
<file path=[Content_Types].xml><?xml version="1.0" encoding="utf-8"?>
<Types xmlns="http://schemas.openxmlformats.org/package/2006/content-types">
  <Default Extension="gif" ContentType="image/gi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6" r:id="rId2"/>
    <p:sldId id="257" r:id="rId3"/>
    <p:sldId id="259" r:id="rId4"/>
    <p:sldId id="261" r:id="rId5"/>
    <p:sldId id="262" r:id="rId6"/>
    <p:sldId id="267" r:id="rId7"/>
    <p:sldId id="263" r:id="rId8"/>
    <p:sldId id="264" r:id="rId9"/>
    <p:sldId id="265" r:id="rId10"/>
    <p:sldId id="274" r:id="rId11"/>
    <p:sldId id="268" r:id="rId12"/>
    <p:sldId id="269" r:id="rId13"/>
    <p:sldId id="266" r:id="rId14"/>
    <p:sldId id="272" r:id="rId15"/>
    <p:sldId id="271" r:id="rId16"/>
    <p:sldId id="270" r:id="rId17"/>
    <p:sldId id="273" r:id="rId18"/>
  </p:sldIdLst>
  <p:sldSz cx="12192000" cy="6858000"/>
  <p:notesSz cx="6858000" cy="9144000"/>
  <p:defaultTextStyle>
    <a:defPPr>
      <a:defRPr lang="fr-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BF8D1E6-C255-49DD-96A1-4D46A2639597}" v="74" dt="2026-10-21T08:54:20.894"/>
  </p1510:revLst>
</p1510:revInfo>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7" d="100"/>
          <a:sy n="97" d="100"/>
        </p:scale>
        <p:origin x="108"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MA Hamidou" userId="ad736aa0-612e-4ad6-8059-ab445d343d2c" providerId="ADAL" clId="{590B7E92-D225-4439-BE3F-DA566AFF5D02}"/>
    <pc:docChg chg="undo redo custSel addSld delSld modSld sldOrd">
      <pc:chgData name="HAMA Hamidou" userId="ad736aa0-612e-4ad6-8059-ab445d343d2c" providerId="ADAL" clId="{590B7E92-D225-4439-BE3F-DA566AFF5D02}" dt="2026-10-21T08:55:00.732" v="1987" actId="20577"/>
      <pc:docMkLst>
        <pc:docMk/>
      </pc:docMkLst>
      <pc:sldChg chg="modSp mod">
        <pc:chgData name="HAMA Hamidou" userId="ad736aa0-612e-4ad6-8059-ab445d343d2c" providerId="ADAL" clId="{590B7E92-D225-4439-BE3F-DA566AFF5D02}" dt="2026-10-21T08:35:44.675" v="1874" actId="20577"/>
        <pc:sldMkLst>
          <pc:docMk/>
          <pc:sldMk cId="4103994885" sldId="256"/>
        </pc:sldMkLst>
        <pc:spChg chg="mod">
          <ac:chgData name="HAMA Hamidou" userId="ad736aa0-612e-4ad6-8059-ab445d343d2c" providerId="ADAL" clId="{590B7E92-D225-4439-BE3F-DA566AFF5D02}" dt="2026-10-21T08:35:44.675" v="1874" actId="20577"/>
          <ac:spMkLst>
            <pc:docMk/>
            <pc:sldMk cId="4103994885" sldId="256"/>
            <ac:spMk id="13" creationId="{A6455815-EF35-1F4E-329E-66B28C55CDF2}"/>
          </ac:spMkLst>
        </pc:spChg>
      </pc:sldChg>
      <pc:sldChg chg="modSp mod">
        <pc:chgData name="HAMA Hamidou" userId="ad736aa0-612e-4ad6-8059-ab445d343d2c" providerId="ADAL" clId="{590B7E92-D225-4439-BE3F-DA566AFF5D02}" dt="2026-10-02T14:00:23.907" v="448" actId="20577"/>
        <pc:sldMkLst>
          <pc:docMk/>
          <pc:sldMk cId="3732579075" sldId="257"/>
        </pc:sldMkLst>
        <pc:spChg chg="mod">
          <ac:chgData name="HAMA Hamidou" userId="ad736aa0-612e-4ad6-8059-ab445d343d2c" providerId="ADAL" clId="{590B7E92-D225-4439-BE3F-DA566AFF5D02}" dt="2026-10-02T14:00:23.907" v="448" actId="20577"/>
          <ac:spMkLst>
            <pc:docMk/>
            <pc:sldMk cId="3732579075" sldId="257"/>
            <ac:spMk id="14" creationId="{098CB9D6-326F-98A8-CFA4-2403FAA54DC3}"/>
          </ac:spMkLst>
        </pc:spChg>
      </pc:sldChg>
      <pc:sldChg chg="modSp mod">
        <pc:chgData name="HAMA Hamidou" userId="ad736aa0-612e-4ad6-8059-ab445d343d2c" providerId="ADAL" clId="{590B7E92-D225-4439-BE3F-DA566AFF5D02}" dt="2026-10-21T08:55:00.732" v="1987" actId="20577"/>
        <pc:sldMkLst>
          <pc:docMk/>
          <pc:sldMk cId="2365734046" sldId="261"/>
        </pc:sldMkLst>
        <pc:spChg chg="mod">
          <ac:chgData name="HAMA Hamidou" userId="ad736aa0-612e-4ad6-8059-ab445d343d2c" providerId="ADAL" clId="{590B7E92-D225-4439-BE3F-DA566AFF5D02}" dt="2026-10-21T08:51:50.029" v="1949" actId="6549"/>
          <ac:spMkLst>
            <pc:docMk/>
            <pc:sldMk cId="2365734046" sldId="261"/>
            <ac:spMk id="8" creationId="{7ED0B044-2A10-D626-091B-6FB46DB3CA94}"/>
          </ac:spMkLst>
        </pc:spChg>
        <pc:graphicFrameChg chg="modGraphic">
          <ac:chgData name="HAMA Hamidou" userId="ad736aa0-612e-4ad6-8059-ab445d343d2c" providerId="ADAL" clId="{590B7E92-D225-4439-BE3F-DA566AFF5D02}" dt="2026-10-21T08:55:00.732" v="1987" actId="20577"/>
          <ac:graphicFrameMkLst>
            <pc:docMk/>
            <pc:sldMk cId="2365734046" sldId="261"/>
            <ac:graphicFrameMk id="3" creationId="{B87AEC68-5A3F-9B36-A833-67373064A851}"/>
          </ac:graphicFrameMkLst>
        </pc:graphicFrameChg>
        <pc:cxnChg chg="mod">
          <ac:chgData name="HAMA Hamidou" userId="ad736aa0-612e-4ad6-8059-ab445d343d2c" providerId="ADAL" clId="{590B7E92-D225-4439-BE3F-DA566AFF5D02}" dt="2026-10-21T08:52:16.181" v="1952" actId="14100"/>
          <ac:cxnSpMkLst>
            <pc:docMk/>
            <pc:sldMk cId="2365734046" sldId="261"/>
            <ac:cxnSpMk id="18" creationId="{F9936DBB-B3CF-83F0-ECBF-1C8081C3D7D0}"/>
          </ac:cxnSpMkLst>
        </pc:cxnChg>
        <pc:cxnChg chg="mod">
          <ac:chgData name="HAMA Hamidou" userId="ad736aa0-612e-4ad6-8059-ab445d343d2c" providerId="ADAL" clId="{590B7E92-D225-4439-BE3F-DA566AFF5D02}" dt="2026-10-21T08:51:58.632" v="1950" actId="14100"/>
          <ac:cxnSpMkLst>
            <pc:docMk/>
            <pc:sldMk cId="2365734046" sldId="261"/>
            <ac:cxnSpMk id="19" creationId="{D8CA7124-41EC-4A73-D262-C5147D5EF6E0}"/>
          </ac:cxnSpMkLst>
        </pc:cxnChg>
      </pc:sldChg>
      <pc:sldChg chg="modSp mod">
        <pc:chgData name="HAMA Hamidou" userId="ad736aa0-612e-4ad6-8059-ab445d343d2c" providerId="ADAL" clId="{590B7E92-D225-4439-BE3F-DA566AFF5D02}" dt="2026-10-02T10:13:57.737" v="183" actId="14100"/>
        <pc:sldMkLst>
          <pc:docMk/>
          <pc:sldMk cId="2606530260" sldId="263"/>
        </pc:sldMkLst>
        <pc:spChg chg="mod">
          <ac:chgData name="HAMA Hamidou" userId="ad736aa0-612e-4ad6-8059-ab445d343d2c" providerId="ADAL" clId="{590B7E92-D225-4439-BE3F-DA566AFF5D02}" dt="2026-10-02T10:13:49.937" v="181" actId="1035"/>
          <ac:spMkLst>
            <pc:docMk/>
            <pc:sldMk cId="2606530260" sldId="263"/>
            <ac:spMk id="14" creationId="{26A49F09-A849-41FB-ECA3-1670A41DFD1B}"/>
          </ac:spMkLst>
        </pc:spChg>
        <pc:picChg chg="mod">
          <ac:chgData name="HAMA Hamidou" userId="ad736aa0-612e-4ad6-8059-ab445d343d2c" providerId="ADAL" clId="{590B7E92-D225-4439-BE3F-DA566AFF5D02}" dt="2026-10-02T10:13:54.449" v="182" actId="14100"/>
          <ac:picMkLst>
            <pc:docMk/>
            <pc:sldMk cId="2606530260" sldId="263"/>
            <ac:picMk id="4" creationId="{CD367ACA-0E68-043B-7816-B2BD409E4119}"/>
          </ac:picMkLst>
        </pc:picChg>
        <pc:picChg chg="mod">
          <ac:chgData name="HAMA Hamidou" userId="ad736aa0-612e-4ad6-8059-ab445d343d2c" providerId="ADAL" clId="{590B7E92-D225-4439-BE3F-DA566AFF5D02}" dt="2026-10-02T10:13:57.737" v="183" actId="14100"/>
          <ac:picMkLst>
            <pc:docMk/>
            <pc:sldMk cId="2606530260" sldId="263"/>
            <ac:picMk id="7" creationId="{C1A9C9E1-741F-B6BC-1392-4C46B62CA834}"/>
          </ac:picMkLst>
        </pc:picChg>
      </pc:sldChg>
      <pc:sldChg chg="addSp delSp modSp add mod addAnim delAnim modAnim">
        <pc:chgData name="HAMA Hamidou" userId="ad736aa0-612e-4ad6-8059-ab445d343d2c" providerId="ADAL" clId="{590B7E92-D225-4439-BE3F-DA566AFF5D02}" dt="2026-10-20T12:00:51.933" v="1767" actId="14100"/>
        <pc:sldMkLst>
          <pc:docMk/>
          <pc:sldMk cId="3802126175" sldId="265"/>
        </pc:sldMkLst>
        <pc:spChg chg="mod">
          <ac:chgData name="HAMA Hamidou" userId="ad736aa0-612e-4ad6-8059-ab445d343d2c" providerId="ADAL" clId="{590B7E92-D225-4439-BE3F-DA566AFF5D02}" dt="2026-10-20T11:59:26.267" v="1747" actId="1036"/>
          <ac:spMkLst>
            <pc:docMk/>
            <pc:sldMk cId="3802126175" sldId="265"/>
            <ac:spMk id="4" creationId="{AAB39ADA-E740-A8CD-39AA-C6E82A832AFD}"/>
          </ac:spMkLst>
        </pc:spChg>
        <pc:spChg chg="mod">
          <ac:chgData name="HAMA Hamidou" userId="ad736aa0-612e-4ad6-8059-ab445d343d2c" providerId="ADAL" clId="{590B7E92-D225-4439-BE3F-DA566AFF5D02}" dt="2026-10-20T11:59:21.791" v="1736" actId="14100"/>
          <ac:spMkLst>
            <pc:docMk/>
            <pc:sldMk cId="3802126175" sldId="265"/>
            <ac:spMk id="7" creationId="{36631D2C-8AB9-BD6A-B094-642CD7595C78}"/>
          </ac:spMkLst>
        </pc:spChg>
        <pc:grpChg chg="add del">
          <ac:chgData name="HAMA Hamidou" userId="ad736aa0-612e-4ad6-8059-ab445d343d2c" providerId="ADAL" clId="{590B7E92-D225-4439-BE3F-DA566AFF5D02}" dt="2026-10-20T11:59:31.586" v="1749" actId="478"/>
          <ac:grpSpMkLst>
            <pc:docMk/>
            <pc:sldMk cId="3802126175" sldId="265"/>
            <ac:grpSpMk id="14" creationId="{1F034277-C881-6DF0-B96A-32B1522BE329}"/>
          </ac:grpSpMkLst>
        </pc:grpChg>
        <pc:picChg chg="add del mod">
          <ac:chgData name="HAMA Hamidou" userId="ad736aa0-612e-4ad6-8059-ab445d343d2c" providerId="ADAL" clId="{590B7E92-D225-4439-BE3F-DA566AFF5D02}" dt="2026-10-20T12:00:51.933" v="1767" actId="14100"/>
          <ac:picMkLst>
            <pc:docMk/>
            <pc:sldMk cId="3802126175" sldId="265"/>
            <ac:picMk id="2" creationId="{DFED7776-6CA6-9B52-BF1A-91762DDE2D97}"/>
          </ac:picMkLst>
        </pc:picChg>
        <pc:picChg chg="add del mod">
          <ac:chgData name="HAMA Hamidou" userId="ad736aa0-612e-4ad6-8059-ab445d343d2c" providerId="ADAL" clId="{590B7E92-D225-4439-BE3F-DA566AFF5D02}" dt="2026-10-20T12:00:51.467" v="1766" actId="931"/>
          <ac:picMkLst>
            <pc:docMk/>
            <pc:sldMk cId="3802126175" sldId="265"/>
            <ac:picMk id="10" creationId="{63EF49A5-B640-7D20-7951-DFB4DDBED986}"/>
          </ac:picMkLst>
        </pc:picChg>
      </pc:sldChg>
      <pc:sldChg chg="addSp delSp modSp mod ord delAnim modAnim">
        <pc:chgData name="HAMA Hamidou" userId="ad736aa0-612e-4ad6-8059-ab445d343d2c" providerId="ADAL" clId="{590B7E92-D225-4439-BE3F-DA566AFF5D02}" dt="2026-10-20T09:58:23.421" v="1693"/>
        <pc:sldMkLst>
          <pc:docMk/>
          <pc:sldMk cId="2098338194" sldId="266"/>
        </pc:sldMkLst>
        <pc:spChg chg="mod">
          <ac:chgData name="HAMA Hamidou" userId="ad736aa0-612e-4ad6-8059-ab445d343d2c" providerId="ADAL" clId="{590B7E92-D225-4439-BE3F-DA566AFF5D02}" dt="2026-10-02T14:02:25.836" v="458"/>
          <ac:spMkLst>
            <pc:docMk/>
            <pc:sldMk cId="2098338194" sldId="266"/>
            <ac:spMk id="7" creationId="{8E99C14D-7E42-8C4A-E037-660C36569A07}"/>
          </ac:spMkLst>
        </pc:spChg>
        <pc:spChg chg="mod">
          <ac:chgData name="HAMA Hamidou" userId="ad736aa0-612e-4ad6-8059-ab445d343d2c" providerId="ADAL" clId="{590B7E92-D225-4439-BE3F-DA566AFF5D02}" dt="2026-10-02T14:01:51.445" v="455"/>
          <ac:spMkLst>
            <pc:docMk/>
            <pc:sldMk cId="2098338194" sldId="266"/>
            <ac:spMk id="13" creationId="{180A407D-80BF-C141-E13C-79BB995BD949}"/>
          </ac:spMkLst>
        </pc:spChg>
        <pc:spChg chg="add mod">
          <ac:chgData name="HAMA Hamidou" userId="ad736aa0-612e-4ad6-8059-ab445d343d2c" providerId="ADAL" clId="{590B7E92-D225-4439-BE3F-DA566AFF5D02}" dt="2026-10-02T10:16:29.719" v="216" actId="20577"/>
          <ac:spMkLst>
            <pc:docMk/>
            <pc:sldMk cId="2098338194" sldId="266"/>
            <ac:spMk id="36" creationId="{97E72E71-49D7-4ADE-280D-73BEDB163F6B}"/>
          </ac:spMkLst>
        </pc:spChg>
        <pc:picChg chg="add mod">
          <ac:chgData name="HAMA Hamidou" userId="ad736aa0-612e-4ad6-8059-ab445d343d2c" providerId="ADAL" clId="{590B7E92-D225-4439-BE3F-DA566AFF5D02}" dt="2026-10-02T09:26:44.207" v="86" actId="1038"/>
          <ac:picMkLst>
            <pc:docMk/>
            <pc:sldMk cId="2098338194" sldId="266"/>
            <ac:picMk id="29" creationId="{980060E6-DBC2-10F7-6E48-BB2A438C8C81}"/>
          </ac:picMkLst>
        </pc:picChg>
        <pc:picChg chg="add mod">
          <ac:chgData name="HAMA Hamidou" userId="ad736aa0-612e-4ad6-8059-ab445d343d2c" providerId="ADAL" clId="{590B7E92-D225-4439-BE3F-DA566AFF5D02}" dt="2026-10-02T09:26:44.207" v="86" actId="1038"/>
          <ac:picMkLst>
            <pc:docMk/>
            <pc:sldMk cId="2098338194" sldId="266"/>
            <ac:picMk id="31" creationId="{15662FE5-6586-866C-2873-1FBA5704F024}"/>
          </ac:picMkLst>
        </pc:picChg>
        <pc:picChg chg="add mod">
          <ac:chgData name="HAMA Hamidou" userId="ad736aa0-612e-4ad6-8059-ab445d343d2c" providerId="ADAL" clId="{590B7E92-D225-4439-BE3F-DA566AFF5D02}" dt="2026-10-02T09:26:44.207" v="86" actId="1038"/>
          <ac:picMkLst>
            <pc:docMk/>
            <pc:sldMk cId="2098338194" sldId="266"/>
            <ac:picMk id="33" creationId="{01353AB7-6D86-95CF-67F1-3F98E445B331}"/>
          </ac:picMkLst>
        </pc:picChg>
        <pc:picChg chg="add mod">
          <ac:chgData name="HAMA Hamidou" userId="ad736aa0-612e-4ad6-8059-ab445d343d2c" providerId="ADAL" clId="{590B7E92-D225-4439-BE3F-DA566AFF5D02}" dt="2026-10-02T09:26:44.207" v="86" actId="1038"/>
          <ac:picMkLst>
            <pc:docMk/>
            <pc:sldMk cId="2098338194" sldId="266"/>
            <ac:picMk id="35" creationId="{14BD3673-BCD2-5697-C333-13F16F753A00}"/>
          </ac:picMkLst>
        </pc:picChg>
        <pc:picChg chg="add mod">
          <ac:chgData name="HAMA Hamidou" userId="ad736aa0-612e-4ad6-8059-ab445d343d2c" providerId="ADAL" clId="{590B7E92-D225-4439-BE3F-DA566AFF5D02}" dt="2026-10-02T10:16:17.313" v="209" actId="14100"/>
          <ac:picMkLst>
            <pc:docMk/>
            <pc:sldMk cId="2098338194" sldId="266"/>
            <ac:picMk id="37" creationId="{FFFE84DE-1602-D30F-697E-E64544E35A8B}"/>
          </ac:picMkLst>
        </pc:picChg>
      </pc:sldChg>
      <pc:sldChg chg="modSp add mod modAnim">
        <pc:chgData name="HAMA Hamidou" userId="ad736aa0-612e-4ad6-8059-ab445d343d2c" providerId="ADAL" clId="{590B7E92-D225-4439-BE3F-DA566AFF5D02}" dt="2026-10-20T09:56:16.697" v="1690"/>
        <pc:sldMkLst>
          <pc:docMk/>
          <pc:sldMk cId="2416200584" sldId="268"/>
        </pc:sldMkLst>
        <pc:spChg chg="mod">
          <ac:chgData name="HAMA Hamidou" userId="ad736aa0-612e-4ad6-8059-ab445d343d2c" providerId="ADAL" clId="{590B7E92-D225-4439-BE3F-DA566AFF5D02}" dt="2026-10-02T14:02:12.510" v="456"/>
          <ac:spMkLst>
            <pc:docMk/>
            <pc:sldMk cId="2416200584" sldId="268"/>
            <ac:spMk id="7" creationId="{B8860D1C-AAA6-522B-27F0-1B088D796135}"/>
          </ac:spMkLst>
        </pc:spChg>
        <pc:spChg chg="mod">
          <ac:chgData name="HAMA Hamidou" userId="ad736aa0-612e-4ad6-8059-ab445d343d2c" providerId="ADAL" clId="{590B7E92-D225-4439-BE3F-DA566AFF5D02}" dt="2026-10-02T14:01:26.759" v="453"/>
          <ac:spMkLst>
            <pc:docMk/>
            <pc:sldMk cId="2416200584" sldId="268"/>
            <ac:spMk id="13" creationId="{18CD87F8-2244-E60A-824E-BB78B92F9A32}"/>
          </ac:spMkLst>
        </pc:spChg>
      </pc:sldChg>
      <pc:sldChg chg="addSp delSp modSp add mod delAnim modAnim">
        <pc:chgData name="HAMA Hamidou" userId="ad736aa0-612e-4ad6-8059-ab445d343d2c" providerId="ADAL" clId="{590B7E92-D225-4439-BE3F-DA566AFF5D02}" dt="2026-10-20T09:58:16.817" v="1692"/>
        <pc:sldMkLst>
          <pc:docMk/>
          <pc:sldMk cId="1933876006" sldId="269"/>
        </pc:sldMkLst>
        <pc:spChg chg="mod">
          <ac:chgData name="HAMA Hamidou" userId="ad736aa0-612e-4ad6-8059-ab445d343d2c" providerId="ADAL" clId="{590B7E92-D225-4439-BE3F-DA566AFF5D02}" dt="2026-10-02T14:02:19.689" v="457"/>
          <ac:spMkLst>
            <pc:docMk/>
            <pc:sldMk cId="1933876006" sldId="269"/>
            <ac:spMk id="7" creationId="{26B236D2-0F3F-8F69-7BF2-995D46D10148}"/>
          </ac:spMkLst>
        </pc:spChg>
        <pc:spChg chg="mod">
          <ac:chgData name="HAMA Hamidou" userId="ad736aa0-612e-4ad6-8059-ab445d343d2c" providerId="ADAL" clId="{590B7E92-D225-4439-BE3F-DA566AFF5D02}" dt="2026-10-02T14:01:44.420" v="454"/>
          <ac:spMkLst>
            <pc:docMk/>
            <pc:sldMk cId="1933876006" sldId="269"/>
            <ac:spMk id="13" creationId="{647278BF-CB10-DB61-A954-9D0504A0C4D5}"/>
          </ac:spMkLst>
        </pc:spChg>
        <pc:spChg chg="mod">
          <ac:chgData name="HAMA Hamidou" userId="ad736aa0-612e-4ad6-8059-ab445d343d2c" providerId="ADAL" clId="{590B7E92-D225-4439-BE3F-DA566AFF5D02}" dt="2026-10-02T14:12:36.706" v="508" actId="20577"/>
          <ac:spMkLst>
            <pc:docMk/>
            <pc:sldMk cId="1933876006" sldId="269"/>
            <ac:spMk id="36" creationId="{0C3595FE-A98B-4AC5-464E-8C42922D790C}"/>
          </ac:spMkLst>
        </pc:spChg>
        <pc:picChg chg="add mod">
          <ac:chgData name="HAMA Hamidou" userId="ad736aa0-612e-4ad6-8059-ab445d343d2c" providerId="ADAL" clId="{590B7E92-D225-4439-BE3F-DA566AFF5D02}" dt="2026-10-02T13:57:26.780" v="398" actId="1036"/>
          <ac:picMkLst>
            <pc:docMk/>
            <pc:sldMk cId="1933876006" sldId="269"/>
            <ac:picMk id="5" creationId="{058911F7-4AEF-068F-3251-E54C2E69E540}"/>
          </ac:picMkLst>
        </pc:picChg>
        <pc:picChg chg="add mod">
          <ac:chgData name="HAMA Hamidou" userId="ad736aa0-612e-4ad6-8059-ab445d343d2c" providerId="ADAL" clId="{590B7E92-D225-4439-BE3F-DA566AFF5D02}" dt="2026-10-02T13:57:26.780" v="398" actId="1036"/>
          <ac:picMkLst>
            <pc:docMk/>
            <pc:sldMk cId="1933876006" sldId="269"/>
            <ac:picMk id="14" creationId="{47FE3184-056B-2781-D778-DC0C2A4EBF30}"/>
          </ac:picMkLst>
        </pc:picChg>
        <pc:picChg chg="add mod">
          <ac:chgData name="HAMA Hamidou" userId="ad736aa0-612e-4ad6-8059-ab445d343d2c" providerId="ADAL" clId="{590B7E92-D225-4439-BE3F-DA566AFF5D02}" dt="2026-10-02T13:57:26.780" v="398" actId="1036"/>
          <ac:picMkLst>
            <pc:docMk/>
            <pc:sldMk cId="1933876006" sldId="269"/>
            <ac:picMk id="16" creationId="{E0E039CF-012A-8F90-E800-D55EBAC5DB6A}"/>
          </ac:picMkLst>
        </pc:picChg>
        <pc:picChg chg="add mod">
          <ac:chgData name="HAMA Hamidou" userId="ad736aa0-612e-4ad6-8059-ab445d343d2c" providerId="ADAL" clId="{590B7E92-D225-4439-BE3F-DA566AFF5D02}" dt="2026-10-02T13:57:26.780" v="398" actId="1036"/>
          <ac:picMkLst>
            <pc:docMk/>
            <pc:sldMk cId="1933876006" sldId="269"/>
            <ac:picMk id="18" creationId="{236D1A5B-9C7E-0972-1677-0A10B9030659}"/>
          </ac:picMkLst>
        </pc:picChg>
        <pc:picChg chg="add mod">
          <ac:chgData name="HAMA Hamidou" userId="ad736aa0-612e-4ad6-8059-ab445d343d2c" providerId="ADAL" clId="{590B7E92-D225-4439-BE3F-DA566AFF5D02}" dt="2026-10-02T13:58:18.217" v="402" actId="14100"/>
          <ac:picMkLst>
            <pc:docMk/>
            <pc:sldMk cId="1933876006" sldId="269"/>
            <ac:picMk id="19" creationId="{9A748090-0AD4-74C6-709F-E9FB7B0F962B}"/>
          </ac:picMkLst>
        </pc:picChg>
      </pc:sldChg>
      <pc:sldChg chg="addSp delSp modSp add mod ord delAnim modAnim">
        <pc:chgData name="HAMA Hamidou" userId="ad736aa0-612e-4ad6-8059-ab445d343d2c" providerId="ADAL" clId="{590B7E92-D225-4439-BE3F-DA566AFF5D02}" dt="2026-10-13T09:38:42.352" v="1635" actId="1582"/>
        <pc:sldMkLst>
          <pc:docMk/>
          <pc:sldMk cId="403641924" sldId="270"/>
        </pc:sldMkLst>
        <pc:spChg chg="add mod">
          <ac:chgData name="HAMA Hamidou" userId="ad736aa0-612e-4ad6-8059-ab445d343d2c" providerId="ADAL" clId="{590B7E92-D225-4439-BE3F-DA566AFF5D02}" dt="2026-10-13T09:32:19.272" v="1618" actId="1035"/>
          <ac:spMkLst>
            <pc:docMk/>
            <pc:sldMk cId="403641924" sldId="270"/>
            <ac:spMk id="2" creationId="{06C530E3-3398-0A38-F34B-985D8BECD67C}"/>
          </ac:spMkLst>
        </pc:spChg>
        <pc:spChg chg="mod">
          <ac:chgData name="HAMA Hamidou" userId="ad736aa0-612e-4ad6-8059-ab445d343d2c" providerId="ADAL" clId="{590B7E92-D225-4439-BE3F-DA566AFF5D02}" dt="2026-10-02T14:03:47.765" v="466" actId="255"/>
          <ac:spMkLst>
            <pc:docMk/>
            <pc:sldMk cId="403641924" sldId="270"/>
            <ac:spMk id="7" creationId="{41F89800-0CDB-27E3-F747-E472A33AF000}"/>
          </ac:spMkLst>
        </pc:spChg>
        <pc:spChg chg="add mod">
          <ac:chgData name="HAMA Hamidou" userId="ad736aa0-612e-4ad6-8059-ab445d343d2c" providerId="ADAL" clId="{590B7E92-D225-4439-BE3F-DA566AFF5D02}" dt="2026-10-13T09:09:58.453" v="1335" actId="6549"/>
          <ac:spMkLst>
            <pc:docMk/>
            <pc:sldMk cId="403641924" sldId="270"/>
            <ac:spMk id="10" creationId="{6835C426-790E-F414-0C01-A185B0336366}"/>
          </ac:spMkLst>
        </pc:spChg>
        <pc:spChg chg="add mod">
          <ac:chgData name="HAMA Hamidou" userId="ad736aa0-612e-4ad6-8059-ab445d343d2c" providerId="ADAL" clId="{590B7E92-D225-4439-BE3F-DA566AFF5D02}" dt="2026-10-13T09:17:52.618" v="1494" actId="1036"/>
          <ac:spMkLst>
            <pc:docMk/>
            <pc:sldMk cId="403641924" sldId="270"/>
            <ac:spMk id="18" creationId="{87159FB7-15C1-DD23-4BD4-8E1B6D041BFF}"/>
          </ac:spMkLst>
        </pc:spChg>
        <pc:spChg chg="add mod">
          <ac:chgData name="HAMA Hamidou" userId="ad736aa0-612e-4ad6-8059-ab445d343d2c" providerId="ADAL" clId="{590B7E92-D225-4439-BE3F-DA566AFF5D02}" dt="2026-10-13T09:19:38.379" v="1582" actId="14100"/>
          <ac:spMkLst>
            <pc:docMk/>
            <pc:sldMk cId="403641924" sldId="270"/>
            <ac:spMk id="20" creationId="{24187A80-C65A-EFCC-6747-088DCB4A936B}"/>
          </ac:spMkLst>
        </pc:spChg>
        <pc:spChg chg="add mod">
          <ac:chgData name="HAMA Hamidou" userId="ad736aa0-612e-4ad6-8059-ab445d343d2c" providerId="ADAL" clId="{590B7E92-D225-4439-BE3F-DA566AFF5D02}" dt="2026-10-13T09:19:43.264" v="1589" actId="1036"/>
          <ac:spMkLst>
            <pc:docMk/>
            <pc:sldMk cId="403641924" sldId="270"/>
            <ac:spMk id="22" creationId="{F3FB6261-3D98-0032-C02E-70DFC7485F97}"/>
          </ac:spMkLst>
        </pc:spChg>
        <pc:picChg chg="add mod">
          <ac:chgData name="HAMA Hamidou" userId="ad736aa0-612e-4ad6-8059-ab445d343d2c" providerId="ADAL" clId="{590B7E92-D225-4439-BE3F-DA566AFF5D02}" dt="2026-10-13T09:32:19.272" v="1618" actId="1035"/>
          <ac:picMkLst>
            <pc:docMk/>
            <pc:sldMk cId="403641924" sldId="270"/>
            <ac:picMk id="3" creationId="{626892B0-DA64-FF96-4630-E21A695BAC26}"/>
          </ac:picMkLst>
        </pc:picChg>
        <pc:picChg chg="add mod">
          <ac:chgData name="HAMA Hamidou" userId="ad736aa0-612e-4ad6-8059-ab445d343d2c" providerId="ADAL" clId="{590B7E92-D225-4439-BE3F-DA566AFF5D02}" dt="2026-10-13T09:09:44.366" v="1312" actId="1036"/>
          <ac:picMkLst>
            <pc:docMk/>
            <pc:sldMk cId="403641924" sldId="270"/>
            <ac:picMk id="5" creationId="{CDDF0F21-BB58-2A4B-F3AE-26F4DB32675E}"/>
          </ac:picMkLst>
        </pc:picChg>
        <pc:picChg chg="add mod">
          <ac:chgData name="HAMA Hamidou" userId="ad736aa0-612e-4ad6-8059-ab445d343d2c" providerId="ADAL" clId="{590B7E92-D225-4439-BE3F-DA566AFF5D02}" dt="2026-10-13T09:19:20.819" v="1551" actId="14100"/>
          <ac:picMkLst>
            <pc:docMk/>
            <pc:sldMk cId="403641924" sldId="270"/>
            <ac:picMk id="14" creationId="{DDB04546-141E-13BB-4AF8-85DBE174EBC3}"/>
          </ac:picMkLst>
        </pc:picChg>
        <pc:picChg chg="add mod">
          <ac:chgData name="HAMA Hamidou" userId="ad736aa0-612e-4ad6-8059-ab445d343d2c" providerId="ADAL" clId="{590B7E92-D225-4439-BE3F-DA566AFF5D02}" dt="2026-10-13T09:19:25.388" v="1564" actId="1036"/>
          <ac:picMkLst>
            <pc:docMk/>
            <pc:sldMk cId="403641924" sldId="270"/>
            <ac:picMk id="16" creationId="{BB4C3B6C-656D-628F-4461-25BB7914D1F5}"/>
          </ac:picMkLst>
        </pc:picChg>
        <pc:picChg chg="add mod">
          <ac:chgData name="HAMA Hamidou" userId="ad736aa0-612e-4ad6-8059-ab445d343d2c" providerId="ADAL" clId="{590B7E92-D225-4439-BE3F-DA566AFF5D02}" dt="2026-10-13T09:38:42.352" v="1635" actId="1582"/>
          <ac:picMkLst>
            <pc:docMk/>
            <pc:sldMk cId="403641924" sldId="270"/>
            <ac:picMk id="24" creationId="{0F3B77B4-E5D1-57CE-14AB-343FCA42A7A7}"/>
          </ac:picMkLst>
        </pc:picChg>
        <pc:picChg chg="add mod">
          <ac:chgData name="HAMA Hamidou" userId="ad736aa0-612e-4ad6-8059-ab445d343d2c" providerId="ADAL" clId="{590B7E92-D225-4439-BE3F-DA566AFF5D02}" dt="2026-10-13T09:38:34.813" v="1634" actId="1582"/>
          <ac:picMkLst>
            <pc:docMk/>
            <pc:sldMk cId="403641924" sldId="270"/>
            <ac:picMk id="26" creationId="{37D61A7A-59A7-BA0C-639C-141DF85B4E2C}"/>
          </ac:picMkLst>
        </pc:picChg>
      </pc:sldChg>
      <pc:sldChg chg="addSp delSp modSp add mod delAnim modAnim">
        <pc:chgData name="HAMA Hamidou" userId="ad736aa0-612e-4ad6-8059-ab445d343d2c" providerId="ADAL" clId="{590B7E92-D225-4439-BE3F-DA566AFF5D02}" dt="2026-10-13T08:59:53.192" v="1287" actId="14100"/>
        <pc:sldMkLst>
          <pc:docMk/>
          <pc:sldMk cId="1683533821" sldId="271"/>
        </pc:sldMkLst>
        <pc:spChg chg="add mod">
          <ac:chgData name="HAMA Hamidou" userId="ad736aa0-612e-4ad6-8059-ab445d343d2c" providerId="ADAL" clId="{590B7E92-D225-4439-BE3F-DA566AFF5D02}" dt="2026-10-13T08:00:01.129" v="714" actId="1036"/>
          <ac:spMkLst>
            <pc:docMk/>
            <pc:sldMk cId="1683533821" sldId="271"/>
            <ac:spMk id="3" creationId="{703A1B84-78B3-0E26-214F-D342A32AB180}"/>
          </ac:spMkLst>
        </pc:spChg>
        <pc:spChg chg="add mod">
          <ac:chgData name="HAMA Hamidou" userId="ad736aa0-612e-4ad6-8059-ab445d343d2c" providerId="ADAL" clId="{590B7E92-D225-4439-BE3F-DA566AFF5D02}" dt="2026-10-02T14:35:37.055" v="649" actId="1076"/>
          <ac:spMkLst>
            <pc:docMk/>
            <pc:sldMk cId="1683533821" sldId="271"/>
            <ac:spMk id="12" creationId="{8CF6FE26-F1E2-7916-4C7A-EDE78F3593E9}"/>
          </ac:spMkLst>
        </pc:spChg>
        <pc:spChg chg="add mod">
          <ac:chgData name="HAMA Hamidou" userId="ad736aa0-612e-4ad6-8059-ab445d343d2c" providerId="ADAL" clId="{590B7E92-D225-4439-BE3F-DA566AFF5D02}" dt="2026-10-07T13:00:13.867" v="680"/>
          <ac:spMkLst>
            <pc:docMk/>
            <pc:sldMk cId="1683533821" sldId="271"/>
            <ac:spMk id="17" creationId="{D094051E-C2A1-1B54-7A3F-F70AAF538B7A}"/>
          </ac:spMkLst>
        </pc:spChg>
        <pc:picChg chg="add mod">
          <ac:chgData name="HAMA Hamidou" userId="ad736aa0-612e-4ad6-8059-ab445d343d2c" providerId="ADAL" clId="{590B7E92-D225-4439-BE3F-DA566AFF5D02}" dt="2026-10-02T14:18:06.515" v="520" actId="1076"/>
          <ac:picMkLst>
            <pc:docMk/>
            <pc:sldMk cId="1683533821" sldId="271"/>
            <ac:picMk id="15" creationId="{629E1893-5A32-E030-F7EB-E6AE54D97F32}"/>
          </ac:picMkLst>
        </pc:picChg>
        <pc:picChg chg="add mod">
          <ac:chgData name="HAMA Hamidou" userId="ad736aa0-612e-4ad6-8059-ab445d343d2c" providerId="ADAL" clId="{590B7E92-D225-4439-BE3F-DA566AFF5D02}" dt="2026-10-13T08:59:08.515" v="1284" actId="1076"/>
          <ac:picMkLst>
            <pc:docMk/>
            <pc:sldMk cId="1683533821" sldId="271"/>
            <ac:picMk id="16" creationId="{6524CAE7-93AE-05D2-85E9-6A1C5BCC3006}"/>
          </ac:picMkLst>
        </pc:picChg>
        <pc:picChg chg="add mod">
          <ac:chgData name="HAMA Hamidou" userId="ad736aa0-612e-4ad6-8059-ab445d343d2c" providerId="ADAL" clId="{590B7E92-D225-4439-BE3F-DA566AFF5D02}" dt="2026-10-02T14:59:03.616" v="656" actId="14100"/>
          <ac:picMkLst>
            <pc:docMk/>
            <pc:sldMk cId="1683533821" sldId="271"/>
            <ac:picMk id="19" creationId="{27E24F87-02B0-0D9E-B9D0-5C5E6A9BF672}"/>
          </ac:picMkLst>
        </pc:picChg>
        <pc:picChg chg="add mod">
          <ac:chgData name="HAMA Hamidou" userId="ad736aa0-612e-4ad6-8059-ab445d343d2c" providerId="ADAL" clId="{590B7E92-D225-4439-BE3F-DA566AFF5D02}" dt="2026-10-13T08:59:53.192" v="1287" actId="14100"/>
          <ac:picMkLst>
            <pc:docMk/>
            <pc:sldMk cId="1683533821" sldId="271"/>
            <ac:picMk id="20" creationId="{F8314AE8-109C-C369-0A0B-6A401DDD560F}"/>
          </ac:picMkLst>
        </pc:picChg>
      </pc:sldChg>
      <pc:sldChg chg="addSp delSp modSp add mod delAnim">
        <pc:chgData name="HAMA Hamidou" userId="ad736aa0-612e-4ad6-8059-ab445d343d2c" providerId="ADAL" clId="{590B7E92-D225-4439-BE3F-DA566AFF5D02}" dt="2026-10-21T08:39:27.653" v="1926" actId="20577"/>
        <pc:sldMkLst>
          <pc:docMk/>
          <pc:sldMk cId="1076306531" sldId="272"/>
        </pc:sldMkLst>
        <pc:spChg chg="add mod">
          <ac:chgData name="HAMA Hamidou" userId="ad736aa0-612e-4ad6-8059-ab445d343d2c" providerId="ADAL" clId="{590B7E92-D225-4439-BE3F-DA566AFF5D02}" dt="2026-10-13T08:15:08.081" v="739" actId="255"/>
          <ac:spMkLst>
            <pc:docMk/>
            <pc:sldMk cId="1076306531" sldId="272"/>
            <ac:spMk id="5" creationId="{0A6F427A-31E1-353C-B961-122CB8D087F7}"/>
          </ac:spMkLst>
        </pc:spChg>
        <pc:spChg chg="add mod">
          <ac:chgData name="HAMA Hamidou" userId="ad736aa0-612e-4ad6-8059-ab445d343d2c" providerId="ADAL" clId="{590B7E92-D225-4439-BE3F-DA566AFF5D02}" dt="2026-10-13T08:45:20.129" v="1263" actId="1036"/>
          <ac:spMkLst>
            <pc:docMk/>
            <pc:sldMk cId="1076306531" sldId="272"/>
            <ac:spMk id="10" creationId="{0AE09951-1164-EC52-E9DD-085BF76F7996}"/>
          </ac:spMkLst>
        </pc:spChg>
        <pc:graphicFrameChg chg="add mod modGraphic">
          <ac:chgData name="HAMA Hamidou" userId="ad736aa0-612e-4ad6-8059-ab445d343d2c" providerId="ADAL" clId="{590B7E92-D225-4439-BE3F-DA566AFF5D02}" dt="2026-10-21T08:39:27.653" v="1926" actId="20577"/>
          <ac:graphicFrameMkLst>
            <pc:docMk/>
            <pc:sldMk cId="1076306531" sldId="272"/>
            <ac:graphicFrameMk id="12" creationId="{BEB33646-009D-2300-761F-527AE391F33B}"/>
          </ac:graphicFrameMkLst>
        </pc:graphicFrameChg>
        <pc:picChg chg="add mod">
          <ac:chgData name="HAMA Hamidou" userId="ad736aa0-612e-4ad6-8059-ab445d343d2c" providerId="ADAL" clId="{590B7E92-D225-4439-BE3F-DA566AFF5D02}" dt="2026-10-13T08:45:28.807" v="1267" actId="14100"/>
          <ac:picMkLst>
            <pc:docMk/>
            <pc:sldMk cId="1076306531" sldId="272"/>
            <ac:picMk id="17" creationId="{D1309C9B-D58A-CE64-BDC0-65DC632FA822}"/>
          </ac:picMkLst>
        </pc:picChg>
      </pc:sldChg>
      <pc:sldChg chg="addSp modSp new mod">
        <pc:chgData name="HAMA Hamidou" userId="ad736aa0-612e-4ad6-8059-ab445d343d2c" providerId="ADAL" clId="{590B7E92-D225-4439-BE3F-DA566AFF5D02}" dt="2026-10-13T09:41:19.059" v="1689" actId="207"/>
        <pc:sldMkLst>
          <pc:docMk/>
          <pc:sldMk cId="102178096" sldId="273"/>
        </pc:sldMkLst>
        <pc:spChg chg="add mod">
          <ac:chgData name="HAMA Hamidou" userId="ad736aa0-612e-4ad6-8059-ab445d343d2c" providerId="ADAL" clId="{590B7E92-D225-4439-BE3F-DA566AFF5D02}" dt="2026-10-13T09:41:19.059" v="1689" actId="207"/>
          <ac:spMkLst>
            <pc:docMk/>
            <pc:sldMk cId="102178096" sldId="273"/>
            <ac:spMk id="2" creationId="{C156D8D4-A8C0-3C6E-0585-5C757ADB6331}"/>
          </ac:spMkLst>
        </pc:spChg>
      </pc:sldChg>
      <pc:sldChg chg="addSp delSp modSp add mod delAnim">
        <pc:chgData name="HAMA Hamidou" userId="ad736aa0-612e-4ad6-8059-ab445d343d2c" providerId="ADAL" clId="{590B7E92-D225-4439-BE3F-DA566AFF5D02}" dt="2026-10-20T13:54:39.876" v="1869" actId="1076"/>
        <pc:sldMkLst>
          <pc:docMk/>
          <pc:sldMk cId="2589467797" sldId="274"/>
        </pc:sldMkLst>
        <pc:spChg chg="del">
          <ac:chgData name="HAMA Hamidou" userId="ad736aa0-612e-4ad6-8059-ab445d343d2c" providerId="ADAL" clId="{590B7E92-D225-4439-BE3F-DA566AFF5D02}" dt="2026-10-20T10:20:42.529" v="1696" actId="478"/>
          <ac:spMkLst>
            <pc:docMk/>
            <pc:sldMk cId="2589467797" sldId="274"/>
            <ac:spMk id="7" creationId="{35BF4882-C372-F21E-B952-9F1DE7851D20}"/>
          </ac:spMkLst>
        </pc:spChg>
        <pc:spChg chg="add mod">
          <ac:chgData name="HAMA Hamidou" userId="ad736aa0-612e-4ad6-8059-ab445d343d2c" providerId="ADAL" clId="{590B7E92-D225-4439-BE3F-DA566AFF5D02}" dt="2026-10-20T12:50:34.858" v="1781" actId="14100"/>
          <ac:spMkLst>
            <pc:docMk/>
            <pc:sldMk cId="2589467797" sldId="274"/>
            <ac:spMk id="12" creationId="{333F362A-53C3-BA11-37C3-D99C7CE88BF7}"/>
          </ac:spMkLst>
        </pc:spChg>
        <pc:spChg chg="add mod">
          <ac:chgData name="HAMA Hamidou" userId="ad736aa0-612e-4ad6-8059-ab445d343d2c" providerId="ADAL" clId="{590B7E92-D225-4439-BE3F-DA566AFF5D02}" dt="2026-10-20T12:50:45.343" v="1784" actId="14100"/>
          <ac:spMkLst>
            <pc:docMk/>
            <pc:sldMk cId="2589467797" sldId="274"/>
            <ac:spMk id="17" creationId="{385DACA5-E382-8971-9B35-1C1D1A26CAA1}"/>
          </ac:spMkLst>
        </pc:spChg>
        <pc:spChg chg="add mod">
          <ac:chgData name="HAMA Hamidou" userId="ad736aa0-612e-4ad6-8059-ab445d343d2c" providerId="ADAL" clId="{590B7E92-D225-4439-BE3F-DA566AFF5D02}" dt="2026-10-20T12:50:39.535" v="1782" actId="14100"/>
          <ac:spMkLst>
            <pc:docMk/>
            <pc:sldMk cId="2589467797" sldId="274"/>
            <ac:spMk id="19" creationId="{FD583783-CF58-F0D3-D7DC-771EA9C12B22}"/>
          </ac:spMkLst>
        </pc:spChg>
        <pc:spChg chg="add mod">
          <ac:chgData name="HAMA Hamidou" userId="ad736aa0-612e-4ad6-8059-ab445d343d2c" providerId="ADAL" clId="{590B7E92-D225-4439-BE3F-DA566AFF5D02}" dt="2026-10-20T11:50:26.541" v="1725" actId="1076"/>
          <ac:spMkLst>
            <pc:docMk/>
            <pc:sldMk cId="2589467797" sldId="274"/>
            <ac:spMk id="24" creationId="{A468A488-7C64-187F-E4A9-D5CC6B0514A0}"/>
          </ac:spMkLst>
        </pc:spChg>
        <pc:spChg chg="add mod">
          <ac:chgData name="HAMA Hamidou" userId="ad736aa0-612e-4ad6-8059-ab445d343d2c" providerId="ADAL" clId="{590B7E92-D225-4439-BE3F-DA566AFF5D02}" dt="2026-10-20T11:49:26.377" v="1717" actId="1076"/>
          <ac:spMkLst>
            <pc:docMk/>
            <pc:sldMk cId="2589467797" sldId="274"/>
            <ac:spMk id="26" creationId="{F0D6AAE8-052B-D156-5E64-DE60FEE3FC96}"/>
          </ac:spMkLst>
        </pc:spChg>
        <pc:spChg chg="add mod">
          <ac:chgData name="HAMA Hamidou" userId="ad736aa0-612e-4ad6-8059-ab445d343d2c" providerId="ADAL" clId="{590B7E92-D225-4439-BE3F-DA566AFF5D02}" dt="2026-10-20T11:49:36.544" v="1719" actId="1076"/>
          <ac:spMkLst>
            <pc:docMk/>
            <pc:sldMk cId="2589467797" sldId="274"/>
            <ac:spMk id="28" creationId="{AC11B5B9-317C-1BF8-5209-DBD4A0B4D4CE}"/>
          </ac:spMkLst>
        </pc:spChg>
        <pc:spChg chg="add mod">
          <ac:chgData name="HAMA Hamidou" userId="ad736aa0-612e-4ad6-8059-ab445d343d2c" providerId="ADAL" clId="{590B7E92-D225-4439-BE3F-DA566AFF5D02}" dt="2026-10-20T11:49:52.921" v="1722" actId="14100"/>
          <ac:spMkLst>
            <pc:docMk/>
            <pc:sldMk cId="2589467797" sldId="274"/>
            <ac:spMk id="30" creationId="{31519DB1-1ED8-01B3-587E-2FCCE8A0EBDA}"/>
          </ac:spMkLst>
        </pc:spChg>
        <pc:spChg chg="add mod">
          <ac:chgData name="HAMA Hamidou" userId="ad736aa0-612e-4ad6-8059-ab445d343d2c" providerId="ADAL" clId="{590B7E92-D225-4439-BE3F-DA566AFF5D02}" dt="2026-10-20T11:50:05.999" v="1724" actId="1076"/>
          <ac:spMkLst>
            <pc:docMk/>
            <pc:sldMk cId="2589467797" sldId="274"/>
            <ac:spMk id="32" creationId="{EEF12E85-F04A-BB3E-15C4-C3D366F309E4}"/>
          </ac:spMkLst>
        </pc:spChg>
        <pc:spChg chg="add mod">
          <ac:chgData name="HAMA Hamidou" userId="ad736aa0-612e-4ad6-8059-ab445d343d2c" providerId="ADAL" clId="{590B7E92-D225-4439-BE3F-DA566AFF5D02}" dt="2026-10-20T11:50:59.332" v="1727" actId="1076"/>
          <ac:spMkLst>
            <pc:docMk/>
            <pc:sldMk cId="2589467797" sldId="274"/>
            <ac:spMk id="34" creationId="{0132662A-C160-EC1A-D71A-FC440729E362}"/>
          </ac:spMkLst>
        </pc:spChg>
        <pc:spChg chg="del">
          <ac:chgData name="HAMA Hamidou" userId="ad736aa0-612e-4ad6-8059-ab445d343d2c" providerId="ADAL" clId="{590B7E92-D225-4439-BE3F-DA566AFF5D02}" dt="2026-10-20T10:20:37.312" v="1695" actId="478"/>
          <ac:spMkLst>
            <pc:docMk/>
            <pc:sldMk cId="2589467797" sldId="274"/>
            <ac:spMk id="36" creationId="{FB5C38B1-82D2-DC71-A3E0-505E64C2530B}"/>
          </ac:spMkLst>
        </pc:spChg>
        <pc:picChg chg="del">
          <ac:chgData name="HAMA Hamidou" userId="ad736aa0-612e-4ad6-8059-ab445d343d2c" providerId="ADAL" clId="{590B7E92-D225-4439-BE3F-DA566AFF5D02}" dt="2026-10-20T10:20:37.312" v="1695" actId="478"/>
          <ac:picMkLst>
            <pc:docMk/>
            <pc:sldMk cId="2589467797" sldId="274"/>
            <ac:picMk id="3" creationId="{3CC57D71-8245-181E-8767-0094B49843C0}"/>
          </ac:picMkLst>
        </pc:picChg>
        <pc:picChg chg="add mod">
          <ac:chgData name="HAMA Hamidou" userId="ad736aa0-612e-4ad6-8059-ab445d343d2c" providerId="ADAL" clId="{590B7E92-D225-4439-BE3F-DA566AFF5D02}" dt="2026-10-20T12:50:31.882" v="1780" actId="14100"/>
          <ac:picMkLst>
            <pc:docMk/>
            <pc:sldMk cId="2589467797" sldId="274"/>
            <ac:picMk id="4" creationId="{102FC611-8026-9A0B-CFB9-CE4AEF46522F}"/>
          </ac:picMkLst>
        </pc:picChg>
        <pc:picChg chg="del">
          <ac:chgData name="HAMA Hamidou" userId="ad736aa0-612e-4ad6-8059-ab445d343d2c" providerId="ADAL" clId="{590B7E92-D225-4439-BE3F-DA566AFF5D02}" dt="2026-10-20T10:20:37.312" v="1695" actId="478"/>
          <ac:picMkLst>
            <pc:docMk/>
            <pc:sldMk cId="2589467797" sldId="274"/>
            <ac:picMk id="5" creationId="{DF740DDE-743D-8B0E-7700-1A60A853F03C}"/>
          </ac:picMkLst>
        </pc:picChg>
        <pc:picChg chg="del">
          <ac:chgData name="HAMA Hamidou" userId="ad736aa0-612e-4ad6-8059-ab445d343d2c" providerId="ADAL" clId="{590B7E92-D225-4439-BE3F-DA566AFF5D02}" dt="2026-10-20T10:20:37.312" v="1695" actId="478"/>
          <ac:picMkLst>
            <pc:docMk/>
            <pc:sldMk cId="2589467797" sldId="274"/>
            <ac:picMk id="10" creationId="{5AC17681-0186-C998-3645-3731E968C376}"/>
          </ac:picMkLst>
        </pc:picChg>
        <pc:picChg chg="del">
          <ac:chgData name="HAMA Hamidou" userId="ad736aa0-612e-4ad6-8059-ab445d343d2c" providerId="ADAL" clId="{590B7E92-D225-4439-BE3F-DA566AFF5D02}" dt="2026-10-20T10:20:37.312" v="1695" actId="478"/>
          <ac:picMkLst>
            <pc:docMk/>
            <pc:sldMk cId="2589467797" sldId="274"/>
            <ac:picMk id="14" creationId="{7893A06D-B5F6-8DFB-CC91-E1A8098A2CBA}"/>
          </ac:picMkLst>
        </pc:picChg>
        <pc:picChg chg="del">
          <ac:chgData name="HAMA Hamidou" userId="ad736aa0-612e-4ad6-8059-ab445d343d2c" providerId="ADAL" clId="{590B7E92-D225-4439-BE3F-DA566AFF5D02}" dt="2026-10-20T10:20:37.312" v="1695" actId="478"/>
          <ac:picMkLst>
            <pc:docMk/>
            <pc:sldMk cId="2589467797" sldId="274"/>
            <ac:picMk id="15" creationId="{4FB892B2-F427-B9B7-A0D2-15FFA342498F}"/>
          </ac:picMkLst>
        </pc:picChg>
        <pc:picChg chg="add mod">
          <ac:chgData name="HAMA Hamidou" userId="ad736aa0-612e-4ad6-8059-ab445d343d2c" providerId="ADAL" clId="{590B7E92-D225-4439-BE3F-DA566AFF5D02}" dt="2026-10-20T11:47:49.765" v="1705" actId="14100"/>
          <ac:picMkLst>
            <pc:docMk/>
            <pc:sldMk cId="2589467797" sldId="274"/>
            <ac:picMk id="21" creationId="{122D97A8-47BE-BDCD-D574-B544C8629D70}"/>
          </ac:picMkLst>
        </pc:picChg>
        <pc:picChg chg="add mod">
          <ac:chgData name="HAMA Hamidou" userId="ad736aa0-612e-4ad6-8059-ab445d343d2c" providerId="ADAL" clId="{590B7E92-D225-4439-BE3F-DA566AFF5D02}" dt="2026-10-20T11:48:14.810" v="1709" actId="14100"/>
          <ac:picMkLst>
            <pc:docMk/>
            <pc:sldMk cId="2589467797" sldId="274"/>
            <ac:picMk id="23" creationId="{39822511-9CC7-E9F5-B4E1-2AA103FBB80B}"/>
          </ac:picMkLst>
        </pc:picChg>
        <pc:picChg chg="add mod">
          <ac:chgData name="HAMA Hamidou" userId="ad736aa0-612e-4ad6-8059-ab445d343d2c" providerId="ADAL" clId="{590B7E92-D225-4439-BE3F-DA566AFF5D02}" dt="2026-10-20T13:54:39.876" v="1869" actId="1076"/>
          <ac:picMkLst>
            <pc:docMk/>
            <pc:sldMk cId="2589467797" sldId="274"/>
            <ac:picMk id="37" creationId="{338C512A-D293-C6B5-5D27-15199508B411}"/>
          </ac:picMkLst>
        </pc:picChg>
        <pc:picChg chg="add del mod">
          <ac:chgData name="HAMA Hamidou" userId="ad736aa0-612e-4ad6-8059-ab445d343d2c" providerId="ADAL" clId="{590B7E92-D225-4439-BE3F-DA566AFF5D02}" dt="2026-10-20T12:02:56.045" v="1773" actId="478"/>
          <ac:picMkLst>
            <pc:docMk/>
            <pc:sldMk cId="2589467797" sldId="274"/>
            <ac:picMk id="39" creationId="{0C3030DB-66F2-1365-88F8-2A340EB1DD1A}"/>
          </ac:picMkLst>
        </pc:picChg>
        <pc:picChg chg="add del mod">
          <ac:chgData name="HAMA Hamidou" userId="ad736aa0-612e-4ad6-8059-ab445d343d2c" providerId="ADAL" clId="{590B7E92-D225-4439-BE3F-DA566AFF5D02}" dt="2026-10-20T12:03:20.946" v="1775" actId="478"/>
          <ac:picMkLst>
            <pc:docMk/>
            <pc:sldMk cId="2589467797" sldId="274"/>
            <ac:picMk id="41" creationId="{424F0B62-0070-16D6-2F1C-4ECC58B20DFE}"/>
          </ac:picMkLst>
        </pc:picChg>
        <pc:picChg chg="add mod">
          <ac:chgData name="HAMA Hamidou" userId="ad736aa0-612e-4ad6-8059-ab445d343d2c" providerId="ADAL" clId="{590B7E92-D225-4439-BE3F-DA566AFF5D02}" dt="2026-10-20T13:54:36.700" v="1867" actId="1076"/>
          <ac:picMkLst>
            <pc:docMk/>
            <pc:sldMk cId="2589467797" sldId="274"/>
            <ac:picMk id="43" creationId="{F269CD95-AE9E-83A9-544D-EDD9ED1EB6D3}"/>
          </ac:picMkLst>
        </pc:picChg>
        <pc:picChg chg="add mod">
          <ac:chgData name="HAMA Hamidou" userId="ad736aa0-612e-4ad6-8059-ab445d343d2c" providerId="ADAL" clId="{590B7E92-D225-4439-BE3F-DA566AFF5D02}" dt="2026-10-20T12:52:19.576" v="1841" actId="1076"/>
          <ac:picMkLst>
            <pc:docMk/>
            <pc:sldMk cId="2589467797" sldId="274"/>
            <ac:picMk id="45" creationId="{1AE26E10-D3A3-9455-E2D9-7CB83AE2642E}"/>
          </ac:picMkLst>
        </pc:picChg>
        <pc:picChg chg="add mod">
          <ac:chgData name="HAMA Hamidou" userId="ad736aa0-612e-4ad6-8059-ab445d343d2c" providerId="ADAL" clId="{590B7E92-D225-4439-BE3F-DA566AFF5D02}" dt="2026-10-20T12:52:25.436" v="1844" actId="14100"/>
          <ac:picMkLst>
            <pc:docMk/>
            <pc:sldMk cId="2589467797" sldId="274"/>
            <ac:picMk id="47" creationId="{132932A6-88AB-BD0C-3F47-E2594A11F4C7}"/>
          </ac:picMkLst>
        </pc:picChg>
        <pc:picChg chg="add mod">
          <ac:chgData name="HAMA Hamidou" userId="ad736aa0-612e-4ad6-8059-ab445d343d2c" providerId="ADAL" clId="{590B7E92-D225-4439-BE3F-DA566AFF5D02}" dt="2026-10-20T12:52:42.712" v="1848" actId="14100"/>
          <ac:picMkLst>
            <pc:docMk/>
            <pc:sldMk cId="2589467797" sldId="274"/>
            <ac:picMk id="49" creationId="{3F4F3CC8-3B42-2B09-94A1-475700B59362}"/>
          </ac:picMkLst>
        </pc:picChg>
        <pc:picChg chg="add mod">
          <ac:chgData name="HAMA Hamidou" userId="ad736aa0-612e-4ad6-8059-ab445d343d2c" providerId="ADAL" clId="{590B7E92-D225-4439-BE3F-DA566AFF5D02}" dt="2026-10-20T12:52:56.855" v="1853" actId="1076"/>
          <ac:picMkLst>
            <pc:docMk/>
            <pc:sldMk cId="2589467797" sldId="274"/>
            <ac:picMk id="51" creationId="{423882D1-34B8-F7A4-87C4-21C5599E711F}"/>
          </ac:picMkLst>
        </pc:picChg>
        <pc:picChg chg="add mod">
          <ac:chgData name="HAMA Hamidou" userId="ad736aa0-612e-4ad6-8059-ab445d343d2c" providerId="ADAL" clId="{590B7E92-D225-4439-BE3F-DA566AFF5D02}" dt="2026-10-20T13:54:38.202" v="1868" actId="1076"/>
          <ac:picMkLst>
            <pc:docMk/>
            <pc:sldMk cId="2589467797" sldId="274"/>
            <ac:picMk id="53" creationId="{311F550C-EF1E-1120-4F7D-D7467BE5632A}"/>
          </ac:picMkLst>
        </pc:picChg>
      </pc:sldChg>
    </pc:docChg>
  </pc:docChgLst>
  <pc:docChgLst>
    <pc:chgData name="HAMA Hamidou" userId="ad736aa0-612e-4ad6-8059-ab445d343d2c" providerId="ADAL" clId="{47919394-0B1A-4A5F-9575-442EDA6C0C38}"/>
    <pc:docChg chg="undo redo custSel delSld modSld">
      <pc:chgData name="HAMA Hamidou" userId="ad736aa0-612e-4ad6-8059-ab445d343d2c" providerId="ADAL" clId="{47919394-0B1A-4A5F-9575-442EDA6C0C38}" dt="2026-10-07T14:42:55.031" v="73" actId="47"/>
      <pc:docMkLst>
        <pc:docMk/>
      </pc:docMkLst>
      <pc:sldChg chg="modSp mod">
        <pc:chgData name="HAMA Hamidou" userId="ad736aa0-612e-4ad6-8059-ab445d343d2c" providerId="ADAL" clId="{47919394-0B1A-4A5F-9575-442EDA6C0C38}" dt="2026-09-28T13:34:46.237" v="65" actId="113"/>
        <pc:sldMkLst>
          <pc:docMk/>
          <pc:sldMk cId="4103994885" sldId="256"/>
        </pc:sldMkLst>
        <pc:spChg chg="mod">
          <ac:chgData name="HAMA Hamidou" userId="ad736aa0-612e-4ad6-8059-ab445d343d2c" providerId="ADAL" clId="{47919394-0B1A-4A5F-9575-442EDA6C0C38}" dt="2026-09-28T13:34:46.237" v="65" actId="113"/>
          <ac:spMkLst>
            <pc:docMk/>
            <pc:sldMk cId="4103994885" sldId="256"/>
            <ac:spMk id="13" creationId="{A6455815-EF35-1F4E-329E-66B28C55CDF2}"/>
          </ac:spMkLst>
        </pc:spChg>
        <pc:spChg chg="mod">
          <ac:chgData name="HAMA Hamidou" userId="ad736aa0-612e-4ad6-8059-ab445d343d2c" providerId="ADAL" clId="{47919394-0B1A-4A5F-9575-442EDA6C0C38}" dt="2026-09-28T13:34:34.057" v="64" actId="20577"/>
          <ac:spMkLst>
            <pc:docMk/>
            <pc:sldMk cId="4103994885" sldId="256"/>
            <ac:spMk id="14" creationId="{A23C310F-939F-B786-4563-73EFF6AAEBC8}"/>
          </ac:spMkLst>
        </pc:spChg>
        <pc:graphicFrameChg chg="mod">
          <ac:chgData name="HAMA Hamidou" userId="ad736aa0-612e-4ad6-8059-ab445d343d2c" providerId="ADAL" clId="{47919394-0B1A-4A5F-9575-442EDA6C0C38}" dt="2026-09-21T06:22:50.072" v="28" actId="34136"/>
          <ac:graphicFrameMkLst>
            <pc:docMk/>
            <pc:sldMk cId="4103994885" sldId="256"/>
            <ac:graphicFrameMk id="6" creationId="{E0B5ACDD-F0CC-0600-28AA-497063796B5B}"/>
          </ac:graphicFrameMkLst>
        </pc:graphicFrameChg>
      </pc:sldChg>
      <pc:sldChg chg="modSp mod">
        <pc:chgData name="HAMA Hamidou" userId="ad736aa0-612e-4ad6-8059-ab445d343d2c" providerId="ADAL" clId="{47919394-0B1A-4A5F-9575-442EDA6C0C38}" dt="2026-09-28T13:34:58.398" v="66" actId="255"/>
        <pc:sldMkLst>
          <pc:docMk/>
          <pc:sldMk cId="3732579075" sldId="257"/>
        </pc:sldMkLst>
        <pc:spChg chg="mod">
          <ac:chgData name="HAMA Hamidou" userId="ad736aa0-612e-4ad6-8059-ab445d343d2c" providerId="ADAL" clId="{47919394-0B1A-4A5F-9575-442EDA6C0C38}" dt="2026-09-28T13:34:58.398" v="66" actId="255"/>
          <ac:spMkLst>
            <pc:docMk/>
            <pc:sldMk cId="3732579075" sldId="257"/>
            <ac:spMk id="13" creationId="{B80296A1-5A6E-247A-9437-B91E6C13CF11}"/>
          </ac:spMkLst>
        </pc:spChg>
      </pc:sldChg>
      <pc:sldChg chg="modSp mod">
        <pc:chgData name="HAMA Hamidou" userId="ad736aa0-612e-4ad6-8059-ab445d343d2c" providerId="ADAL" clId="{47919394-0B1A-4A5F-9575-442EDA6C0C38}" dt="2026-09-28T13:35:22.322" v="68" actId="255"/>
        <pc:sldMkLst>
          <pc:docMk/>
          <pc:sldMk cId="3119290628" sldId="259"/>
        </pc:sldMkLst>
        <pc:spChg chg="mod">
          <ac:chgData name="HAMA Hamidou" userId="ad736aa0-612e-4ad6-8059-ab445d343d2c" providerId="ADAL" clId="{47919394-0B1A-4A5F-9575-442EDA6C0C38}" dt="2026-09-28T13:35:22.322" v="68" actId="255"/>
          <ac:spMkLst>
            <pc:docMk/>
            <pc:sldMk cId="3119290628" sldId="259"/>
            <ac:spMk id="13" creationId="{6C996F41-58B5-6440-AA1D-12D75558960A}"/>
          </ac:spMkLst>
        </pc:spChg>
      </pc:sldChg>
      <pc:sldChg chg="modSp mod">
        <pc:chgData name="HAMA Hamidou" userId="ad736aa0-612e-4ad6-8059-ab445d343d2c" providerId="ADAL" clId="{47919394-0B1A-4A5F-9575-442EDA6C0C38}" dt="2026-09-28T13:12:59.309" v="38" actId="1037"/>
        <pc:sldMkLst>
          <pc:docMk/>
          <pc:sldMk cId="1220468858" sldId="262"/>
        </pc:sldMkLst>
        <pc:spChg chg="mod">
          <ac:chgData name="HAMA Hamidou" userId="ad736aa0-612e-4ad6-8059-ab445d343d2c" providerId="ADAL" clId="{47919394-0B1A-4A5F-9575-442EDA6C0C38}" dt="2026-09-28T13:12:59.309" v="38" actId="1037"/>
          <ac:spMkLst>
            <pc:docMk/>
            <pc:sldMk cId="1220468858" sldId="262"/>
            <ac:spMk id="20" creationId="{B66B93E7-34EA-20AA-1F45-871E1EA169FC}"/>
          </ac:spMkLst>
        </pc:spChg>
      </pc:sldChg>
      <pc:sldChg chg="modSp mod">
        <pc:chgData name="HAMA Hamidou" userId="ad736aa0-612e-4ad6-8059-ab445d343d2c" providerId="ADAL" clId="{47919394-0B1A-4A5F-9575-442EDA6C0C38}" dt="2026-09-28T13:31:10.280" v="59" actId="1037"/>
        <pc:sldMkLst>
          <pc:docMk/>
          <pc:sldMk cId="2606530260" sldId="263"/>
        </pc:sldMkLst>
        <pc:picChg chg="mod">
          <ac:chgData name="HAMA Hamidou" userId="ad736aa0-612e-4ad6-8059-ab445d343d2c" providerId="ADAL" clId="{47919394-0B1A-4A5F-9575-442EDA6C0C38}" dt="2026-09-28T13:31:04.620" v="46" actId="14100"/>
          <ac:picMkLst>
            <pc:docMk/>
            <pc:sldMk cId="2606530260" sldId="263"/>
            <ac:picMk id="4" creationId="{CD367ACA-0E68-043B-7816-B2BD409E4119}"/>
          </ac:picMkLst>
        </pc:picChg>
        <pc:picChg chg="mod">
          <ac:chgData name="HAMA Hamidou" userId="ad736aa0-612e-4ad6-8059-ab445d343d2c" providerId="ADAL" clId="{47919394-0B1A-4A5F-9575-442EDA6C0C38}" dt="2026-09-28T13:31:10.280" v="59" actId="1037"/>
          <ac:picMkLst>
            <pc:docMk/>
            <pc:sldMk cId="2606530260" sldId="263"/>
            <ac:picMk id="7" creationId="{C1A9C9E1-741F-B6BC-1392-4C46B62CA834}"/>
          </ac:picMkLst>
        </pc:picChg>
      </pc:sldChg>
      <pc:sldChg chg="modSp mod">
        <pc:chgData name="HAMA Hamidou" userId="ad736aa0-612e-4ad6-8059-ab445d343d2c" providerId="ADAL" clId="{47919394-0B1A-4A5F-9575-442EDA6C0C38}" dt="2026-09-28T13:29:41.860" v="42" actId="14100"/>
        <pc:sldMkLst>
          <pc:docMk/>
          <pc:sldMk cId="2098338194" sldId="266"/>
        </pc:sldMkLst>
      </pc:sldChg>
    </pc:docChg>
  </pc:docChgLst>
</pc:chgInfo>
</file>

<file path=ppt/diagrams/_rels/data1.xml.rels><?xml version="1.0" encoding="UTF-8" standalone="yes"?>
<Relationships xmlns="http://schemas.openxmlformats.org/package/2006/relationships"><Relationship Id="rId1" Type="http://schemas.openxmlformats.org/officeDocument/2006/relationships/image" Target="../media/image4.png"/></Relationships>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931B4E-1762-4D66-B433-21812F71FF4C}" type="doc">
      <dgm:prSet loTypeId="urn:microsoft.com/office/officeart/2005/8/layout/hierarchy3" loCatId="hierarchy" qsTypeId="urn:microsoft.com/office/officeart/2005/8/quickstyle/simple1#1" qsCatId="simple" csTypeId="urn:microsoft.com/office/officeart/2005/8/colors/accent1_2#1" csCatId="accent1" phldr="1"/>
      <dgm:spPr/>
      <dgm:t>
        <a:bodyPr/>
        <a:lstStyle/>
        <a:p>
          <a:endParaRPr lang="fr-NE"/>
        </a:p>
      </dgm:t>
    </dgm:pt>
    <dgm:pt modelId="{9F4B0EEA-89CB-4338-B8B0-E8279CED932C}">
      <dgm:prSet phldrT="[Texte]" phldr="0" custT="1"/>
      <dgm:spPr/>
      <dgm:t>
        <a:bodyPr/>
        <a:lstStyle/>
        <a:p>
          <a:r>
            <a:rPr lang="en-GB" sz="2400" noProof="0"/>
            <a:t>Socio-economic</a:t>
          </a:r>
        </a:p>
      </dgm:t>
    </dgm:pt>
    <dgm:pt modelId="{02550728-15DA-4C24-8EE8-7A738D083949}" type="parTrans" cxnId="{69CF7458-F991-49C4-8B8D-4DF962D3DBA4}">
      <dgm:prSet/>
      <dgm:spPr/>
      <dgm:t>
        <a:bodyPr/>
        <a:lstStyle/>
        <a:p>
          <a:endParaRPr lang="en-GB" sz="1800" noProof="0"/>
        </a:p>
      </dgm:t>
    </dgm:pt>
    <dgm:pt modelId="{C6E54E5E-8C2B-43E1-ACB8-9997B74627DA}" type="sibTrans" cxnId="{69CF7458-F991-49C4-8B8D-4DF962D3DBA4}">
      <dgm:prSet/>
      <dgm:spPr/>
      <dgm:t>
        <a:bodyPr/>
        <a:lstStyle/>
        <a:p>
          <a:endParaRPr lang="en-GB" sz="1800" noProof="0"/>
        </a:p>
      </dgm:t>
    </dgm:pt>
    <dgm:pt modelId="{10CB27D6-5D5E-453D-89CC-09A13D744008}">
      <dgm:prSet phldrT="[Texte]" custT="1"/>
      <dgm:spPr>
        <a:solidFill>
          <a:schemeClr val="bg1">
            <a:lumMod val="85000"/>
            <a:alpha val="90000"/>
          </a:schemeClr>
        </a:solidFill>
      </dgm:spPr>
      <dgm:t>
        <a:bodyPr/>
        <a:lstStyle/>
        <a:p>
          <a:pPr algn="just">
            <a:buSzPct val="75000"/>
            <a:buFontTx/>
            <a:buBlip>
              <a:blip xmlns:r="http://schemas.openxmlformats.org/officeDocument/2006/relationships" r:embed="rId1"/>
            </a:buBlip>
          </a:pPr>
          <a:r>
            <a:rPr lang="en-US" sz="1600" b="1" dirty="0"/>
            <a:t>Health</a:t>
          </a:r>
          <a:r>
            <a:rPr lang="en-US" sz="1600" dirty="0"/>
            <a:t> : Meningitis (</a:t>
          </a:r>
          <a:r>
            <a:rPr lang="fr-NE" sz="1600" dirty="0" err="1"/>
            <a:t>Jusot</a:t>
          </a:r>
          <a:r>
            <a:rPr lang="fr-FR" sz="1600" dirty="0"/>
            <a:t> </a:t>
          </a:r>
          <a:r>
            <a:rPr lang="fr-FR" sz="1600" i="1" dirty="0"/>
            <a:t>et al</a:t>
          </a:r>
          <a:r>
            <a:rPr lang="fr-FR" sz="1600" dirty="0"/>
            <a:t>., 2017)</a:t>
          </a:r>
          <a:r>
            <a:rPr lang="en-US" sz="1600" dirty="0"/>
            <a:t>, respiratory and pulmonary problems, physical damage to the epithelial cells lining the nose and throat, asthma, etc.</a:t>
          </a:r>
        </a:p>
        <a:p>
          <a:pPr algn="just">
            <a:buSzPct val="75000"/>
            <a:buFont typeface="Arial" panose="020B0604020202020204" pitchFamily="34" charset="0"/>
            <a:buChar char="•"/>
          </a:pPr>
          <a:r>
            <a:rPr lang="en-US" sz="1600" b="1" dirty="0"/>
            <a:t>Transport</a:t>
          </a:r>
          <a:r>
            <a:rPr lang="en-US" sz="1600" dirty="0"/>
            <a:t> : Low visibility, risks of corrosion and damages to infrastructure</a:t>
          </a:r>
        </a:p>
        <a:p>
          <a:pPr algn="just">
            <a:buSzPct val="75000"/>
            <a:buFont typeface="Arial" panose="020B0604020202020204" pitchFamily="34" charset="0"/>
            <a:buChar char="•"/>
          </a:pPr>
          <a:r>
            <a:rPr lang="en-US" sz="1600" b="1" dirty="0"/>
            <a:t>Energy</a:t>
          </a:r>
          <a:r>
            <a:rPr lang="en-US" sz="1600" dirty="0"/>
            <a:t> : Reduced solar energy production resulting from soiling and dirtying of solar panels which also increases their maintenance cost</a:t>
          </a:r>
        </a:p>
        <a:p>
          <a:pPr algn="just">
            <a:buSzPct val="75000"/>
            <a:buFont typeface="Arial" panose="020B0604020202020204" pitchFamily="34" charset="0"/>
            <a:buChar char="•"/>
          </a:pPr>
          <a:r>
            <a:rPr lang="en-US" sz="1600" b="1" dirty="0"/>
            <a:t>Agriculture</a:t>
          </a:r>
          <a:r>
            <a:rPr lang="en-US" sz="1600" dirty="0"/>
            <a:t> : Risks of burying or damaging crops, seeds removal, infection of crops by pathogens, soil erosion, choking irrigation canals, etc.</a:t>
          </a:r>
          <a:endParaRPr lang="en-GB" sz="1600" noProof="0" dirty="0"/>
        </a:p>
      </dgm:t>
    </dgm:pt>
    <dgm:pt modelId="{3E2D248E-A417-4131-B52C-8F3E7D51CF78}" type="parTrans" cxnId="{4F2C42D7-3AF6-4FEA-A2E9-65CD98F9335B}">
      <dgm:prSet/>
      <dgm:spPr/>
      <dgm:t>
        <a:bodyPr/>
        <a:lstStyle/>
        <a:p>
          <a:endParaRPr lang="en-GB" sz="1800" noProof="0"/>
        </a:p>
      </dgm:t>
    </dgm:pt>
    <dgm:pt modelId="{A4A34AD8-48FE-4A85-B289-FE5B8698B105}" type="sibTrans" cxnId="{4F2C42D7-3AF6-4FEA-A2E9-65CD98F9335B}">
      <dgm:prSet/>
      <dgm:spPr/>
      <dgm:t>
        <a:bodyPr/>
        <a:lstStyle/>
        <a:p>
          <a:endParaRPr lang="en-GB" sz="1800" noProof="0"/>
        </a:p>
      </dgm:t>
    </dgm:pt>
    <dgm:pt modelId="{CD4AA14E-2E78-471B-943D-C012075D52D7}">
      <dgm:prSet phldrT="[Texte]" phldr="0" custT="1"/>
      <dgm:spPr/>
      <dgm:t>
        <a:bodyPr/>
        <a:lstStyle/>
        <a:p>
          <a:r>
            <a:rPr lang="en-GB" sz="2400" noProof="0"/>
            <a:t>Environmental/climatic</a:t>
          </a:r>
          <a:r>
            <a:rPr lang="en-GB" sz="1800" noProof="0"/>
            <a:t> </a:t>
          </a:r>
        </a:p>
      </dgm:t>
    </dgm:pt>
    <dgm:pt modelId="{35C6BA19-0801-4547-8EE8-0416098821D1}" type="parTrans" cxnId="{46BB3AB3-4C4A-461F-B392-075860120B9C}">
      <dgm:prSet/>
      <dgm:spPr/>
      <dgm:t>
        <a:bodyPr/>
        <a:lstStyle/>
        <a:p>
          <a:endParaRPr lang="en-GB" sz="1800" noProof="0"/>
        </a:p>
      </dgm:t>
    </dgm:pt>
    <dgm:pt modelId="{E28E77C8-6312-4492-97F2-5F10DC0D683F}" type="sibTrans" cxnId="{46BB3AB3-4C4A-461F-B392-075860120B9C}">
      <dgm:prSet/>
      <dgm:spPr/>
      <dgm:t>
        <a:bodyPr/>
        <a:lstStyle/>
        <a:p>
          <a:endParaRPr lang="en-GB" sz="1800" noProof="0"/>
        </a:p>
      </dgm:t>
    </dgm:pt>
    <dgm:pt modelId="{F33CF6CE-825C-4B38-86B8-A6F65F20DCF3}">
      <dgm:prSet phldrT="[Texte]" custT="1"/>
      <dgm:spPr>
        <a:solidFill>
          <a:schemeClr val="bg1">
            <a:lumMod val="85000"/>
            <a:alpha val="90000"/>
          </a:schemeClr>
        </a:solidFill>
      </dgm:spPr>
      <dgm:t>
        <a:bodyPr/>
        <a:lstStyle/>
        <a:p>
          <a:pPr algn="just">
            <a:buNone/>
          </a:pPr>
          <a:r>
            <a:rPr lang="en" sz="1600" b="1" dirty="0"/>
            <a:t>Pollution</a:t>
          </a:r>
          <a:r>
            <a:rPr lang="en" sz="1600" dirty="0"/>
            <a:t> : Dust is a major atmospheric pollutant in arid and semi-arid regions (</a:t>
          </a:r>
          <a:r>
            <a:rPr lang="en-US" sz="1600" noProof="0" dirty="0"/>
            <a:t>The annual aerosols production by the Sahara and Sahel is estimated to be between 400 and 700 megatons (Bach, 	1976) and 1,900 megatons worldwide, of which 240 megatons are transported over very long distances (D’Almeida, 1986)).</a:t>
          </a:r>
        </a:p>
        <a:p>
          <a:pPr algn="just">
            <a:buNone/>
          </a:pPr>
          <a:r>
            <a:rPr lang="en-GB" sz="1600" b="1" noProof="0" dirty="0"/>
            <a:t>Radiation balance </a:t>
          </a:r>
          <a:r>
            <a:rPr lang="en-GB" sz="1600" b="0" noProof="0" dirty="0"/>
            <a:t>: Absorption and scattering of radiation that may </a:t>
          </a:r>
          <a:r>
            <a:rPr lang="en-US" sz="1600" b="0" noProof="0" dirty="0"/>
            <a:t>create surface </a:t>
          </a:r>
          <a:r>
            <a:rPr lang="en-US" sz="1600" b="0" noProof="0"/>
            <a:t>and atmospheric cooling </a:t>
          </a:r>
          <a:r>
            <a:rPr lang="en-US" sz="1600" b="0" noProof="0" dirty="0"/>
            <a:t>(</a:t>
          </a:r>
          <a:r>
            <a:rPr lang="en-US" sz="1600" b="0" noProof="0" dirty="0">
              <a:sym typeface="Symbol" panose="05050102010706020507" pitchFamily="18" charset="2"/>
            </a:rPr>
            <a:t> 0.2 Wm</a:t>
          </a:r>
          <a:r>
            <a:rPr lang="en-US" sz="1600" b="0" baseline="30000" noProof="0" dirty="0">
              <a:sym typeface="Symbol" panose="05050102010706020507" pitchFamily="18" charset="2"/>
            </a:rPr>
            <a:t>-2</a:t>
          </a:r>
          <a:r>
            <a:rPr lang="en-US" sz="1600" b="0" noProof="0" dirty="0">
              <a:sym typeface="Symbol" panose="05050102010706020507" pitchFamily="18" charset="2"/>
            </a:rPr>
            <a:t>)</a:t>
          </a:r>
          <a:endParaRPr lang="en-US" sz="1600" b="0" noProof="0" dirty="0"/>
        </a:p>
        <a:p>
          <a:pPr algn="just">
            <a:buNone/>
          </a:pPr>
          <a:r>
            <a:rPr lang="en-GB" sz="1600" b="1" noProof="0" dirty="0"/>
            <a:t>Cloud microphysics </a:t>
          </a:r>
          <a:r>
            <a:rPr lang="en-GB" sz="1600" b="0" noProof="0" dirty="0"/>
            <a:t>: Interaction of dust particles with cloud particles</a:t>
          </a:r>
        </a:p>
      </dgm:t>
    </dgm:pt>
    <dgm:pt modelId="{81770145-24C7-4112-B214-631693933E5F}" type="parTrans" cxnId="{604B7514-9159-4A13-8E09-554C94622306}">
      <dgm:prSet/>
      <dgm:spPr/>
      <dgm:t>
        <a:bodyPr/>
        <a:lstStyle/>
        <a:p>
          <a:endParaRPr lang="en-GB" sz="1800" noProof="0"/>
        </a:p>
      </dgm:t>
    </dgm:pt>
    <dgm:pt modelId="{DE222ACC-6D67-4122-B05B-A0A06814DF00}" type="sibTrans" cxnId="{604B7514-9159-4A13-8E09-554C94622306}">
      <dgm:prSet/>
      <dgm:spPr/>
      <dgm:t>
        <a:bodyPr/>
        <a:lstStyle/>
        <a:p>
          <a:endParaRPr lang="en-GB" sz="1800" noProof="0"/>
        </a:p>
      </dgm:t>
    </dgm:pt>
    <dgm:pt modelId="{0DB9C29E-E9F2-4F6E-B3E5-78A547893139}" type="pres">
      <dgm:prSet presAssocID="{80931B4E-1762-4D66-B433-21812F71FF4C}" presName="diagram" presStyleCnt="0">
        <dgm:presLayoutVars>
          <dgm:chPref val="1"/>
          <dgm:dir/>
          <dgm:animOne val="branch"/>
          <dgm:animLvl val="lvl"/>
          <dgm:resizeHandles/>
        </dgm:presLayoutVars>
      </dgm:prSet>
      <dgm:spPr/>
    </dgm:pt>
    <dgm:pt modelId="{25A187FA-5844-4A18-888C-07AAE1C5128D}" type="pres">
      <dgm:prSet presAssocID="{9F4B0EEA-89CB-4338-B8B0-E8279CED932C}" presName="root" presStyleCnt="0"/>
      <dgm:spPr/>
    </dgm:pt>
    <dgm:pt modelId="{5BAF361D-A326-49F8-8721-C09262CAEA87}" type="pres">
      <dgm:prSet presAssocID="{9F4B0EEA-89CB-4338-B8B0-E8279CED932C}" presName="rootComposite" presStyleCnt="0"/>
      <dgm:spPr/>
    </dgm:pt>
    <dgm:pt modelId="{6445F10D-D87E-4F96-A781-70B0A088B3EB}" type="pres">
      <dgm:prSet presAssocID="{9F4B0EEA-89CB-4338-B8B0-E8279CED932C}" presName="rootText" presStyleLbl="node1" presStyleIdx="0" presStyleCnt="2" custScaleX="191925" custScaleY="59166" custLinFactNeighborX="-40576"/>
      <dgm:spPr/>
    </dgm:pt>
    <dgm:pt modelId="{220B5B02-C52A-42A7-8757-6BB4ACB3D99F}" type="pres">
      <dgm:prSet presAssocID="{9F4B0EEA-89CB-4338-B8B0-E8279CED932C}" presName="rootConnector" presStyleLbl="node1" presStyleIdx="0" presStyleCnt="2"/>
      <dgm:spPr/>
    </dgm:pt>
    <dgm:pt modelId="{B2989690-C730-4716-9400-1D1671F6FB0F}" type="pres">
      <dgm:prSet presAssocID="{9F4B0EEA-89CB-4338-B8B0-E8279CED932C}" presName="childShape" presStyleCnt="0"/>
      <dgm:spPr/>
    </dgm:pt>
    <dgm:pt modelId="{553121EF-AC51-4AE7-94A5-061DA3975AF3}" type="pres">
      <dgm:prSet presAssocID="{3E2D248E-A417-4131-B52C-8F3E7D51CF78}" presName="Name13" presStyleLbl="parChTrans1D2" presStyleIdx="0" presStyleCnt="2"/>
      <dgm:spPr/>
    </dgm:pt>
    <dgm:pt modelId="{24B4A1D2-CDD8-4D56-ABEC-D37DB398B326}" type="pres">
      <dgm:prSet presAssocID="{10CB27D6-5D5E-453D-89CC-09A13D744008}" presName="childText" presStyleLbl="bgAcc1" presStyleIdx="0" presStyleCnt="2" custScaleX="196263" custScaleY="265910" custLinFactNeighborX="-8735" custLinFactNeighborY="-6084">
        <dgm:presLayoutVars>
          <dgm:bulletEnabled val="1"/>
        </dgm:presLayoutVars>
      </dgm:prSet>
      <dgm:spPr/>
    </dgm:pt>
    <dgm:pt modelId="{5D9143A6-7962-4950-92DB-26E08D70B7EF}" type="pres">
      <dgm:prSet presAssocID="{CD4AA14E-2E78-471B-943D-C012075D52D7}" presName="root" presStyleCnt="0"/>
      <dgm:spPr/>
    </dgm:pt>
    <dgm:pt modelId="{979D2A2C-CBFB-46F3-9CF9-D4D3033851ED}" type="pres">
      <dgm:prSet presAssocID="{CD4AA14E-2E78-471B-943D-C012075D52D7}" presName="rootComposite" presStyleCnt="0"/>
      <dgm:spPr/>
    </dgm:pt>
    <dgm:pt modelId="{E7FDE7C8-DA2B-473C-AE33-545EA2142E49}" type="pres">
      <dgm:prSet presAssocID="{CD4AA14E-2E78-471B-943D-C012075D52D7}" presName="rootText" presStyleLbl="node1" presStyleIdx="1" presStyleCnt="2" custScaleX="192456" custScaleY="53212" custLinFactNeighborX="4956"/>
      <dgm:spPr/>
    </dgm:pt>
    <dgm:pt modelId="{C8C54AD5-F668-4B4D-8369-A8C228720C93}" type="pres">
      <dgm:prSet presAssocID="{CD4AA14E-2E78-471B-943D-C012075D52D7}" presName="rootConnector" presStyleLbl="node1" presStyleIdx="1" presStyleCnt="2"/>
      <dgm:spPr/>
    </dgm:pt>
    <dgm:pt modelId="{D61AC3C9-4D6D-49BD-9ACE-461EEA6E4ED9}" type="pres">
      <dgm:prSet presAssocID="{CD4AA14E-2E78-471B-943D-C012075D52D7}" presName="childShape" presStyleCnt="0"/>
      <dgm:spPr/>
    </dgm:pt>
    <dgm:pt modelId="{856C7405-6DB1-4EC6-B75E-0ACAB56D75FC}" type="pres">
      <dgm:prSet presAssocID="{81770145-24C7-4112-B214-631693933E5F}" presName="Name13" presStyleLbl="parChTrans1D2" presStyleIdx="1" presStyleCnt="2"/>
      <dgm:spPr/>
    </dgm:pt>
    <dgm:pt modelId="{FA7D8365-8F59-43E1-B103-6C3B78BC707E}" type="pres">
      <dgm:prSet presAssocID="{F33CF6CE-825C-4B38-86B8-A6F65F20DCF3}" presName="childText" presStyleLbl="bgAcc1" presStyleIdx="1" presStyleCnt="2" custScaleX="196588" custScaleY="265107" custLinFactNeighborX="1329">
        <dgm:presLayoutVars>
          <dgm:bulletEnabled val="1"/>
        </dgm:presLayoutVars>
      </dgm:prSet>
      <dgm:spPr/>
    </dgm:pt>
  </dgm:ptLst>
  <dgm:cxnLst>
    <dgm:cxn modelId="{604B7514-9159-4A13-8E09-554C94622306}" srcId="{CD4AA14E-2E78-471B-943D-C012075D52D7}" destId="{F33CF6CE-825C-4B38-86B8-A6F65F20DCF3}" srcOrd="0" destOrd="0" parTransId="{81770145-24C7-4112-B214-631693933E5F}" sibTransId="{DE222ACC-6D67-4122-B05B-A0A06814DF00}"/>
    <dgm:cxn modelId="{F596C042-E072-4269-84A4-BFD6BE66E6EB}" type="presOf" srcId="{9F4B0EEA-89CB-4338-B8B0-E8279CED932C}" destId="{220B5B02-C52A-42A7-8757-6BB4ACB3D99F}" srcOrd="1" destOrd="0" presId="urn:microsoft.com/office/officeart/2005/8/layout/hierarchy3"/>
    <dgm:cxn modelId="{FCF0B866-A235-4735-983B-1EFCEF623799}" type="presOf" srcId="{9F4B0EEA-89CB-4338-B8B0-E8279CED932C}" destId="{6445F10D-D87E-4F96-A781-70B0A088B3EB}" srcOrd="0" destOrd="0" presId="urn:microsoft.com/office/officeart/2005/8/layout/hierarchy3"/>
    <dgm:cxn modelId="{AD28664C-3BEC-45DE-BC46-3BB3DF670377}" type="presOf" srcId="{3E2D248E-A417-4131-B52C-8F3E7D51CF78}" destId="{553121EF-AC51-4AE7-94A5-061DA3975AF3}" srcOrd="0" destOrd="0" presId="urn:microsoft.com/office/officeart/2005/8/layout/hierarchy3"/>
    <dgm:cxn modelId="{B157526C-EFEC-4499-B4B3-DFAC2D876C56}" type="presOf" srcId="{CD4AA14E-2E78-471B-943D-C012075D52D7}" destId="{C8C54AD5-F668-4B4D-8369-A8C228720C93}" srcOrd="1" destOrd="0" presId="urn:microsoft.com/office/officeart/2005/8/layout/hierarchy3"/>
    <dgm:cxn modelId="{69CF7458-F991-49C4-8B8D-4DF962D3DBA4}" srcId="{80931B4E-1762-4D66-B433-21812F71FF4C}" destId="{9F4B0EEA-89CB-4338-B8B0-E8279CED932C}" srcOrd="0" destOrd="0" parTransId="{02550728-15DA-4C24-8EE8-7A738D083949}" sibTransId="{C6E54E5E-8C2B-43E1-ACB8-9997B74627DA}"/>
    <dgm:cxn modelId="{F9CAA278-1E45-4AA5-BF5D-AD9D385EE678}" type="presOf" srcId="{CD4AA14E-2E78-471B-943D-C012075D52D7}" destId="{E7FDE7C8-DA2B-473C-AE33-545EA2142E49}" srcOrd="0" destOrd="0" presId="urn:microsoft.com/office/officeart/2005/8/layout/hierarchy3"/>
    <dgm:cxn modelId="{E21E198D-8F6C-4222-AC93-28FF806294C8}" type="presOf" srcId="{81770145-24C7-4112-B214-631693933E5F}" destId="{856C7405-6DB1-4EC6-B75E-0ACAB56D75FC}" srcOrd="0" destOrd="0" presId="urn:microsoft.com/office/officeart/2005/8/layout/hierarchy3"/>
    <dgm:cxn modelId="{C4E37E97-F255-4804-9B0F-81835BEE7033}" type="presOf" srcId="{10CB27D6-5D5E-453D-89CC-09A13D744008}" destId="{24B4A1D2-CDD8-4D56-ABEC-D37DB398B326}" srcOrd="0" destOrd="0" presId="urn:microsoft.com/office/officeart/2005/8/layout/hierarchy3"/>
    <dgm:cxn modelId="{46BB3AB3-4C4A-461F-B392-075860120B9C}" srcId="{80931B4E-1762-4D66-B433-21812F71FF4C}" destId="{CD4AA14E-2E78-471B-943D-C012075D52D7}" srcOrd="1" destOrd="0" parTransId="{35C6BA19-0801-4547-8EE8-0416098821D1}" sibTransId="{E28E77C8-6312-4492-97F2-5F10DC0D683F}"/>
    <dgm:cxn modelId="{4F2C42D7-3AF6-4FEA-A2E9-65CD98F9335B}" srcId="{9F4B0EEA-89CB-4338-B8B0-E8279CED932C}" destId="{10CB27D6-5D5E-453D-89CC-09A13D744008}" srcOrd="0" destOrd="0" parTransId="{3E2D248E-A417-4131-B52C-8F3E7D51CF78}" sibTransId="{A4A34AD8-48FE-4A85-B289-FE5B8698B105}"/>
    <dgm:cxn modelId="{C4995EEC-F02F-4916-9A14-ACDA28EF88D3}" type="presOf" srcId="{F33CF6CE-825C-4B38-86B8-A6F65F20DCF3}" destId="{FA7D8365-8F59-43E1-B103-6C3B78BC707E}" srcOrd="0" destOrd="0" presId="urn:microsoft.com/office/officeart/2005/8/layout/hierarchy3"/>
    <dgm:cxn modelId="{D05549FC-B7B1-4B02-A4E3-E57F7F25F0F9}" type="presOf" srcId="{80931B4E-1762-4D66-B433-21812F71FF4C}" destId="{0DB9C29E-E9F2-4F6E-B3E5-78A547893139}" srcOrd="0" destOrd="0" presId="urn:microsoft.com/office/officeart/2005/8/layout/hierarchy3"/>
    <dgm:cxn modelId="{F1032A04-BBDC-4787-BB28-984F534CA376}" type="presParOf" srcId="{0DB9C29E-E9F2-4F6E-B3E5-78A547893139}" destId="{25A187FA-5844-4A18-888C-07AAE1C5128D}" srcOrd="0" destOrd="0" presId="urn:microsoft.com/office/officeart/2005/8/layout/hierarchy3"/>
    <dgm:cxn modelId="{CCEEADA7-DFA6-4323-8813-1DBDFDD0402E}" type="presParOf" srcId="{25A187FA-5844-4A18-888C-07AAE1C5128D}" destId="{5BAF361D-A326-49F8-8721-C09262CAEA87}" srcOrd="0" destOrd="0" presId="urn:microsoft.com/office/officeart/2005/8/layout/hierarchy3"/>
    <dgm:cxn modelId="{100B461C-B639-4653-AED3-1006384ED6F7}" type="presParOf" srcId="{5BAF361D-A326-49F8-8721-C09262CAEA87}" destId="{6445F10D-D87E-4F96-A781-70B0A088B3EB}" srcOrd="0" destOrd="0" presId="urn:microsoft.com/office/officeart/2005/8/layout/hierarchy3"/>
    <dgm:cxn modelId="{7959327D-3AD9-4C86-AE86-0E794DC401B1}" type="presParOf" srcId="{5BAF361D-A326-49F8-8721-C09262CAEA87}" destId="{220B5B02-C52A-42A7-8757-6BB4ACB3D99F}" srcOrd="1" destOrd="0" presId="urn:microsoft.com/office/officeart/2005/8/layout/hierarchy3"/>
    <dgm:cxn modelId="{3F804364-4B04-47AC-8CEF-56C82C134075}" type="presParOf" srcId="{25A187FA-5844-4A18-888C-07AAE1C5128D}" destId="{B2989690-C730-4716-9400-1D1671F6FB0F}" srcOrd="1" destOrd="0" presId="urn:microsoft.com/office/officeart/2005/8/layout/hierarchy3"/>
    <dgm:cxn modelId="{7F7318F5-EEFD-4E0B-ACE3-E9F697DA1D6E}" type="presParOf" srcId="{B2989690-C730-4716-9400-1D1671F6FB0F}" destId="{553121EF-AC51-4AE7-94A5-061DA3975AF3}" srcOrd="0" destOrd="0" presId="urn:microsoft.com/office/officeart/2005/8/layout/hierarchy3"/>
    <dgm:cxn modelId="{5CF11276-C69A-4DBB-984E-BB381789FC4A}" type="presParOf" srcId="{B2989690-C730-4716-9400-1D1671F6FB0F}" destId="{24B4A1D2-CDD8-4D56-ABEC-D37DB398B326}" srcOrd="1" destOrd="0" presId="urn:microsoft.com/office/officeart/2005/8/layout/hierarchy3"/>
    <dgm:cxn modelId="{C8E859DD-CAD9-4E58-9048-25F9E801AE30}" type="presParOf" srcId="{0DB9C29E-E9F2-4F6E-B3E5-78A547893139}" destId="{5D9143A6-7962-4950-92DB-26E08D70B7EF}" srcOrd="1" destOrd="0" presId="urn:microsoft.com/office/officeart/2005/8/layout/hierarchy3"/>
    <dgm:cxn modelId="{99E6D2CF-C650-4C5A-B16F-16F1179BB3C5}" type="presParOf" srcId="{5D9143A6-7962-4950-92DB-26E08D70B7EF}" destId="{979D2A2C-CBFB-46F3-9CF9-D4D3033851ED}" srcOrd="0" destOrd="0" presId="urn:microsoft.com/office/officeart/2005/8/layout/hierarchy3"/>
    <dgm:cxn modelId="{B4B86DCB-D853-4C3D-A8FB-B6ABF2CEC81F}" type="presParOf" srcId="{979D2A2C-CBFB-46F3-9CF9-D4D3033851ED}" destId="{E7FDE7C8-DA2B-473C-AE33-545EA2142E49}" srcOrd="0" destOrd="0" presId="urn:microsoft.com/office/officeart/2005/8/layout/hierarchy3"/>
    <dgm:cxn modelId="{1327A273-1988-4487-9474-03C22A2B8176}" type="presParOf" srcId="{979D2A2C-CBFB-46F3-9CF9-D4D3033851ED}" destId="{C8C54AD5-F668-4B4D-8369-A8C228720C93}" srcOrd="1" destOrd="0" presId="urn:microsoft.com/office/officeart/2005/8/layout/hierarchy3"/>
    <dgm:cxn modelId="{8BCE71BD-8ED0-4A6E-95D1-F93DAF49A710}" type="presParOf" srcId="{5D9143A6-7962-4950-92DB-26E08D70B7EF}" destId="{D61AC3C9-4D6D-49BD-9ACE-461EEA6E4ED9}" srcOrd="1" destOrd="0" presId="urn:microsoft.com/office/officeart/2005/8/layout/hierarchy3"/>
    <dgm:cxn modelId="{BFC60C71-0E5A-42DF-B867-D480A0801D50}" type="presParOf" srcId="{D61AC3C9-4D6D-49BD-9ACE-461EEA6E4ED9}" destId="{856C7405-6DB1-4EC6-B75E-0ACAB56D75FC}" srcOrd="0" destOrd="0" presId="urn:microsoft.com/office/officeart/2005/8/layout/hierarchy3"/>
    <dgm:cxn modelId="{1FD1B336-F006-46F0-B87D-DDF307BC107A}" type="presParOf" srcId="{D61AC3C9-4D6D-49BD-9ACE-461EEA6E4ED9}" destId="{FA7D8365-8F59-43E1-B103-6C3B78BC707E}" srcOrd="1" destOrd="0" presId="urn:microsoft.com/office/officeart/2005/8/layout/hierarchy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45F10D-D87E-4F96-A781-70B0A088B3EB}">
      <dsp:nvSpPr>
        <dsp:cNvPr id="0" name=""/>
        <dsp:cNvSpPr/>
      </dsp:nvSpPr>
      <dsp:spPr>
        <a:xfrm>
          <a:off x="0" y="387"/>
          <a:ext cx="5381764" cy="829536"/>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GB" sz="2400" kern="1200" noProof="0"/>
            <a:t>Socio-economic</a:t>
          </a:r>
        </a:p>
      </dsp:txBody>
      <dsp:txXfrm>
        <a:off x="24296" y="24683"/>
        <a:ext cx="5333172" cy="780944"/>
      </dsp:txXfrm>
    </dsp:sp>
    <dsp:sp modelId="{553121EF-AC51-4AE7-94A5-061DA3975AF3}">
      <dsp:nvSpPr>
        <dsp:cNvPr id="0" name=""/>
        <dsp:cNvSpPr/>
      </dsp:nvSpPr>
      <dsp:spPr>
        <a:xfrm>
          <a:off x="538176" y="829923"/>
          <a:ext cx="464380" cy="2129305"/>
        </a:xfrm>
        <a:custGeom>
          <a:avLst/>
          <a:gdLst/>
          <a:ahLst/>
          <a:cxnLst/>
          <a:rect l="0" t="0" r="0" b="0"/>
          <a:pathLst>
            <a:path>
              <a:moveTo>
                <a:pt x="0" y="0"/>
              </a:moveTo>
              <a:lnTo>
                <a:pt x="0" y="2129305"/>
              </a:lnTo>
              <a:lnTo>
                <a:pt x="464380" y="2129305"/>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4B4A1D2-CDD8-4D56-ABEC-D37DB398B326}">
      <dsp:nvSpPr>
        <dsp:cNvPr id="0" name=""/>
        <dsp:cNvSpPr/>
      </dsp:nvSpPr>
      <dsp:spPr>
        <a:xfrm>
          <a:off x="1002557" y="1095135"/>
          <a:ext cx="4402725" cy="3728188"/>
        </a:xfrm>
        <a:prstGeom prst="roundRect">
          <a:avLst>
            <a:gd name="adj" fmla="val 10000"/>
          </a:avLst>
        </a:prstGeom>
        <a:solidFill>
          <a:schemeClr val="bg1">
            <a:lumMod val="8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just" defTabSz="711200">
            <a:lnSpc>
              <a:spcPct val="90000"/>
            </a:lnSpc>
            <a:spcBef>
              <a:spcPct val="0"/>
            </a:spcBef>
            <a:spcAft>
              <a:spcPct val="35000"/>
            </a:spcAft>
            <a:buSzPct val="75000"/>
            <a:buFontTx/>
            <a:buNone/>
          </a:pPr>
          <a:r>
            <a:rPr lang="en-US" sz="1600" b="1" kern="1200" dirty="0"/>
            <a:t>Health</a:t>
          </a:r>
          <a:r>
            <a:rPr lang="en-US" sz="1600" kern="1200" dirty="0"/>
            <a:t> : Meningitis (</a:t>
          </a:r>
          <a:r>
            <a:rPr lang="fr-NE" sz="1600" kern="1200" dirty="0" err="1"/>
            <a:t>Jusot</a:t>
          </a:r>
          <a:r>
            <a:rPr lang="fr-FR" sz="1600" kern="1200" dirty="0"/>
            <a:t> </a:t>
          </a:r>
          <a:r>
            <a:rPr lang="fr-FR" sz="1600" i="1" kern="1200" dirty="0"/>
            <a:t>et al</a:t>
          </a:r>
          <a:r>
            <a:rPr lang="fr-FR" sz="1600" kern="1200" dirty="0"/>
            <a:t>., 2017)</a:t>
          </a:r>
          <a:r>
            <a:rPr lang="en-US" sz="1600" kern="1200" dirty="0"/>
            <a:t>, respiratory and pulmonary problems, physical damage to the epithelial cells lining the nose and throat, asthma, etc.</a:t>
          </a:r>
        </a:p>
        <a:p>
          <a:pPr marL="0" lvl="0" indent="0" algn="just" defTabSz="711200">
            <a:lnSpc>
              <a:spcPct val="90000"/>
            </a:lnSpc>
            <a:spcBef>
              <a:spcPct val="0"/>
            </a:spcBef>
            <a:spcAft>
              <a:spcPct val="35000"/>
            </a:spcAft>
            <a:buSzPct val="75000"/>
            <a:buFont typeface="Arial" panose="020B0604020202020204" pitchFamily="34" charset="0"/>
            <a:buNone/>
          </a:pPr>
          <a:r>
            <a:rPr lang="en-US" sz="1600" b="1" kern="1200" dirty="0"/>
            <a:t>Transport</a:t>
          </a:r>
          <a:r>
            <a:rPr lang="en-US" sz="1600" kern="1200" dirty="0"/>
            <a:t> : Low visibility, risks of corrosion and damages to infrastructure</a:t>
          </a:r>
        </a:p>
        <a:p>
          <a:pPr marL="0" lvl="0" indent="0" algn="just" defTabSz="711200">
            <a:lnSpc>
              <a:spcPct val="90000"/>
            </a:lnSpc>
            <a:spcBef>
              <a:spcPct val="0"/>
            </a:spcBef>
            <a:spcAft>
              <a:spcPct val="35000"/>
            </a:spcAft>
            <a:buSzPct val="75000"/>
            <a:buFont typeface="Arial" panose="020B0604020202020204" pitchFamily="34" charset="0"/>
            <a:buNone/>
          </a:pPr>
          <a:r>
            <a:rPr lang="en-US" sz="1600" b="1" kern="1200" dirty="0"/>
            <a:t>Energy</a:t>
          </a:r>
          <a:r>
            <a:rPr lang="en-US" sz="1600" kern="1200" dirty="0"/>
            <a:t> : Reduced solar energy production resulting from soiling and dirtying of solar panels which also increases their maintenance cost</a:t>
          </a:r>
        </a:p>
        <a:p>
          <a:pPr marL="0" lvl="0" indent="0" algn="just" defTabSz="711200">
            <a:lnSpc>
              <a:spcPct val="90000"/>
            </a:lnSpc>
            <a:spcBef>
              <a:spcPct val="0"/>
            </a:spcBef>
            <a:spcAft>
              <a:spcPct val="35000"/>
            </a:spcAft>
            <a:buSzPct val="75000"/>
            <a:buFont typeface="Arial" panose="020B0604020202020204" pitchFamily="34" charset="0"/>
            <a:buNone/>
          </a:pPr>
          <a:r>
            <a:rPr lang="en-US" sz="1600" b="1" kern="1200" dirty="0"/>
            <a:t>Agriculture</a:t>
          </a:r>
          <a:r>
            <a:rPr lang="en-US" sz="1600" kern="1200" dirty="0"/>
            <a:t> : Risks of burying or damaging crops, seeds removal, infection of crops by pathogens, soil erosion, choking irrigation canals, etc.</a:t>
          </a:r>
          <a:endParaRPr lang="en-GB" sz="1600" kern="1200" noProof="0" dirty="0"/>
        </a:p>
      </dsp:txBody>
      <dsp:txXfrm>
        <a:off x="1111752" y="1204330"/>
        <a:ext cx="4184335" cy="3509798"/>
      </dsp:txXfrm>
    </dsp:sp>
    <dsp:sp modelId="{E7FDE7C8-DA2B-473C-AE33-545EA2142E49}">
      <dsp:nvSpPr>
        <dsp:cNvPr id="0" name=""/>
        <dsp:cNvSpPr/>
      </dsp:nvSpPr>
      <dsp:spPr>
        <a:xfrm>
          <a:off x="6343914" y="387"/>
          <a:ext cx="5396654" cy="746058"/>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en-GB" sz="2400" kern="1200" noProof="0"/>
            <a:t>Environmental/climatic</a:t>
          </a:r>
          <a:r>
            <a:rPr lang="en-GB" sz="1800" kern="1200" noProof="0"/>
            <a:t> </a:t>
          </a:r>
        </a:p>
      </dsp:txBody>
      <dsp:txXfrm>
        <a:off x="6365765" y="22238"/>
        <a:ext cx="5352952" cy="702356"/>
      </dsp:txXfrm>
    </dsp:sp>
    <dsp:sp modelId="{856C7405-6DB1-4EC6-B75E-0ACAB56D75FC}">
      <dsp:nvSpPr>
        <dsp:cNvPr id="0" name=""/>
        <dsp:cNvSpPr/>
      </dsp:nvSpPr>
      <dsp:spPr>
        <a:xfrm>
          <a:off x="6883580" y="746445"/>
          <a:ext cx="430507" cy="2208977"/>
        </a:xfrm>
        <a:custGeom>
          <a:avLst/>
          <a:gdLst/>
          <a:ahLst/>
          <a:cxnLst/>
          <a:rect l="0" t="0" r="0" b="0"/>
          <a:pathLst>
            <a:path>
              <a:moveTo>
                <a:pt x="0" y="0"/>
              </a:moveTo>
              <a:lnTo>
                <a:pt x="0" y="2208977"/>
              </a:lnTo>
              <a:lnTo>
                <a:pt x="430507" y="2208977"/>
              </a:lnTo>
            </a:path>
          </a:pathLst>
        </a:custGeom>
        <a:noFill/>
        <a:ln w="1905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A7D8365-8F59-43E1-B103-6C3B78BC707E}">
      <dsp:nvSpPr>
        <dsp:cNvPr id="0" name=""/>
        <dsp:cNvSpPr/>
      </dsp:nvSpPr>
      <dsp:spPr>
        <a:xfrm>
          <a:off x="7314087" y="1096958"/>
          <a:ext cx="4410015" cy="3716929"/>
        </a:xfrm>
        <a:prstGeom prst="roundRect">
          <a:avLst>
            <a:gd name="adj" fmla="val 10000"/>
          </a:avLst>
        </a:prstGeom>
        <a:solidFill>
          <a:schemeClr val="bg1">
            <a:lumMod val="85000"/>
            <a:alpha val="9000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30480" tIns="20320" rIns="30480" bIns="20320" numCol="1" spcCol="1270" anchor="ctr" anchorCtr="0">
          <a:noAutofit/>
        </a:bodyPr>
        <a:lstStyle/>
        <a:p>
          <a:pPr marL="0" lvl="0" indent="0" algn="just" defTabSz="711200">
            <a:lnSpc>
              <a:spcPct val="90000"/>
            </a:lnSpc>
            <a:spcBef>
              <a:spcPct val="0"/>
            </a:spcBef>
            <a:spcAft>
              <a:spcPct val="35000"/>
            </a:spcAft>
            <a:buNone/>
          </a:pPr>
          <a:r>
            <a:rPr lang="en" sz="1600" b="1" kern="1200" dirty="0"/>
            <a:t>Pollution</a:t>
          </a:r>
          <a:r>
            <a:rPr lang="en" sz="1600" kern="1200" dirty="0"/>
            <a:t> : Dust is a major atmospheric pollutant in arid and semi-arid regions (</a:t>
          </a:r>
          <a:r>
            <a:rPr lang="en-US" sz="1600" kern="1200" noProof="0" dirty="0"/>
            <a:t>The annual aerosols production by the Sahara and Sahel is estimated to be between 400 and 700 megatons (Bach, 	1976) and 1,900 megatons worldwide, of which 240 megatons are transported over very long distances (D’Almeida, 1986)).</a:t>
          </a:r>
        </a:p>
        <a:p>
          <a:pPr marL="0" lvl="0" indent="0" algn="just" defTabSz="711200">
            <a:lnSpc>
              <a:spcPct val="90000"/>
            </a:lnSpc>
            <a:spcBef>
              <a:spcPct val="0"/>
            </a:spcBef>
            <a:spcAft>
              <a:spcPct val="35000"/>
            </a:spcAft>
            <a:buNone/>
          </a:pPr>
          <a:r>
            <a:rPr lang="en-GB" sz="1600" b="1" kern="1200" noProof="0" dirty="0"/>
            <a:t>Radiation balance </a:t>
          </a:r>
          <a:r>
            <a:rPr lang="en-GB" sz="1600" b="0" kern="1200" noProof="0" dirty="0"/>
            <a:t>: Absorption and scattering of radiation that may </a:t>
          </a:r>
          <a:r>
            <a:rPr lang="en-US" sz="1600" b="0" kern="1200" noProof="0" dirty="0"/>
            <a:t>create surface </a:t>
          </a:r>
          <a:r>
            <a:rPr lang="en-US" sz="1600" b="0" kern="1200" noProof="0"/>
            <a:t>and atmospheric cooling </a:t>
          </a:r>
          <a:r>
            <a:rPr lang="en-US" sz="1600" b="0" kern="1200" noProof="0" dirty="0"/>
            <a:t>(</a:t>
          </a:r>
          <a:r>
            <a:rPr lang="en-US" sz="1600" b="0" kern="1200" noProof="0" dirty="0">
              <a:sym typeface="Symbol" panose="05050102010706020507" pitchFamily="18" charset="2"/>
            </a:rPr>
            <a:t> 0.2 Wm</a:t>
          </a:r>
          <a:r>
            <a:rPr lang="en-US" sz="1600" b="0" kern="1200" baseline="30000" noProof="0" dirty="0">
              <a:sym typeface="Symbol" panose="05050102010706020507" pitchFamily="18" charset="2"/>
            </a:rPr>
            <a:t>-2</a:t>
          </a:r>
          <a:r>
            <a:rPr lang="en-US" sz="1600" b="0" kern="1200" noProof="0" dirty="0">
              <a:sym typeface="Symbol" panose="05050102010706020507" pitchFamily="18" charset="2"/>
            </a:rPr>
            <a:t>)</a:t>
          </a:r>
          <a:endParaRPr lang="en-US" sz="1600" b="0" kern="1200" noProof="0" dirty="0"/>
        </a:p>
        <a:p>
          <a:pPr marL="0" lvl="0" indent="0" algn="just" defTabSz="711200">
            <a:lnSpc>
              <a:spcPct val="90000"/>
            </a:lnSpc>
            <a:spcBef>
              <a:spcPct val="0"/>
            </a:spcBef>
            <a:spcAft>
              <a:spcPct val="35000"/>
            </a:spcAft>
            <a:buNone/>
          </a:pPr>
          <a:r>
            <a:rPr lang="en-GB" sz="1600" b="1" kern="1200" noProof="0" dirty="0"/>
            <a:t>Cloud microphysics </a:t>
          </a:r>
          <a:r>
            <a:rPr lang="en-GB" sz="1600" b="0" kern="1200" noProof="0" dirty="0"/>
            <a:t>: Interaction of dust particles with cloud particles</a:t>
          </a:r>
        </a:p>
      </dsp:txBody>
      <dsp:txXfrm>
        <a:off x="7422952" y="1205823"/>
        <a:ext cx="4192285" cy="3499199"/>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NE"/>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FDBDFD1-C9C6-4AC7-ACDE-41EACA6486C2}" type="datetimeFigureOut">
              <a:rPr lang="fr-NE" smtClean="0"/>
              <a:t>21/10/2026</a:t>
            </a:fld>
            <a:endParaRPr lang="fr-NE"/>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NE"/>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NE"/>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030625-1653-46D0-A4C7-4AEE2DB43DE5}" type="slidenum">
              <a:rPr lang="fr-NE" smtClean="0"/>
              <a:t>‹N°›</a:t>
            </a:fld>
            <a:endParaRPr lang="fr-NE"/>
          </a:p>
        </p:txBody>
      </p:sp>
    </p:spTree>
    <p:extLst>
      <p:ext uri="{BB962C8B-B14F-4D97-AF65-F5344CB8AC3E}">
        <p14:creationId xmlns:p14="http://schemas.microsoft.com/office/powerpoint/2010/main" val="17440965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txBody>
          <a:bodyPr/>
          <a:lstStyle/>
          <a:p>
            <a:endParaRPr lang="fr-NE"/>
          </a:p>
        </p:txBody>
      </p:sp>
      <p:sp>
        <p:nvSpPr>
          <p:cNvPr id="3" name="Espace réservé des notes 2"/>
          <p:cNvSpPr>
            <a:spLocks noGrp="1"/>
          </p:cNvSpPr>
          <p:nvPr>
            <p:ph type="body" idx="1"/>
          </p:nvPr>
        </p:nvSpPr>
        <p:spPr/>
        <p:txBody>
          <a:bodyPr/>
          <a:lstStyle/>
          <a:p>
            <a:endParaRPr lang="fr-NE"/>
          </a:p>
        </p:txBody>
      </p:sp>
      <p:sp>
        <p:nvSpPr>
          <p:cNvPr id="4" name="Espace réservé du numéro de diapositive 3"/>
          <p:cNvSpPr>
            <a:spLocks noGrp="1"/>
          </p:cNvSpPr>
          <p:nvPr>
            <p:ph type="sldNum" sz="quarter" idx="5"/>
          </p:nvPr>
        </p:nvSpPr>
        <p:spPr/>
        <p:txBody>
          <a:bodyPr/>
          <a:lstStyle/>
          <a:p>
            <a:fld id="{97030625-1653-46D0-A4C7-4AEE2DB43DE5}" type="slidenum">
              <a:rPr lang="fr-NE" smtClean="0"/>
              <a:t>1</a:t>
            </a:fld>
            <a:endParaRPr lang="fr-NE"/>
          </a:p>
        </p:txBody>
      </p:sp>
    </p:spTree>
    <p:extLst>
      <p:ext uri="{BB962C8B-B14F-4D97-AF65-F5344CB8AC3E}">
        <p14:creationId xmlns:p14="http://schemas.microsoft.com/office/powerpoint/2010/main" val="3459701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E7711-53C2-4237-318F-492C4B9134DB}"/>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4BE6E50C-E68D-496F-EAE2-28B3DF7C0CE4}"/>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921CE462-5FC4-02ED-6DDC-B6A561426FAF}"/>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172F26EA-37ED-9B4A-8A07-920013DD1915}"/>
              </a:ext>
            </a:extLst>
          </p:cNvPr>
          <p:cNvSpPr>
            <a:spLocks noGrp="1"/>
          </p:cNvSpPr>
          <p:nvPr>
            <p:ph type="sldNum" sz="quarter" idx="5"/>
          </p:nvPr>
        </p:nvSpPr>
        <p:spPr/>
        <p:txBody>
          <a:bodyPr/>
          <a:lstStyle/>
          <a:p>
            <a:fld id="{97030625-1653-46D0-A4C7-4AEE2DB43DE5}" type="slidenum">
              <a:rPr lang="fr-NE" smtClean="0"/>
              <a:t>2</a:t>
            </a:fld>
            <a:endParaRPr lang="fr-NE"/>
          </a:p>
        </p:txBody>
      </p:sp>
    </p:spTree>
    <p:extLst>
      <p:ext uri="{BB962C8B-B14F-4D97-AF65-F5344CB8AC3E}">
        <p14:creationId xmlns:p14="http://schemas.microsoft.com/office/powerpoint/2010/main" val="12899174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6E38B9-A53C-CF52-B94C-76C25C92E7E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ABA2C61-A2E1-C225-633B-AE71AFA4EE8A}"/>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89CA6CD7-40A9-C784-C445-2BA633A603FC}"/>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F782092B-3436-E955-B096-47D9A6AAE571}"/>
              </a:ext>
            </a:extLst>
          </p:cNvPr>
          <p:cNvSpPr>
            <a:spLocks noGrp="1"/>
          </p:cNvSpPr>
          <p:nvPr>
            <p:ph type="sldNum" sz="quarter" idx="5"/>
          </p:nvPr>
        </p:nvSpPr>
        <p:spPr/>
        <p:txBody>
          <a:bodyPr/>
          <a:lstStyle/>
          <a:p>
            <a:fld id="{97030625-1653-46D0-A4C7-4AEE2DB43DE5}" type="slidenum">
              <a:rPr lang="fr-NE" smtClean="0"/>
              <a:t>3</a:t>
            </a:fld>
            <a:endParaRPr lang="fr-NE"/>
          </a:p>
        </p:txBody>
      </p:sp>
    </p:spTree>
    <p:extLst>
      <p:ext uri="{BB962C8B-B14F-4D97-AF65-F5344CB8AC3E}">
        <p14:creationId xmlns:p14="http://schemas.microsoft.com/office/powerpoint/2010/main" val="307984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ACC7A-BBCF-2896-D87C-4A79DFA9113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95AB0CEB-134D-39C7-9AF1-AE4CE6A35A3F}"/>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76D8DD63-FC9B-04B3-D479-E51427B08639}"/>
              </a:ext>
            </a:extLst>
          </p:cNvPr>
          <p:cNvSpPr>
            <a:spLocks noGrp="1"/>
          </p:cNvSpPr>
          <p:nvPr>
            <p:ph type="body" idx="1"/>
          </p:nvPr>
        </p:nvSpPr>
        <p:spPr/>
        <p:txBody>
          <a:bodyPr/>
          <a:lstStyle/>
          <a:p>
            <a:r>
              <a:rPr lang="en-US"/>
              <a:t>a study by Chen </a:t>
            </a:r>
            <a:r>
              <a:rPr lang="en-US" i="1"/>
              <a:t>et al</a:t>
            </a:r>
            <a:r>
              <a:rPr lang="en-US"/>
              <a:t>., 2018 showed that a dust density of 10 g/m</a:t>
            </a:r>
            <a:r>
              <a:rPr lang="en-US" baseline="30000"/>
              <a:t>2</a:t>
            </a:r>
            <a:r>
              <a:rPr lang="en-US"/>
              <a:t> reduced the maximum power by 34 % and Rashid </a:t>
            </a:r>
            <a:r>
              <a:rPr lang="en-US" i="1"/>
              <a:t>et al.</a:t>
            </a:r>
            <a:r>
              <a:rPr lang="en-US"/>
              <a:t>, 2023 observed an efficiency loss of 15.08 % for a dust density of 6.388 g/m</a:t>
            </a:r>
            <a:r>
              <a:rPr lang="en-US" baseline="30000"/>
              <a:t>2</a:t>
            </a:r>
            <a:r>
              <a:rPr lang="en-US"/>
              <a:t>.</a:t>
            </a:r>
            <a:endParaRPr lang="fr-NE"/>
          </a:p>
        </p:txBody>
      </p:sp>
      <p:sp>
        <p:nvSpPr>
          <p:cNvPr id="4" name="Espace réservé du numéro de diapositive 3">
            <a:extLst>
              <a:ext uri="{FF2B5EF4-FFF2-40B4-BE49-F238E27FC236}">
                <a16:creationId xmlns:a16="http://schemas.microsoft.com/office/drawing/2014/main" id="{7C032C64-7852-FF7B-47C9-3F20F0832936}"/>
              </a:ext>
            </a:extLst>
          </p:cNvPr>
          <p:cNvSpPr>
            <a:spLocks noGrp="1"/>
          </p:cNvSpPr>
          <p:nvPr>
            <p:ph type="sldNum" sz="quarter" idx="5"/>
          </p:nvPr>
        </p:nvSpPr>
        <p:spPr/>
        <p:txBody>
          <a:bodyPr/>
          <a:lstStyle/>
          <a:p>
            <a:fld id="{97030625-1653-46D0-A4C7-4AEE2DB43DE5}" type="slidenum">
              <a:rPr lang="fr-NE" smtClean="0"/>
              <a:t>4</a:t>
            </a:fld>
            <a:endParaRPr lang="fr-NE"/>
          </a:p>
        </p:txBody>
      </p:sp>
    </p:spTree>
    <p:extLst>
      <p:ext uri="{BB962C8B-B14F-4D97-AF65-F5344CB8AC3E}">
        <p14:creationId xmlns:p14="http://schemas.microsoft.com/office/powerpoint/2010/main" val="16615869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6C2971-B8BB-E527-E89A-1E8B84FC6B8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D1D963B-0AB5-987B-0F9F-C0CD0F4DA18B}"/>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F0637FB3-3245-CB34-E5DE-78E7D6C056B7}"/>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76C8132B-904A-7648-29FA-5A21D0E19C09}"/>
              </a:ext>
            </a:extLst>
          </p:cNvPr>
          <p:cNvSpPr>
            <a:spLocks noGrp="1"/>
          </p:cNvSpPr>
          <p:nvPr>
            <p:ph type="sldNum" sz="quarter" idx="5"/>
          </p:nvPr>
        </p:nvSpPr>
        <p:spPr/>
        <p:txBody>
          <a:bodyPr/>
          <a:lstStyle/>
          <a:p>
            <a:fld id="{97030625-1653-46D0-A4C7-4AEE2DB43DE5}" type="slidenum">
              <a:rPr lang="fr-NE" smtClean="0"/>
              <a:t>5</a:t>
            </a:fld>
            <a:endParaRPr lang="fr-NE"/>
          </a:p>
        </p:txBody>
      </p:sp>
    </p:spTree>
    <p:extLst>
      <p:ext uri="{BB962C8B-B14F-4D97-AF65-F5344CB8AC3E}">
        <p14:creationId xmlns:p14="http://schemas.microsoft.com/office/powerpoint/2010/main" val="22377887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D92CB-66E7-8369-B60C-F66876DE615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38D31420-9529-382B-8089-B207538D5DC9}"/>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F62A0C0D-FDE8-2C07-1B6D-D8E52DCC4199}"/>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E9B401D4-3871-17E9-B557-0BBBEC470A12}"/>
              </a:ext>
            </a:extLst>
          </p:cNvPr>
          <p:cNvSpPr>
            <a:spLocks noGrp="1"/>
          </p:cNvSpPr>
          <p:nvPr>
            <p:ph type="sldNum" sz="quarter" idx="5"/>
          </p:nvPr>
        </p:nvSpPr>
        <p:spPr/>
        <p:txBody>
          <a:bodyPr/>
          <a:lstStyle/>
          <a:p>
            <a:fld id="{97030625-1653-46D0-A4C7-4AEE2DB43DE5}" type="slidenum">
              <a:rPr lang="fr-NE" smtClean="0"/>
              <a:t>6</a:t>
            </a:fld>
            <a:endParaRPr lang="fr-NE"/>
          </a:p>
        </p:txBody>
      </p:sp>
    </p:spTree>
    <p:extLst>
      <p:ext uri="{BB962C8B-B14F-4D97-AF65-F5344CB8AC3E}">
        <p14:creationId xmlns:p14="http://schemas.microsoft.com/office/powerpoint/2010/main" val="8323726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E7EF9-BF1A-65AC-16A6-1E00C18E242D}"/>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0FEC4D4-6F3A-B4B9-896E-5EA87FDBF5BE}"/>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369D3AAA-5CCB-C336-506D-37F34D1DC3C4}"/>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327E752E-3390-4A80-1F25-6C5A9B55C636}"/>
              </a:ext>
            </a:extLst>
          </p:cNvPr>
          <p:cNvSpPr>
            <a:spLocks noGrp="1"/>
          </p:cNvSpPr>
          <p:nvPr>
            <p:ph type="sldNum" sz="quarter" idx="5"/>
          </p:nvPr>
        </p:nvSpPr>
        <p:spPr/>
        <p:txBody>
          <a:bodyPr/>
          <a:lstStyle/>
          <a:p>
            <a:fld id="{97030625-1653-46D0-A4C7-4AEE2DB43DE5}" type="slidenum">
              <a:rPr lang="fr-NE" smtClean="0"/>
              <a:t>7</a:t>
            </a:fld>
            <a:endParaRPr lang="fr-NE"/>
          </a:p>
        </p:txBody>
      </p:sp>
    </p:spTree>
    <p:extLst>
      <p:ext uri="{BB962C8B-B14F-4D97-AF65-F5344CB8AC3E}">
        <p14:creationId xmlns:p14="http://schemas.microsoft.com/office/powerpoint/2010/main" val="7132598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BB19A2-4EAF-FBDD-F52A-D3D60BDEB2E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FCA4869-22DE-F1C6-34FE-DB23DAA179DF}"/>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E1EAE09D-69FD-FBCB-12A5-FCC36612957C}"/>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ED93E933-D873-D84A-18D7-828203FE3949}"/>
              </a:ext>
            </a:extLst>
          </p:cNvPr>
          <p:cNvSpPr>
            <a:spLocks noGrp="1"/>
          </p:cNvSpPr>
          <p:nvPr>
            <p:ph type="sldNum" sz="quarter" idx="5"/>
          </p:nvPr>
        </p:nvSpPr>
        <p:spPr/>
        <p:txBody>
          <a:bodyPr/>
          <a:lstStyle/>
          <a:p>
            <a:fld id="{97030625-1653-46D0-A4C7-4AEE2DB43DE5}" type="slidenum">
              <a:rPr lang="fr-NE" smtClean="0"/>
              <a:t>8</a:t>
            </a:fld>
            <a:endParaRPr lang="fr-NE"/>
          </a:p>
        </p:txBody>
      </p:sp>
    </p:spTree>
    <p:extLst>
      <p:ext uri="{BB962C8B-B14F-4D97-AF65-F5344CB8AC3E}">
        <p14:creationId xmlns:p14="http://schemas.microsoft.com/office/powerpoint/2010/main" val="20449396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71C95B-69FC-9CB8-669C-241FA399BDD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4DD8999-657E-E181-F7DF-AA03120E5B76}"/>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02CF9B16-8F7B-2913-F549-25A4B4AA4B60}"/>
              </a:ext>
            </a:extLst>
          </p:cNvPr>
          <p:cNvSpPr>
            <a:spLocks noGrp="1"/>
          </p:cNvSpPr>
          <p:nvPr>
            <p:ph type="body" idx="1"/>
          </p:nvPr>
        </p:nvSpPr>
        <p:spPr/>
        <p:txBody>
          <a:bodyPr/>
          <a:lstStyle/>
          <a:p>
            <a:endParaRPr lang="fr-NE" dirty="0"/>
          </a:p>
        </p:txBody>
      </p:sp>
      <p:sp>
        <p:nvSpPr>
          <p:cNvPr id="4" name="Espace réservé du numéro de diapositive 3">
            <a:extLst>
              <a:ext uri="{FF2B5EF4-FFF2-40B4-BE49-F238E27FC236}">
                <a16:creationId xmlns:a16="http://schemas.microsoft.com/office/drawing/2014/main" id="{AC5B5970-F505-DA86-CCF9-B7934FB64A43}"/>
              </a:ext>
            </a:extLst>
          </p:cNvPr>
          <p:cNvSpPr>
            <a:spLocks noGrp="1"/>
          </p:cNvSpPr>
          <p:nvPr>
            <p:ph type="sldNum" sz="quarter" idx="5"/>
          </p:nvPr>
        </p:nvSpPr>
        <p:spPr/>
        <p:txBody>
          <a:bodyPr/>
          <a:lstStyle/>
          <a:p>
            <a:fld id="{97030625-1653-46D0-A4C7-4AEE2DB43DE5}" type="slidenum">
              <a:rPr lang="fr-NE" smtClean="0"/>
              <a:t>9</a:t>
            </a:fld>
            <a:endParaRPr lang="fr-NE"/>
          </a:p>
        </p:txBody>
      </p:sp>
    </p:spTree>
    <p:extLst>
      <p:ext uri="{BB962C8B-B14F-4D97-AF65-F5344CB8AC3E}">
        <p14:creationId xmlns:p14="http://schemas.microsoft.com/office/powerpoint/2010/main" val="330970544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A9A97A-017B-3D7C-71A8-F2B1EE14D291}"/>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6D8332A4-E701-56DD-19AD-A80079AEBC70}"/>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D7F40AC5-D9FD-2DE7-A786-8227EBD11B71}"/>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BB967B40-6F3C-E224-F2FB-35637DF03DAA}"/>
              </a:ext>
            </a:extLst>
          </p:cNvPr>
          <p:cNvSpPr>
            <a:spLocks noGrp="1"/>
          </p:cNvSpPr>
          <p:nvPr>
            <p:ph type="sldNum" sz="quarter" idx="5"/>
          </p:nvPr>
        </p:nvSpPr>
        <p:spPr/>
        <p:txBody>
          <a:bodyPr/>
          <a:lstStyle/>
          <a:p>
            <a:fld id="{97030625-1653-46D0-A4C7-4AEE2DB43DE5}" type="slidenum">
              <a:rPr lang="fr-NE" smtClean="0"/>
              <a:t>10</a:t>
            </a:fld>
            <a:endParaRPr lang="fr-NE"/>
          </a:p>
        </p:txBody>
      </p:sp>
    </p:spTree>
    <p:extLst>
      <p:ext uri="{BB962C8B-B14F-4D97-AF65-F5344CB8AC3E}">
        <p14:creationId xmlns:p14="http://schemas.microsoft.com/office/powerpoint/2010/main" val="2236532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3EDDE-CEEE-F6FD-1622-ADE3853832D5}"/>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58309399-8997-A964-2B1E-057F17A10F30}"/>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50FA9BF5-BF95-1723-1DBA-3A0DB86000A6}"/>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AF54A68F-4BE4-FB82-DEEE-F45810204475}"/>
              </a:ext>
            </a:extLst>
          </p:cNvPr>
          <p:cNvSpPr>
            <a:spLocks noGrp="1"/>
          </p:cNvSpPr>
          <p:nvPr>
            <p:ph type="sldNum" sz="quarter" idx="5"/>
          </p:nvPr>
        </p:nvSpPr>
        <p:spPr/>
        <p:txBody>
          <a:bodyPr/>
          <a:lstStyle/>
          <a:p>
            <a:fld id="{97030625-1653-46D0-A4C7-4AEE2DB43DE5}" type="slidenum">
              <a:rPr lang="fr-NE" smtClean="0"/>
              <a:t>11</a:t>
            </a:fld>
            <a:endParaRPr lang="fr-NE"/>
          </a:p>
        </p:txBody>
      </p:sp>
    </p:spTree>
    <p:extLst>
      <p:ext uri="{BB962C8B-B14F-4D97-AF65-F5344CB8AC3E}">
        <p14:creationId xmlns:p14="http://schemas.microsoft.com/office/powerpoint/2010/main" val="1591794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390E5E-9B97-2F5E-2AAE-D987532DCB30}"/>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B8D24076-99A2-BD81-CFE3-05D68B982B74}"/>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D697DCEF-EA80-D965-9C72-80584B0336CB}"/>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7993E0EA-51A1-4BFE-9817-3825EC782195}"/>
              </a:ext>
            </a:extLst>
          </p:cNvPr>
          <p:cNvSpPr>
            <a:spLocks noGrp="1"/>
          </p:cNvSpPr>
          <p:nvPr>
            <p:ph type="sldNum" sz="quarter" idx="5"/>
          </p:nvPr>
        </p:nvSpPr>
        <p:spPr/>
        <p:txBody>
          <a:bodyPr/>
          <a:lstStyle/>
          <a:p>
            <a:fld id="{97030625-1653-46D0-A4C7-4AEE2DB43DE5}" type="slidenum">
              <a:rPr lang="fr-NE" smtClean="0"/>
              <a:t>12</a:t>
            </a:fld>
            <a:endParaRPr lang="fr-NE"/>
          </a:p>
        </p:txBody>
      </p:sp>
    </p:spTree>
    <p:extLst>
      <p:ext uri="{BB962C8B-B14F-4D97-AF65-F5344CB8AC3E}">
        <p14:creationId xmlns:p14="http://schemas.microsoft.com/office/powerpoint/2010/main" val="39283179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D2E8C5-813D-7734-CD6A-04162AA3E469}"/>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F53A891C-A730-B9E5-B3E8-718667BEDCC2}"/>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F1019F44-AC16-F32D-5BAA-E5AD9BCA0FB6}"/>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0912499C-2A41-1135-AF65-5A4062C6F860}"/>
              </a:ext>
            </a:extLst>
          </p:cNvPr>
          <p:cNvSpPr>
            <a:spLocks noGrp="1"/>
          </p:cNvSpPr>
          <p:nvPr>
            <p:ph type="sldNum" sz="quarter" idx="5"/>
          </p:nvPr>
        </p:nvSpPr>
        <p:spPr/>
        <p:txBody>
          <a:bodyPr/>
          <a:lstStyle/>
          <a:p>
            <a:fld id="{97030625-1653-46D0-A4C7-4AEE2DB43DE5}" type="slidenum">
              <a:rPr lang="fr-NE" smtClean="0"/>
              <a:t>13</a:t>
            </a:fld>
            <a:endParaRPr lang="fr-NE"/>
          </a:p>
        </p:txBody>
      </p:sp>
    </p:spTree>
    <p:extLst>
      <p:ext uri="{BB962C8B-B14F-4D97-AF65-F5344CB8AC3E}">
        <p14:creationId xmlns:p14="http://schemas.microsoft.com/office/powerpoint/2010/main" val="20691246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993784-8D12-C3B9-FA35-23F8CFF6A194}"/>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7C95C94C-2BD2-1B79-FD8B-9183C6AEC359}"/>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DE5065FD-4469-06E9-C4CA-4F18CCECF1F7}"/>
              </a:ext>
            </a:extLst>
          </p:cNvPr>
          <p:cNvSpPr>
            <a:spLocks noGrp="1"/>
          </p:cNvSpPr>
          <p:nvPr>
            <p:ph type="body" idx="1"/>
          </p:nvPr>
        </p:nvSpPr>
        <p:spPr/>
        <p:txBody>
          <a:bodyPr/>
          <a:lstStyle/>
          <a:p>
            <a:endParaRPr lang="fr-NE" dirty="0"/>
          </a:p>
        </p:txBody>
      </p:sp>
      <p:sp>
        <p:nvSpPr>
          <p:cNvPr id="4" name="Espace réservé du numéro de diapositive 3">
            <a:extLst>
              <a:ext uri="{FF2B5EF4-FFF2-40B4-BE49-F238E27FC236}">
                <a16:creationId xmlns:a16="http://schemas.microsoft.com/office/drawing/2014/main" id="{01BE6A84-C7CE-25A3-B105-68D99EFBF4A3}"/>
              </a:ext>
            </a:extLst>
          </p:cNvPr>
          <p:cNvSpPr>
            <a:spLocks noGrp="1"/>
          </p:cNvSpPr>
          <p:nvPr>
            <p:ph type="sldNum" sz="quarter" idx="5"/>
          </p:nvPr>
        </p:nvSpPr>
        <p:spPr/>
        <p:txBody>
          <a:bodyPr/>
          <a:lstStyle/>
          <a:p>
            <a:fld id="{97030625-1653-46D0-A4C7-4AEE2DB43DE5}" type="slidenum">
              <a:rPr lang="fr-NE" smtClean="0"/>
              <a:t>14</a:t>
            </a:fld>
            <a:endParaRPr lang="fr-NE"/>
          </a:p>
        </p:txBody>
      </p:sp>
    </p:spTree>
    <p:extLst>
      <p:ext uri="{BB962C8B-B14F-4D97-AF65-F5344CB8AC3E}">
        <p14:creationId xmlns:p14="http://schemas.microsoft.com/office/powerpoint/2010/main" val="26537230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51ACD-25D7-006D-A4F3-6A66F121FCFF}"/>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05087012-20C6-972C-99B1-9221C274D395}"/>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973236B8-1B84-A973-982D-EBD2A91B2E55}"/>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BE2C03B2-21DA-E1AE-5844-0A4FE1A5503D}"/>
              </a:ext>
            </a:extLst>
          </p:cNvPr>
          <p:cNvSpPr>
            <a:spLocks noGrp="1"/>
          </p:cNvSpPr>
          <p:nvPr>
            <p:ph type="sldNum" sz="quarter" idx="5"/>
          </p:nvPr>
        </p:nvSpPr>
        <p:spPr/>
        <p:txBody>
          <a:bodyPr/>
          <a:lstStyle/>
          <a:p>
            <a:fld id="{97030625-1653-46D0-A4C7-4AEE2DB43DE5}" type="slidenum">
              <a:rPr lang="fr-NE" smtClean="0"/>
              <a:t>15</a:t>
            </a:fld>
            <a:endParaRPr lang="fr-NE"/>
          </a:p>
        </p:txBody>
      </p:sp>
    </p:spTree>
    <p:extLst>
      <p:ext uri="{BB962C8B-B14F-4D97-AF65-F5344CB8AC3E}">
        <p14:creationId xmlns:p14="http://schemas.microsoft.com/office/powerpoint/2010/main" val="41614558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67F6AF-367B-134A-5C2C-A5D0DBA119DC}"/>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CBAFA7B1-6D54-F350-4479-7B70440A2D05}"/>
              </a:ext>
            </a:extLst>
          </p:cNvPr>
          <p:cNvSpPr>
            <a:spLocks noGrp="1" noRot="1" noChangeAspect="1"/>
          </p:cNvSpPr>
          <p:nvPr>
            <p:ph type="sldImg"/>
          </p:nvPr>
        </p:nvSpPr>
        <p:spPr/>
        <p:txBody>
          <a:bodyPr/>
          <a:lstStyle/>
          <a:p>
            <a:endParaRPr lang="fr-NE"/>
          </a:p>
        </p:txBody>
      </p:sp>
      <p:sp>
        <p:nvSpPr>
          <p:cNvPr id="3" name="Espace réservé des notes 2">
            <a:extLst>
              <a:ext uri="{FF2B5EF4-FFF2-40B4-BE49-F238E27FC236}">
                <a16:creationId xmlns:a16="http://schemas.microsoft.com/office/drawing/2014/main" id="{944198AF-327C-AB5C-E938-B7E934BC9FC8}"/>
              </a:ext>
            </a:extLst>
          </p:cNvPr>
          <p:cNvSpPr>
            <a:spLocks noGrp="1"/>
          </p:cNvSpPr>
          <p:nvPr>
            <p:ph type="body" idx="1"/>
          </p:nvPr>
        </p:nvSpPr>
        <p:spPr/>
        <p:txBody>
          <a:bodyPr/>
          <a:lstStyle/>
          <a:p>
            <a:endParaRPr lang="fr-NE"/>
          </a:p>
        </p:txBody>
      </p:sp>
      <p:sp>
        <p:nvSpPr>
          <p:cNvPr id="4" name="Espace réservé du numéro de diapositive 3">
            <a:extLst>
              <a:ext uri="{FF2B5EF4-FFF2-40B4-BE49-F238E27FC236}">
                <a16:creationId xmlns:a16="http://schemas.microsoft.com/office/drawing/2014/main" id="{193B2272-2821-3F56-D79C-2AFFB096CA4A}"/>
              </a:ext>
            </a:extLst>
          </p:cNvPr>
          <p:cNvSpPr>
            <a:spLocks noGrp="1"/>
          </p:cNvSpPr>
          <p:nvPr>
            <p:ph type="sldNum" sz="quarter" idx="5"/>
          </p:nvPr>
        </p:nvSpPr>
        <p:spPr/>
        <p:txBody>
          <a:bodyPr/>
          <a:lstStyle/>
          <a:p>
            <a:fld id="{97030625-1653-46D0-A4C7-4AEE2DB43DE5}" type="slidenum">
              <a:rPr lang="fr-NE" smtClean="0"/>
              <a:t>16</a:t>
            </a:fld>
            <a:endParaRPr lang="fr-NE"/>
          </a:p>
        </p:txBody>
      </p:sp>
    </p:spTree>
    <p:extLst>
      <p:ext uri="{BB962C8B-B14F-4D97-AF65-F5344CB8AC3E}">
        <p14:creationId xmlns:p14="http://schemas.microsoft.com/office/powerpoint/2010/main" val="27684560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NE" dirty="0"/>
          </a:p>
        </p:txBody>
      </p:sp>
      <p:sp>
        <p:nvSpPr>
          <p:cNvPr id="4" name="Espace réservé du numéro de diapositive 3"/>
          <p:cNvSpPr>
            <a:spLocks noGrp="1"/>
          </p:cNvSpPr>
          <p:nvPr>
            <p:ph type="sldNum" sz="quarter" idx="5"/>
          </p:nvPr>
        </p:nvSpPr>
        <p:spPr/>
        <p:txBody>
          <a:bodyPr/>
          <a:lstStyle/>
          <a:p>
            <a:fld id="{97030625-1653-46D0-A4C7-4AEE2DB43DE5}" type="slidenum">
              <a:rPr lang="fr-NE" smtClean="0"/>
              <a:t>17</a:t>
            </a:fld>
            <a:endParaRPr lang="fr-NE"/>
          </a:p>
        </p:txBody>
      </p:sp>
    </p:spTree>
    <p:extLst>
      <p:ext uri="{BB962C8B-B14F-4D97-AF65-F5344CB8AC3E}">
        <p14:creationId xmlns:p14="http://schemas.microsoft.com/office/powerpoint/2010/main" val="953430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06D2E5B-44A6-0CD5-8A07-960C7ED9B0BC}"/>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fr-NE"/>
          </a:p>
        </p:txBody>
      </p:sp>
      <p:sp>
        <p:nvSpPr>
          <p:cNvPr id="3" name="Sous-titre 2">
            <a:extLst>
              <a:ext uri="{FF2B5EF4-FFF2-40B4-BE49-F238E27FC236}">
                <a16:creationId xmlns:a16="http://schemas.microsoft.com/office/drawing/2014/main" id="{C7F166C6-E97F-BE30-5C2A-BC316F1B664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NE"/>
          </a:p>
        </p:txBody>
      </p:sp>
      <p:sp>
        <p:nvSpPr>
          <p:cNvPr id="4" name="Espace réservé de la date 3">
            <a:extLst>
              <a:ext uri="{FF2B5EF4-FFF2-40B4-BE49-F238E27FC236}">
                <a16:creationId xmlns:a16="http://schemas.microsoft.com/office/drawing/2014/main" id="{C3D2DD4C-2F0A-F7CF-A103-F46D46B71534}"/>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5" name="Espace réservé du pied de page 4">
            <a:extLst>
              <a:ext uri="{FF2B5EF4-FFF2-40B4-BE49-F238E27FC236}">
                <a16:creationId xmlns:a16="http://schemas.microsoft.com/office/drawing/2014/main" id="{68AB8E02-963C-2073-6779-1142ECB14FCB}"/>
              </a:ext>
            </a:extLst>
          </p:cNvPr>
          <p:cNvSpPr>
            <a:spLocks noGrp="1"/>
          </p:cNvSpPr>
          <p:nvPr>
            <p:ph type="ftr" sz="quarter" idx="11"/>
          </p:nvPr>
        </p:nvSpPr>
        <p:spPr/>
        <p:txBody>
          <a:bodyPr/>
          <a:lstStyle/>
          <a:p>
            <a:endParaRPr lang="fr-NE"/>
          </a:p>
        </p:txBody>
      </p:sp>
      <p:sp>
        <p:nvSpPr>
          <p:cNvPr id="6" name="Espace réservé du numéro de diapositive 5">
            <a:extLst>
              <a:ext uri="{FF2B5EF4-FFF2-40B4-BE49-F238E27FC236}">
                <a16:creationId xmlns:a16="http://schemas.microsoft.com/office/drawing/2014/main" id="{8B2C7D01-5E6F-69A5-CD2D-F81E2A0A67DF}"/>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24724694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B6B98E7-64BA-F9BF-BA33-71306451B2B4}"/>
              </a:ext>
            </a:extLst>
          </p:cNvPr>
          <p:cNvSpPr>
            <a:spLocks noGrp="1"/>
          </p:cNvSpPr>
          <p:nvPr>
            <p:ph type="title"/>
          </p:nvPr>
        </p:nvSpPr>
        <p:spPr/>
        <p:txBody>
          <a:bodyPr/>
          <a:lstStyle/>
          <a:p>
            <a:r>
              <a:rPr lang="fr-FR"/>
              <a:t>Modifiez le style du titre</a:t>
            </a:r>
            <a:endParaRPr lang="fr-NE"/>
          </a:p>
        </p:txBody>
      </p:sp>
      <p:sp>
        <p:nvSpPr>
          <p:cNvPr id="3" name="Espace réservé du contenu 2">
            <a:extLst>
              <a:ext uri="{FF2B5EF4-FFF2-40B4-BE49-F238E27FC236}">
                <a16:creationId xmlns:a16="http://schemas.microsoft.com/office/drawing/2014/main" id="{958AB6FD-A07A-3483-5F24-315927FE90DF}"/>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4" name="Espace réservé de la date 3">
            <a:extLst>
              <a:ext uri="{FF2B5EF4-FFF2-40B4-BE49-F238E27FC236}">
                <a16:creationId xmlns:a16="http://schemas.microsoft.com/office/drawing/2014/main" id="{F0368119-671C-9063-8614-39897AA09CAE}"/>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5" name="Espace réservé du pied de page 4">
            <a:extLst>
              <a:ext uri="{FF2B5EF4-FFF2-40B4-BE49-F238E27FC236}">
                <a16:creationId xmlns:a16="http://schemas.microsoft.com/office/drawing/2014/main" id="{0FE4CBA4-8027-011D-59C4-13137860517A}"/>
              </a:ext>
            </a:extLst>
          </p:cNvPr>
          <p:cNvSpPr>
            <a:spLocks noGrp="1"/>
          </p:cNvSpPr>
          <p:nvPr>
            <p:ph type="ftr" sz="quarter" idx="11"/>
          </p:nvPr>
        </p:nvSpPr>
        <p:spPr/>
        <p:txBody>
          <a:bodyPr/>
          <a:lstStyle/>
          <a:p>
            <a:endParaRPr lang="fr-NE"/>
          </a:p>
        </p:txBody>
      </p:sp>
      <p:sp>
        <p:nvSpPr>
          <p:cNvPr id="6" name="Espace réservé du numéro de diapositive 5">
            <a:extLst>
              <a:ext uri="{FF2B5EF4-FFF2-40B4-BE49-F238E27FC236}">
                <a16:creationId xmlns:a16="http://schemas.microsoft.com/office/drawing/2014/main" id="{4CF87777-A996-04F2-2828-71181AEB0F64}"/>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3293719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C80BBC1-9344-4C5C-C959-1C7EE27AC1D2}"/>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fr-NE"/>
          </a:p>
        </p:txBody>
      </p:sp>
      <p:sp>
        <p:nvSpPr>
          <p:cNvPr id="3" name="Espace réservé du texte 2">
            <a:extLst>
              <a:ext uri="{FF2B5EF4-FFF2-40B4-BE49-F238E27FC236}">
                <a16:creationId xmlns:a16="http://schemas.microsoft.com/office/drawing/2014/main" id="{7130BECB-078C-FAD4-4444-9DAFCA94D782}"/>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B54692A7-C131-F8EA-D6C1-96B05AEFE9C6}"/>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5" name="Espace réservé du pied de page 4">
            <a:extLst>
              <a:ext uri="{FF2B5EF4-FFF2-40B4-BE49-F238E27FC236}">
                <a16:creationId xmlns:a16="http://schemas.microsoft.com/office/drawing/2014/main" id="{0856095B-F92E-8FCC-E852-C03799645B02}"/>
              </a:ext>
            </a:extLst>
          </p:cNvPr>
          <p:cNvSpPr>
            <a:spLocks noGrp="1"/>
          </p:cNvSpPr>
          <p:nvPr>
            <p:ph type="ftr" sz="quarter" idx="11"/>
          </p:nvPr>
        </p:nvSpPr>
        <p:spPr/>
        <p:txBody>
          <a:bodyPr/>
          <a:lstStyle/>
          <a:p>
            <a:endParaRPr lang="fr-NE"/>
          </a:p>
        </p:txBody>
      </p:sp>
      <p:sp>
        <p:nvSpPr>
          <p:cNvPr id="6" name="Espace réservé du numéro de diapositive 5">
            <a:extLst>
              <a:ext uri="{FF2B5EF4-FFF2-40B4-BE49-F238E27FC236}">
                <a16:creationId xmlns:a16="http://schemas.microsoft.com/office/drawing/2014/main" id="{F74C751B-3C7B-1AB2-F07E-B0670030903E}"/>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16717730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A9FEAD5-20A2-8D07-FEB1-8392C0F64A42}"/>
              </a:ext>
            </a:extLst>
          </p:cNvPr>
          <p:cNvSpPr>
            <a:spLocks noGrp="1"/>
          </p:cNvSpPr>
          <p:nvPr>
            <p:ph type="title"/>
          </p:nvPr>
        </p:nvSpPr>
        <p:spPr/>
        <p:txBody>
          <a:bodyPr/>
          <a:lstStyle/>
          <a:p>
            <a:r>
              <a:rPr lang="fr-FR"/>
              <a:t>Modifiez le style du titre</a:t>
            </a:r>
            <a:endParaRPr lang="fr-NE"/>
          </a:p>
        </p:txBody>
      </p:sp>
      <p:sp>
        <p:nvSpPr>
          <p:cNvPr id="3" name="Espace réservé du contenu 2">
            <a:extLst>
              <a:ext uri="{FF2B5EF4-FFF2-40B4-BE49-F238E27FC236}">
                <a16:creationId xmlns:a16="http://schemas.microsoft.com/office/drawing/2014/main" id="{D35A9E32-29B9-0C64-68A0-ED741BC17F52}"/>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4" name="Espace réservé du contenu 3">
            <a:extLst>
              <a:ext uri="{FF2B5EF4-FFF2-40B4-BE49-F238E27FC236}">
                <a16:creationId xmlns:a16="http://schemas.microsoft.com/office/drawing/2014/main" id="{21F9B5C6-7A11-EA73-7319-CC5953B015A9}"/>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5" name="Espace réservé de la date 4">
            <a:extLst>
              <a:ext uri="{FF2B5EF4-FFF2-40B4-BE49-F238E27FC236}">
                <a16:creationId xmlns:a16="http://schemas.microsoft.com/office/drawing/2014/main" id="{34609126-F38D-B1C4-0A03-9E7C42ED2994}"/>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6" name="Espace réservé du pied de page 5">
            <a:extLst>
              <a:ext uri="{FF2B5EF4-FFF2-40B4-BE49-F238E27FC236}">
                <a16:creationId xmlns:a16="http://schemas.microsoft.com/office/drawing/2014/main" id="{F30D75B8-2442-72F0-B6C3-ACD773D56769}"/>
              </a:ext>
            </a:extLst>
          </p:cNvPr>
          <p:cNvSpPr>
            <a:spLocks noGrp="1"/>
          </p:cNvSpPr>
          <p:nvPr>
            <p:ph type="ftr" sz="quarter" idx="11"/>
          </p:nvPr>
        </p:nvSpPr>
        <p:spPr/>
        <p:txBody>
          <a:bodyPr/>
          <a:lstStyle/>
          <a:p>
            <a:endParaRPr lang="fr-NE"/>
          </a:p>
        </p:txBody>
      </p:sp>
      <p:sp>
        <p:nvSpPr>
          <p:cNvPr id="7" name="Espace réservé du numéro de diapositive 6">
            <a:extLst>
              <a:ext uri="{FF2B5EF4-FFF2-40B4-BE49-F238E27FC236}">
                <a16:creationId xmlns:a16="http://schemas.microsoft.com/office/drawing/2014/main" id="{9792A3F3-98BB-FD30-AB4D-180A1A4428C4}"/>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4171681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22CD0007-3EF2-177E-F9AB-9DBA53E8C94F}"/>
              </a:ext>
            </a:extLst>
          </p:cNvPr>
          <p:cNvSpPr>
            <a:spLocks noGrp="1"/>
          </p:cNvSpPr>
          <p:nvPr>
            <p:ph type="title"/>
          </p:nvPr>
        </p:nvSpPr>
        <p:spPr>
          <a:xfrm>
            <a:off x="839788" y="365125"/>
            <a:ext cx="10515600" cy="1325563"/>
          </a:xfrm>
        </p:spPr>
        <p:txBody>
          <a:bodyPr/>
          <a:lstStyle/>
          <a:p>
            <a:r>
              <a:rPr lang="fr-FR"/>
              <a:t>Modifiez le style du titre</a:t>
            </a:r>
            <a:endParaRPr lang="fr-NE"/>
          </a:p>
        </p:txBody>
      </p:sp>
      <p:sp>
        <p:nvSpPr>
          <p:cNvPr id="3" name="Espace réservé du texte 2">
            <a:extLst>
              <a:ext uri="{FF2B5EF4-FFF2-40B4-BE49-F238E27FC236}">
                <a16:creationId xmlns:a16="http://schemas.microsoft.com/office/drawing/2014/main" id="{CB83F435-B953-AA05-24DD-15D77F56619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7865FF5F-5633-ADED-36E9-45B3AA22B45C}"/>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5" name="Espace réservé du texte 4">
            <a:extLst>
              <a:ext uri="{FF2B5EF4-FFF2-40B4-BE49-F238E27FC236}">
                <a16:creationId xmlns:a16="http://schemas.microsoft.com/office/drawing/2014/main" id="{741303B9-D4AD-F824-829A-CA2561F11FE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93157944-C98C-BFB1-AC34-1A04F7CD7DBD}"/>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7" name="Espace réservé de la date 6">
            <a:extLst>
              <a:ext uri="{FF2B5EF4-FFF2-40B4-BE49-F238E27FC236}">
                <a16:creationId xmlns:a16="http://schemas.microsoft.com/office/drawing/2014/main" id="{4E203494-F18B-E004-E5F4-6DDEDB72B7F6}"/>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8" name="Espace réservé du pied de page 7">
            <a:extLst>
              <a:ext uri="{FF2B5EF4-FFF2-40B4-BE49-F238E27FC236}">
                <a16:creationId xmlns:a16="http://schemas.microsoft.com/office/drawing/2014/main" id="{C8827A14-2A3A-1784-9074-19D6917CDB1C}"/>
              </a:ext>
            </a:extLst>
          </p:cNvPr>
          <p:cNvSpPr>
            <a:spLocks noGrp="1"/>
          </p:cNvSpPr>
          <p:nvPr>
            <p:ph type="ftr" sz="quarter" idx="11"/>
          </p:nvPr>
        </p:nvSpPr>
        <p:spPr/>
        <p:txBody>
          <a:bodyPr/>
          <a:lstStyle/>
          <a:p>
            <a:endParaRPr lang="fr-NE"/>
          </a:p>
        </p:txBody>
      </p:sp>
      <p:sp>
        <p:nvSpPr>
          <p:cNvPr id="9" name="Espace réservé du numéro de diapositive 8">
            <a:extLst>
              <a:ext uri="{FF2B5EF4-FFF2-40B4-BE49-F238E27FC236}">
                <a16:creationId xmlns:a16="http://schemas.microsoft.com/office/drawing/2014/main" id="{DEE7AB77-C1C3-30DA-8896-2EDCB34A37C3}"/>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12669518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8050ED-2822-ADE8-DBB0-165F7E7A44B2}"/>
              </a:ext>
            </a:extLst>
          </p:cNvPr>
          <p:cNvSpPr>
            <a:spLocks noGrp="1"/>
          </p:cNvSpPr>
          <p:nvPr>
            <p:ph type="title"/>
          </p:nvPr>
        </p:nvSpPr>
        <p:spPr/>
        <p:txBody>
          <a:bodyPr/>
          <a:lstStyle/>
          <a:p>
            <a:r>
              <a:rPr lang="fr-FR"/>
              <a:t>Modifiez le style du titre</a:t>
            </a:r>
            <a:endParaRPr lang="fr-NE"/>
          </a:p>
        </p:txBody>
      </p:sp>
      <p:sp>
        <p:nvSpPr>
          <p:cNvPr id="3" name="Espace réservé de la date 2">
            <a:extLst>
              <a:ext uri="{FF2B5EF4-FFF2-40B4-BE49-F238E27FC236}">
                <a16:creationId xmlns:a16="http://schemas.microsoft.com/office/drawing/2014/main" id="{DF9ACE3E-95B4-7B5F-32A1-8A6D3B357225}"/>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4" name="Espace réservé du pied de page 3">
            <a:extLst>
              <a:ext uri="{FF2B5EF4-FFF2-40B4-BE49-F238E27FC236}">
                <a16:creationId xmlns:a16="http://schemas.microsoft.com/office/drawing/2014/main" id="{BD0ABE47-7926-2BE9-5A7F-3BB8708AC604}"/>
              </a:ext>
            </a:extLst>
          </p:cNvPr>
          <p:cNvSpPr>
            <a:spLocks noGrp="1"/>
          </p:cNvSpPr>
          <p:nvPr>
            <p:ph type="ftr" sz="quarter" idx="11"/>
          </p:nvPr>
        </p:nvSpPr>
        <p:spPr/>
        <p:txBody>
          <a:bodyPr/>
          <a:lstStyle/>
          <a:p>
            <a:endParaRPr lang="fr-NE"/>
          </a:p>
        </p:txBody>
      </p:sp>
      <p:sp>
        <p:nvSpPr>
          <p:cNvPr id="5" name="Espace réservé du numéro de diapositive 4">
            <a:extLst>
              <a:ext uri="{FF2B5EF4-FFF2-40B4-BE49-F238E27FC236}">
                <a16:creationId xmlns:a16="http://schemas.microsoft.com/office/drawing/2014/main" id="{A4C66DB1-0487-6965-D392-F8E0C440C588}"/>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14178135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E64C2090-38B8-CFDD-8BD5-7BF7D3B64BC8}"/>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3" name="Espace réservé du pied de page 2">
            <a:extLst>
              <a:ext uri="{FF2B5EF4-FFF2-40B4-BE49-F238E27FC236}">
                <a16:creationId xmlns:a16="http://schemas.microsoft.com/office/drawing/2014/main" id="{2A6E6AD0-DFC6-7119-86DE-5A7138748940}"/>
              </a:ext>
            </a:extLst>
          </p:cNvPr>
          <p:cNvSpPr>
            <a:spLocks noGrp="1"/>
          </p:cNvSpPr>
          <p:nvPr>
            <p:ph type="ftr" sz="quarter" idx="11"/>
          </p:nvPr>
        </p:nvSpPr>
        <p:spPr/>
        <p:txBody>
          <a:bodyPr/>
          <a:lstStyle/>
          <a:p>
            <a:endParaRPr lang="fr-NE"/>
          </a:p>
        </p:txBody>
      </p:sp>
      <p:sp>
        <p:nvSpPr>
          <p:cNvPr id="4" name="Espace réservé du numéro de diapositive 3">
            <a:extLst>
              <a:ext uri="{FF2B5EF4-FFF2-40B4-BE49-F238E27FC236}">
                <a16:creationId xmlns:a16="http://schemas.microsoft.com/office/drawing/2014/main" id="{A344B1EF-A9CA-9A54-528E-88C669F71C57}"/>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16799360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5150C03-5257-306C-CA12-40BAD0A2BE46}"/>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NE"/>
          </a:p>
        </p:txBody>
      </p:sp>
      <p:sp>
        <p:nvSpPr>
          <p:cNvPr id="3" name="Espace réservé du contenu 2">
            <a:extLst>
              <a:ext uri="{FF2B5EF4-FFF2-40B4-BE49-F238E27FC236}">
                <a16:creationId xmlns:a16="http://schemas.microsoft.com/office/drawing/2014/main" id="{FE3E5D5E-01BC-A745-EBAA-54A9B79F37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4" name="Espace réservé du texte 3">
            <a:extLst>
              <a:ext uri="{FF2B5EF4-FFF2-40B4-BE49-F238E27FC236}">
                <a16:creationId xmlns:a16="http://schemas.microsoft.com/office/drawing/2014/main" id="{F96529F2-856C-9D98-76F0-B129260D83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E1A73298-24D2-EAEF-500E-B78D07BD6F92}"/>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6" name="Espace réservé du pied de page 5">
            <a:extLst>
              <a:ext uri="{FF2B5EF4-FFF2-40B4-BE49-F238E27FC236}">
                <a16:creationId xmlns:a16="http://schemas.microsoft.com/office/drawing/2014/main" id="{607C5885-2DED-22FF-BDB1-689910BCC1AD}"/>
              </a:ext>
            </a:extLst>
          </p:cNvPr>
          <p:cNvSpPr>
            <a:spLocks noGrp="1"/>
          </p:cNvSpPr>
          <p:nvPr>
            <p:ph type="ftr" sz="quarter" idx="11"/>
          </p:nvPr>
        </p:nvSpPr>
        <p:spPr/>
        <p:txBody>
          <a:bodyPr/>
          <a:lstStyle/>
          <a:p>
            <a:endParaRPr lang="fr-NE"/>
          </a:p>
        </p:txBody>
      </p:sp>
      <p:sp>
        <p:nvSpPr>
          <p:cNvPr id="7" name="Espace réservé du numéro de diapositive 6">
            <a:extLst>
              <a:ext uri="{FF2B5EF4-FFF2-40B4-BE49-F238E27FC236}">
                <a16:creationId xmlns:a16="http://schemas.microsoft.com/office/drawing/2014/main" id="{2DEDBE3F-FD3A-5125-1CC2-76E250AE3273}"/>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5093085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2D05AF-8841-5FFE-35E4-BF409B98F661}"/>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fr-NE"/>
          </a:p>
        </p:txBody>
      </p:sp>
      <p:sp>
        <p:nvSpPr>
          <p:cNvPr id="3" name="Espace réservé pour une image  2">
            <a:extLst>
              <a:ext uri="{FF2B5EF4-FFF2-40B4-BE49-F238E27FC236}">
                <a16:creationId xmlns:a16="http://schemas.microsoft.com/office/drawing/2014/main" id="{0A0AC512-8B6C-3D42-BD34-68D377C4CAF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NE"/>
          </a:p>
        </p:txBody>
      </p:sp>
      <p:sp>
        <p:nvSpPr>
          <p:cNvPr id="4" name="Espace réservé du texte 3">
            <a:extLst>
              <a:ext uri="{FF2B5EF4-FFF2-40B4-BE49-F238E27FC236}">
                <a16:creationId xmlns:a16="http://schemas.microsoft.com/office/drawing/2014/main" id="{427CC202-636F-193A-98F0-E095CB469F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5DE4641E-7D1E-EE16-3960-86274811A116}"/>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6" name="Espace réservé du pied de page 5">
            <a:extLst>
              <a:ext uri="{FF2B5EF4-FFF2-40B4-BE49-F238E27FC236}">
                <a16:creationId xmlns:a16="http://schemas.microsoft.com/office/drawing/2014/main" id="{CA43E8DC-D3B9-A213-D95E-87ECCE9514AE}"/>
              </a:ext>
            </a:extLst>
          </p:cNvPr>
          <p:cNvSpPr>
            <a:spLocks noGrp="1"/>
          </p:cNvSpPr>
          <p:nvPr>
            <p:ph type="ftr" sz="quarter" idx="11"/>
          </p:nvPr>
        </p:nvSpPr>
        <p:spPr/>
        <p:txBody>
          <a:bodyPr/>
          <a:lstStyle/>
          <a:p>
            <a:endParaRPr lang="fr-NE"/>
          </a:p>
        </p:txBody>
      </p:sp>
      <p:sp>
        <p:nvSpPr>
          <p:cNvPr id="7" name="Espace réservé du numéro de diapositive 6">
            <a:extLst>
              <a:ext uri="{FF2B5EF4-FFF2-40B4-BE49-F238E27FC236}">
                <a16:creationId xmlns:a16="http://schemas.microsoft.com/office/drawing/2014/main" id="{BBE40032-5E53-D854-E335-5A6F9D40F44D}"/>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12308800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3DC6A84-3DBF-7DA5-A82C-3876CEFEE91F}"/>
              </a:ext>
            </a:extLst>
          </p:cNvPr>
          <p:cNvSpPr>
            <a:spLocks noGrp="1"/>
          </p:cNvSpPr>
          <p:nvPr>
            <p:ph type="title"/>
          </p:nvPr>
        </p:nvSpPr>
        <p:spPr/>
        <p:txBody>
          <a:bodyPr/>
          <a:lstStyle/>
          <a:p>
            <a:r>
              <a:rPr lang="fr-FR"/>
              <a:t>Modifiez le style du titre</a:t>
            </a:r>
            <a:endParaRPr lang="fr-NE"/>
          </a:p>
        </p:txBody>
      </p:sp>
      <p:sp>
        <p:nvSpPr>
          <p:cNvPr id="3" name="Espace réservé du texte vertical 2">
            <a:extLst>
              <a:ext uri="{FF2B5EF4-FFF2-40B4-BE49-F238E27FC236}">
                <a16:creationId xmlns:a16="http://schemas.microsoft.com/office/drawing/2014/main" id="{E6966C68-E4AA-0324-0063-5ED74A269042}"/>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4" name="Espace réservé de la date 3">
            <a:extLst>
              <a:ext uri="{FF2B5EF4-FFF2-40B4-BE49-F238E27FC236}">
                <a16:creationId xmlns:a16="http://schemas.microsoft.com/office/drawing/2014/main" id="{65C5F1B9-E997-FB98-9C35-0E07E7E5AB94}"/>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5" name="Espace réservé du pied de page 4">
            <a:extLst>
              <a:ext uri="{FF2B5EF4-FFF2-40B4-BE49-F238E27FC236}">
                <a16:creationId xmlns:a16="http://schemas.microsoft.com/office/drawing/2014/main" id="{D2DB50EC-CA63-AA7F-61F8-390C72D0FED0}"/>
              </a:ext>
            </a:extLst>
          </p:cNvPr>
          <p:cNvSpPr>
            <a:spLocks noGrp="1"/>
          </p:cNvSpPr>
          <p:nvPr>
            <p:ph type="ftr" sz="quarter" idx="11"/>
          </p:nvPr>
        </p:nvSpPr>
        <p:spPr/>
        <p:txBody>
          <a:bodyPr/>
          <a:lstStyle/>
          <a:p>
            <a:endParaRPr lang="fr-NE"/>
          </a:p>
        </p:txBody>
      </p:sp>
      <p:sp>
        <p:nvSpPr>
          <p:cNvPr id="6" name="Espace réservé du numéro de diapositive 5">
            <a:extLst>
              <a:ext uri="{FF2B5EF4-FFF2-40B4-BE49-F238E27FC236}">
                <a16:creationId xmlns:a16="http://schemas.microsoft.com/office/drawing/2014/main" id="{A1BE3256-6765-749E-99A6-8D6D67C281EC}"/>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8580037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53BC870-D452-F681-6CCA-48292FB7C96C}"/>
              </a:ext>
            </a:extLst>
          </p:cNvPr>
          <p:cNvSpPr>
            <a:spLocks noGrp="1"/>
          </p:cNvSpPr>
          <p:nvPr>
            <p:ph type="title" orient="vert"/>
          </p:nvPr>
        </p:nvSpPr>
        <p:spPr>
          <a:xfrm>
            <a:off x="8724900" y="365125"/>
            <a:ext cx="2628900" cy="5811838"/>
          </a:xfrm>
        </p:spPr>
        <p:txBody>
          <a:bodyPr vert="eaVert"/>
          <a:lstStyle/>
          <a:p>
            <a:r>
              <a:rPr lang="fr-FR"/>
              <a:t>Modifiez le style du titre</a:t>
            </a:r>
            <a:endParaRPr lang="fr-NE"/>
          </a:p>
        </p:txBody>
      </p:sp>
      <p:sp>
        <p:nvSpPr>
          <p:cNvPr id="3" name="Espace réservé du texte vertical 2">
            <a:extLst>
              <a:ext uri="{FF2B5EF4-FFF2-40B4-BE49-F238E27FC236}">
                <a16:creationId xmlns:a16="http://schemas.microsoft.com/office/drawing/2014/main" id="{A3E736C4-68B8-1197-A17D-59F85AD0C747}"/>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4" name="Espace réservé de la date 3">
            <a:extLst>
              <a:ext uri="{FF2B5EF4-FFF2-40B4-BE49-F238E27FC236}">
                <a16:creationId xmlns:a16="http://schemas.microsoft.com/office/drawing/2014/main" id="{4CBFB6AE-6E27-56BB-114C-BBB05796E864}"/>
              </a:ext>
            </a:extLst>
          </p:cNvPr>
          <p:cNvSpPr>
            <a:spLocks noGrp="1"/>
          </p:cNvSpPr>
          <p:nvPr>
            <p:ph type="dt" sz="half" idx="10"/>
          </p:nvPr>
        </p:nvSpPr>
        <p:spPr/>
        <p:txBody>
          <a:bodyPr/>
          <a:lstStyle/>
          <a:p>
            <a:fld id="{B2A583F1-EE63-486E-9A98-9A3A734BF2D4}" type="datetimeFigureOut">
              <a:rPr lang="fr-NE" smtClean="0"/>
              <a:t>21/10/2026</a:t>
            </a:fld>
            <a:endParaRPr lang="fr-NE"/>
          </a:p>
        </p:txBody>
      </p:sp>
      <p:sp>
        <p:nvSpPr>
          <p:cNvPr id="5" name="Espace réservé du pied de page 4">
            <a:extLst>
              <a:ext uri="{FF2B5EF4-FFF2-40B4-BE49-F238E27FC236}">
                <a16:creationId xmlns:a16="http://schemas.microsoft.com/office/drawing/2014/main" id="{51C16986-172A-308F-CC9C-F96BF1C9C286}"/>
              </a:ext>
            </a:extLst>
          </p:cNvPr>
          <p:cNvSpPr>
            <a:spLocks noGrp="1"/>
          </p:cNvSpPr>
          <p:nvPr>
            <p:ph type="ftr" sz="quarter" idx="11"/>
          </p:nvPr>
        </p:nvSpPr>
        <p:spPr/>
        <p:txBody>
          <a:bodyPr/>
          <a:lstStyle/>
          <a:p>
            <a:endParaRPr lang="fr-NE"/>
          </a:p>
        </p:txBody>
      </p:sp>
      <p:sp>
        <p:nvSpPr>
          <p:cNvPr id="6" name="Espace réservé du numéro de diapositive 5">
            <a:extLst>
              <a:ext uri="{FF2B5EF4-FFF2-40B4-BE49-F238E27FC236}">
                <a16:creationId xmlns:a16="http://schemas.microsoft.com/office/drawing/2014/main" id="{E4F302E0-1F46-5870-C615-F0EB0AC67991}"/>
              </a:ext>
            </a:extLst>
          </p:cNvPr>
          <p:cNvSpPr>
            <a:spLocks noGrp="1"/>
          </p:cNvSpPr>
          <p:nvPr>
            <p:ph type="sldNum" sz="quarter" idx="12"/>
          </p:nvPr>
        </p:nvSpPr>
        <p:spPr/>
        <p:txBody>
          <a:bodyPr/>
          <a:lstStyle/>
          <a:p>
            <a:fld id="{EFF48092-CE74-4A8D-8C92-B575BD105F6F}" type="slidenum">
              <a:rPr lang="fr-NE" smtClean="0"/>
              <a:t>‹N°›</a:t>
            </a:fld>
            <a:endParaRPr lang="fr-NE"/>
          </a:p>
        </p:txBody>
      </p:sp>
    </p:spTree>
    <p:extLst>
      <p:ext uri="{BB962C8B-B14F-4D97-AF65-F5344CB8AC3E}">
        <p14:creationId xmlns:p14="http://schemas.microsoft.com/office/powerpoint/2010/main" val="7817270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B8BA1EDF-A415-F4D9-F5C4-D4873A290D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NE"/>
          </a:p>
        </p:txBody>
      </p:sp>
      <p:sp>
        <p:nvSpPr>
          <p:cNvPr id="3" name="Espace réservé du texte 2">
            <a:extLst>
              <a:ext uri="{FF2B5EF4-FFF2-40B4-BE49-F238E27FC236}">
                <a16:creationId xmlns:a16="http://schemas.microsoft.com/office/drawing/2014/main" id="{177B879C-7A73-48B1-6AA3-19F9E4F1810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NE"/>
          </a:p>
        </p:txBody>
      </p:sp>
      <p:sp>
        <p:nvSpPr>
          <p:cNvPr id="4" name="Espace réservé de la date 3">
            <a:extLst>
              <a:ext uri="{FF2B5EF4-FFF2-40B4-BE49-F238E27FC236}">
                <a16:creationId xmlns:a16="http://schemas.microsoft.com/office/drawing/2014/main" id="{7A08749F-E742-7E88-2BB5-3102AFF0B9C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2A583F1-EE63-486E-9A98-9A3A734BF2D4}" type="datetimeFigureOut">
              <a:rPr lang="fr-NE" smtClean="0"/>
              <a:t>21/10/2026</a:t>
            </a:fld>
            <a:endParaRPr lang="fr-NE"/>
          </a:p>
        </p:txBody>
      </p:sp>
      <p:sp>
        <p:nvSpPr>
          <p:cNvPr id="5" name="Espace réservé du pied de page 4">
            <a:extLst>
              <a:ext uri="{FF2B5EF4-FFF2-40B4-BE49-F238E27FC236}">
                <a16:creationId xmlns:a16="http://schemas.microsoft.com/office/drawing/2014/main" id="{6F783364-9E89-B712-C28E-E29AD706A2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NE"/>
          </a:p>
        </p:txBody>
      </p:sp>
      <p:sp>
        <p:nvSpPr>
          <p:cNvPr id="6" name="Espace réservé du numéro de diapositive 5">
            <a:extLst>
              <a:ext uri="{FF2B5EF4-FFF2-40B4-BE49-F238E27FC236}">
                <a16:creationId xmlns:a16="http://schemas.microsoft.com/office/drawing/2014/main" id="{DEBE5401-BE81-2830-373C-CA399326587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EFF48092-CE74-4A8D-8C92-B575BD105F6F}" type="slidenum">
              <a:rPr lang="fr-NE" smtClean="0"/>
              <a:t>‹N°›</a:t>
            </a:fld>
            <a:endParaRPr lang="fr-NE"/>
          </a:p>
        </p:txBody>
      </p:sp>
    </p:spTree>
    <p:extLst>
      <p:ext uri="{BB962C8B-B14F-4D97-AF65-F5344CB8AC3E}">
        <p14:creationId xmlns:p14="http://schemas.microsoft.com/office/powerpoint/2010/main" val="6175396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N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hyperlink" Target="mailto:hamaham@asecna.org" TargetMode="External"/><Relationship Id="rId5" Type="http://schemas.openxmlformats.org/officeDocument/2006/relationships/hyperlink" Target="mailto:hama_hamid@yahoo.com" TargetMode="Externa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jpe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1.png"/><Relationship Id="rId7" Type="http://schemas.openxmlformats.org/officeDocument/2006/relationships/diagramQuickStyle" Target="../diagrams/quickStyle1.xml"/><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2.png"/><Relationship Id="rId9" Type="http://schemas.microsoft.com/office/2007/relationships/diagramDrawing" Target="../diagrams/drawing1.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10.jpeg"/><Relationship Id="rId3" Type="http://schemas.openxmlformats.org/officeDocument/2006/relationships/image" Target="../media/image1.png"/><Relationship Id="rId7"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jpeg"/><Relationship Id="rId4" Type="http://schemas.openxmlformats.org/officeDocument/2006/relationships/image" Target="../media/image2.png"/><Relationship Id="rId9"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png"/><Relationship Id="rId7"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6.png"/><Relationship Id="rId11" Type="http://schemas.openxmlformats.org/officeDocument/2006/relationships/image" Target="../media/image21.png"/><Relationship Id="rId5" Type="http://schemas.openxmlformats.org/officeDocument/2006/relationships/image" Target="../media/image15.jpeg"/><Relationship Id="rId10" Type="http://schemas.openxmlformats.org/officeDocument/2006/relationships/image" Target="../media/image20.png"/><Relationship Id="rId4" Type="http://schemas.openxmlformats.org/officeDocument/2006/relationships/image" Target="../media/image2.png"/><Relationship Id="rId9" Type="http://schemas.openxmlformats.org/officeDocument/2006/relationships/image" Target="../media/image19.png"/></Relationships>
</file>

<file path=ppt/slides/_rels/slide9.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1.xml"/><Relationship Id="rId7" Type="http://schemas.openxmlformats.org/officeDocument/2006/relationships/image" Target="../media/image2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25.png"/><Relationship Id="rId4" Type="http://schemas.openxmlformats.org/officeDocument/2006/relationships/notesSlide" Target="../notesSlides/notesSlide9.xml"/><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13" Type="http://schemas.openxmlformats.org/officeDocument/2006/relationships/image" Target="../media/image34.png"/><Relationship Id="rId3" Type="http://schemas.openxmlformats.org/officeDocument/2006/relationships/image" Target="../media/image1.png"/><Relationship Id="rId7" Type="http://schemas.openxmlformats.org/officeDocument/2006/relationships/image" Target="../media/image28.png"/><Relationship Id="rId12"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27.png"/><Relationship Id="rId11" Type="http://schemas.openxmlformats.org/officeDocument/2006/relationships/image" Target="../media/image32.png"/><Relationship Id="rId5" Type="http://schemas.openxmlformats.org/officeDocument/2006/relationships/image" Target="../media/image26.png"/><Relationship Id="rId10" Type="http://schemas.openxmlformats.org/officeDocument/2006/relationships/image" Target="../media/image31.png"/><Relationship Id="rId4" Type="http://schemas.openxmlformats.org/officeDocument/2006/relationships/image" Target="../media/image2.png"/><Relationship Id="rId9" Type="http://schemas.openxmlformats.org/officeDocument/2006/relationships/image" Target="../media/image30.png"/><Relationship Id="rId1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slideLayout" Target="../slideLayouts/slideLayout1.xml"/><Relationship Id="rId7" Type="http://schemas.openxmlformats.org/officeDocument/2006/relationships/image" Target="../media/image36.pn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2.png"/><Relationship Id="rId11" Type="http://schemas.openxmlformats.org/officeDocument/2006/relationships/image" Target="../media/image40.png"/><Relationship Id="rId5" Type="http://schemas.openxmlformats.org/officeDocument/2006/relationships/image" Target="../media/image1.png"/><Relationship Id="rId10" Type="http://schemas.openxmlformats.org/officeDocument/2006/relationships/image" Target="../media/image39.png"/><Relationship Id="rId4" Type="http://schemas.openxmlformats.org/officeDocument/2006/relationships/notesSlide" Target="../notesSlides/notesSlide11.xml"/><Relationship Id="rId9" Type="http://schemas.openxmlformats.org/officeDocument/2006/relationships/image" Target="../media/image38.png"/></Relationships>
</file>

<file path=ppt/slides/_rels/slide12.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slideLayout" Target="../slideLayouts/slideLayout1.xml"/><Relationship Id="rId7" Type="http://schemas.openxmlformats.org/officeDocument/2006/relationships/image" Target="../media/image41.png"/><Relationship Id="rId2" Type="http://schemas.openxmlformats.org/officeDocument/2006/relationships/video" Target="../media/media3.mp4"/><Relationship Id="rId1" Type="http://schemas.microsoft.com/office/2007/relationships/media" Target="../media/media3.mp4"/><Relationship Id="rId6" Type="http://schemas.openxmlformats.org/officeDocument/2006/relationships/image" Target="../media/image2.png"/><Relationship Id="rId11" Type="http://schemas.openxmlformats.org/officeDocument/2006/relationships/image" Target="../media/image45.png"/><Relationship Id="rId5" Type="http://schemas.openxmlformats.org/officeDocument/2006/relationships/image" Target="../media/image1.png"/><Relationship Id="rId10" Type="http://schemas.openxmlformats.org/officeDocument/2006/relationships/image" Target="../media/image44.png"/><Relationship Id="rId4" Type="http://schemas.openxmlformats.org/officeDocument/2006/relationships/notesSlide" Target="../notesSlides/notesSlide12.xml"/><Relationship Id="rId9" Type="http://schemas.openxmlformats.org/officeDocument/2006/relationships/image" Target="../media/image43.png"/></Relationships>
</file>

<file path=ppt/slides/_rels/slide13.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slideLayout" Target="../slideLayouts/slideLayout1.xml"/><Relationship Id="rId7" Type="http://schemas.openxmlformats.org/officeDocument/2006/relationships/image" Target="../media/image46.png"/><Relationship Id="rId2" Type="http://schemas.openxmlformats.org/officeDocument/2006/relationships/video" Target="../media/media4.mp4"/><Relationship Id="rId1" Type="http://schemas.microsoft.com/office/2007/relationships/media" Target="../media/media4.mp4"/><Relationship Id="rId6" Type="http://schemas.openxmlformats.org/officeDocument/2006/relationships/image" Target="../media/image2.png"/><Relationship Id="rId11" Type="http://schemas.openxmlformats.org/officeDocument/2006/relationships/image" Target="../media/image50.png"/><Relationship Id="rId5" Type="http://schemas.openxmlformats.org/officeDocument/2006/relationships/image" Target="../media/image1.png"/><Relationship Id="rId10" Type="http://schemas.openxmlformats.org/officeDocument/2006/relationships/image" Target="../media/image49.png"/><Relationship Id="rId4" Type="http://schemas.openxmlformats.org/officeDocument/2006/relationships/notesSlide" Target="../notesSlides/notesSlide13.xml"/><Relationship Id="rId9" Type="http://schemas.openxmlformats.org/officeDocument/2006/relationships/image" Target="../media/image48.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5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8" Type="http://schemas.openxmlformats.org/officeDocument/2006/relationships/image" Target="../media/image53.png"/><Relationship Id="rId3" Type="http://schemas.openxmlformats.org/officeDocument/2006/relationships/slideLayout" Target="../slideLayouts/slideLayout1.xml"/><Relationship Id="rId7" Type="http://schemas.openxmlformats.org/officeDocument/2006/relationships/image" Target="../media/image52.gif"/><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png"/><Relationship Id="rId5" Type="http://schemas.openxmlformats.org/officeDocument/2006/relationships/image" Target="../media/image1.png"/><Relationship Id="rId10" Type="http://schemas.openxmlformats.org/officeDocument/2006/relationships/image" Target="../media/image55.png"/><Relationship Id="rId4" Type="http://schemas.openxmlformats.org/officeDocument/2006/relationships/notesSlide" Target="../notesSlides/notesSlide15.xml"/><Relationship Id="rId9" Type="http://schemas.openxmlformats.org/officeDocument/2006/relationships/image" Target="../media/image54.png"/></Relationships>
</file>

<file path=ppt/slides/_rels/slide16.xml.rels><?xml version="1.0" encoding="UTF-8" standalone="yes"?>
<Relationships xmlns="http://schemas.openxmlformats.org/package/2006/relationships"><Relationship Id="rId8" Type="http://schemas.openxmlformats.org/officeDocument/2006/relationships/image" Target="../media/image56.gif"/><Relationship Id="rId3" Type="http://schemas.openxmlformats.org/officeDocument/2006/relationships/slideLayout" Target="../slideLayouts/slideLayout1.xml"/><Relationship Id="rId7" Type="http://schemas.openxmlformats.org/officeDocument/2006/relationships/image" Target="../media/image53.png"/><Relationship Id="rId12" Type="http://schemas.openxmlformats.org/officeDocument/2006/relationships/image" Target="../media/image60.png"/><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2.png"/><Relationship Id="rId11" Type="http://schemas.openxmlformats.org/officeDocument/2006/relationships/image" Target="../media/image59.png"/><Relationship Id="rId5" Type="http://schemas.openxmlformats.org/officeDocument/2006/relationships/image" Target="../media/image1.png"/><Relationship Id="rId10" Type="http://schemas.openxmlformats.org/officeDocument/2006/relationships/image" Target="../media/image58.png"/><Relationship Id="rId4" Type="http://schemas.openxmlformats.org/officeDocument/2006/relationships/notesSlide" Target="../notesSlides/notesSlide16.xml"/><Relationship Id="rId9" Type="http://schemas.openxmlformats.org/officeDocument/2006/relationships/image" Target="../media/image57.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alpha val="91000"/>
          </a:schemeClr>
        </a:solidFill>
        <a:effectLst/>
      </p:bgPr>
    </p:bg>
    <p:spTree>
      <p:nvGrpSpPr>
        <p:cNvPr id="1" name=""/>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E0B5ACDD-F0CC-0600-28AA-497063796B5B}"/>
              </a:ext>
            </a:extLst>
          </p:cNvPr>
          <p:cNvGraphicFramePr>
            <a:graphicFrameLocks noGrp="1" noDrilldown="1" noMove="1" noResize="1"/>
          </p:cNvGraphicFramePr>
          <p:nvPr>
            <p:extLst>
              <p:ext uri="{D42A27DB-BD31-4B8C-83A1-F6EECF244321}">
                <p14:modId xmlns:p14="http://schemas.microsoft.com/office/powerpoint/2010/main" val="191799470"/>
              </p:ext>
            </p:extLst>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4C8A6DF8-2C55-45BC-90EC-FD15643BA80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CF1BB2ED-F286-4AEB-90CD-1B5D9B6AB3E5}"/>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A6455815-EF35-1F4E-329E-66B28C55CDF2}"/>
              </a:ext>
            </a:extLst>
          </p:cNvPr>
          <p:cNvSpPr txBox="1">
            <a:spLocks noGrp="1" noRot="1" noMove="1" noResize="1" noEditPoints="1" noAdjustHandles="1" noChangeArrowheads="1" noChangeShapeType="1"/>
          </p:cNvSpPr>
          <p:nvPr/>
        </p:nvSpPr>
        <p:spPr>
          <a:xfrm>
            <a:off x="170146" y="1302026"/>
            <a:ext cx="11816445" cy="2375452"/>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4000" b="1" dirty="0">
                <a:solidFill>
                  <a:schemeClr val="bg1"/>
                </a:solidFill>
                <a:latin typeface="+mj-lt"/>
              </a:rPr>
              <a:t>Dust storms: Impacts, monitoring, and forecasting</a:t>
            </a:r>
            <a:endParaRPr lang="fr-NE" sz="4000" b="1" dirty="0">
              <a:solidFill>
                <a:schemeClr val="bg1"/>
              </a:solidFill>
              <a:latin typeface="+mj-lt"/>
            </a:endParaRPr>
          </a:p>
        </p:txBody>
      </p:sp>
      <p:sp>
        <p:nvSpPr>
          <p:cNvPr id="14" name="ZoneTexte 13">
            <a:extLst>
              <a:ext uri="{FF2B5EF4-FFF2-40B4-BE49-F238E27FC236}">
                <a16:creationId xmlns:a16="http://schemas.microsoft.com/office/drawing/2014/main" id="{A23C310F-939F-B786-4563-73EFF6AAEBC8}"/>
              </a:ext>
            </a:extLst>
          </p:cNvPr>
          <p:cNvSpPr txBox="1">
            <a:spLocks/>
          </p:cNvSpPr>
          <p:nvPr/>
        </p:nvSpPr>
        <p:spPr>
          <a:xfrm>
            <a:off x="1769166" y="4648200"/>
            <a:ext cx="8666922" cy="1524000"/>
          </a:xfrm>
          <a:prstGeom prst="rect">
            <a:avLst/>
          </a:prstGeom>
          <a:solidFill>
            <a:schemeClr val="bg1">
              <a:lumMod val="75000"/>
            </a:schemeClr>
          </a:solidFill>
          <a:ln>
            <a:solidFill>
              <a:schemeClr val="tx1"/>
            </a:solidFill>
          </a:ln>
          <a:effectLst>
            <a:glow rad="127000">
              <a:srgbClr val="FFC000"/>
            </a:glow>
            <a:reflection endPos="0" dist="50800" dir="5400000" sy="-100000" algn="bl" rotWithShape="0"/>
          </a:effectLst>
          <a:scene3d>
            <a:camera prst="orthographicFront"/>
            <a:lightRig rig="threePt" dir="t"/>
          </a:scene3d>
          <a:sp3d>
            <a:bevelT prst="relaxedInset"/>
          </a:sp3d>
        </p:spPr>
        <p:txBody>
          <a:bodyPr wrap="square" rtlCol="0" anchor="ctr" anchorCtr="0">
            <a:noAutofit/>
          </a:bodyPr>
          <a:lstStyle/>
          <a:p>
            <a:pPr algn="ctr"/>
            <a:r>
              <a:rPr lang="en-US" err="1"/>
              <a:t>EUMeTrain</a:t>
            </a:r>
            <a:r>
              <a:rPr lang="en-US"/>
              <a:t> Event Week on tropical meteorology</a:t>
            </a:r>
          </a:p>
          <a:p>
            <a:pPr algn="ctr"/>
            <a:r>
              <a:rPr lang="en-US"/>
              <a:t>19-23 October 2026</a:t>
            </a:r>
          </a:p>
          <a:p>
            <a:pPr algn="ctr"/>
            <a:endParaRPr lang="en-US"/>
          </a:p>
          <a:p>
            <a:pPr algn="ctr"/>
            <a:r>
              <a:rPr lang="en-US" sz="1400"/>
              <a:t>HAMA Hamidou, ASECNA - EAMAC, Niamey - Niger </a:t>
            </a:r>
          </a:p>
          <a:p>
            <a:pPr algn="ctr"/>
            <a:r>
              <a:rPr lang="en-US" sz="1400"/>
              <a:t>Email: </a:t>
            </a:r>
            <a:r>
              <a:rPr lang="en-US" sz="1400">
                <a:hlinkClick r:id="rId5"/>
              </a:rPr>
              <a:t>hama_hamid@yahoo.com</a:t>
            </a:r>
            <a:r>
              <a:rPr lang="en-US" sz="1400"/>
              <a:t>, </a:t>
            </a:r>
            <a:r>
              <a:rPr lang="en-US" sz="1400">
                <a:hlinkClick r:id="rId6"/>
              </a:rPr>
              <a:t>hamaham@asecna.org</a:t>
            </a:r>
            <a:r>
              <a:rPr lang="en-US" sz="1400"/>
              <a:t>  </a:t>
            </a:r>
            <a:r>
              <a:rPr lang="fr-FR" sz="1400"/>
              <a:t> </a:t>
            </a:r>
            <a:endParaRPr lang="fr-NE" sz="1400"/>
          </a:p>
        </p:txBody>
      </p:sp>
    </p:spTree>
    <p:extLst>
      <p:ext uri="{BB962C8B-B14F-4D97-AF65-F5344CB8AC3E}">
        <p14:creationId xmlns:p14="http://schemas.microsoft.com/office/powerpoint/2010/main" val="41039948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1">
            <a:alpha val="91000"/>
          </a:schemeClr>
        </a:solidFill>
        <a:effectLst/>
      </p:bgPr>
    </p:bg>
    <p:spTree>
      <p:nvGrpSpPr>
        <p:cNvPr id="1" name="">
          <a:extLst>
            <a:ext uri="{FF2B5EF4-FFF2-40B4-BE49-F238E27FC236}">
              <a16:creationId xmlns:a16="http://schemas.microsoft.com/office/drawing/2014/main" id="{ADB2B29D-BABF-6CB4-78FD-715749E89261}"/>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B6C078A4-B32B-804F-D4E0-59341FE379BA}"/>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FBD41F66-626F-A2CE-167F-0EFE8681C47E}"/>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5C5408FD-BE31-4E97-E8F6-BE5C9CF6CF8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B80296A1-5A6E-247A-9437-B91E6C13CF11}"/>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fr-FR" sz="3600" b="1" err="1">
                <a:solidFill>
                  <a:schemeClr val="bg1"/>
                </a:solidFill>
                <a:latin typeface="+mj-lt"/>
              </a:rPr>
              <a:t>Outline</a:t>
            </a:r>
            <a:endParaRPr lang="fr-NE" sz="3600" b="1">
              <a:solidFill>
                <a:schemeClr val="bg1"/>
              </a:solidFill>
              <a:latin typeface="+mj-lt"/>
            </a:endParaRPr>
          </a:p>
        </p:txBody>
      </p:sp>
      <p:sp>
        <p:nvSpPr>
          <p:cNvPr id="14" name="ZoneTexte 13">
            <a:extLst>
              <a:ext uri="{FF2B5EF4-FFF2-40B4-BE49-F238E27FC236}">
                <a16:creationId xmlns:a16="http://schemas.microsoft.com/office/drawing/2014/main" id="{098CB9D6-326F-98A8-CFA4-2403FAA54DC3}"/>
              </a:ext>
            </a:extLst>
          </p:cNvPr>
          <p:cNvSpPr txBox="1">
            <a:spLocks/>
          </p:cNvSpPr>
          <p:nvPr/>
        </p:nvSpPr>
        <p:spPr>
          <a:xfrm>
            <a:off x="170146" y="1894840"/>
            <a:ext cx="11816444" cy="4843889"/>
          </a:xfrm>
          <a:prstGeom prst="rect">
            <a:avLst/>
          </a:prstGeom>
          <a:solidFill>
            <a:schemeClr val="bg1">
              <a:lumMod val="95000"/>
            </a:schemeClr>
          </a:solidFill>
          <a:ln>
            <a:solidFill>
              <a:schemeClr val="tx1"/>
            </a:solidFill>
          </a:ln>
          <a:effectLst>
            <a:glow rad="127000">
              <a:srgbClr val="FFC000"/>
            </a:glow>
            <a:reflection endPos="0" dist="50800" dir="5400000" sy="-100000" algn="bl" rotWithShape="0"/>
          </a:effectLst>
          <a:scene3d>
            <a:camera prst="orthographicFront"/>
            <a:lightRig rig="threePt" dir="t"/>
          </a:scene3d>
          <a:sp3d>
            <a:bevelT prst="relaxedInset"/>
          </a:sp3d>
        </p:spPr>
        <p:txBody>
          <a:bodyPr wrap="square" rtlCol="0" anchor="ctr" anchorCtr="0">
            <a:noAutofit/>
          </a:bodyPr>
          <a:lstStyle/>
          <a:p>
            <a:pPr marL="285750" indent="-285750" algn="just">
              <a:spcBef>
                <a:spcPts val="600"/>
              </a:spcBef>
              <a:spcAft>
                <a:spcPts val="600"/>
              </a:spcAft>
              <a:buSzPct val="75000"/>
              <a:buFont typeface="Wingdings" panose="05000000000000000000" pitchFamily="2" charset="2"/>
              <a:buChar char="q"/>
            </a:pPr>
            <a:r>
              <a:rPr lang="en-US" sz="2000"/>
              <a:t>Definitions</a:t>
            </a:r>
          </a:p>
          <a:p>
            <a:pPr marL="285750" indent="-285750" algn="just">
              <a:spcBef>
                <a:spcPts val="600"/>
              </a:spcBef>
              <a:spcAft>
                <a:spcPts val="600"/>
              </a:spcAft>
              <a:buSzPct val="75000"/>
              <a:buFont typeface="Wingdings" panose="05000000000000000000" pitchFamily="2" charset="2"/>
              <a:buChar char="q"/>
            </a:pPr>
            <a:r>
              <a:rPr lang="en-US" sz="2000"/>
              <a:t>Impacts of dust storms</a:t>
            </a:r>
          </a:p>
          <a:p>
            <a:pPr marL="800100" lvl="1" indent="-342900" algn="just">
              <a:spcBef>
                <a:spcPts val="600"/>
              </a:spcBef>
              <a:spcAft>
                <a:spcPts val="600"/>
              </a:spcAft>
              <a:buSzPct val="75000"/>
              <a:buFont typeface="Wingdings" panose="05000000000000000000" pitchFamily="2" charset="2"/>
              <a:buChar char="v"/>
            </a:pPr>
            <a:r>
              <a:rPr lang="en-US" sz="2000"/>
              <a:t>Climatic &amp; Environmental impacts</a:t>
            </a:r>
          </a:p>
          <a:p>
            <a:pPr marL="800100" lvl="1" indent="-342900" algn="just">
              <a:spcBef>
                <a:spcPts val="600"/>
              </a:spcBef>
              <a:spcAft>
                <a:spcPts val="600"/>
              </a:spcAft>
              <a:buSzPct val="75000"/>
              <a:buFont typeface="Wingdings" panose="05000000000000000000" pitchFamily="2" charset="2"/>
              <a:buChar char="v"/>
            </a:pPr>
            <a:r>
              <a:rPr lang="en-US" sz="2000"/>
              <a:t>Socio-economic impacts</a:t>
            </a:r>
          </a:p>
          <a:p>
            <a:pPr marL="285750" indent="-285750" algn="just">
              <a:spcBef>
                <a:spcPts val="600"/>
              </a:spcBef>
              <a:spcAft>
                <a:spcPts val="600"/>
              </a:spcAft>
              <a:buSzPct val="75000"/>
              <a:buFont typeface="Wingdings" panose="05000000000000000000" pitchFamily="2" charset="2"/>
              <a:buChar char="q"/>
            </a:pPr>
            <a:r>
              <a:rPr lang="en-US" sz="2000"/>
              <a:t>Conceptual models for dust emission and forecasting</a:t>
            </a:r>
          </a:p>
          <a:p>
            <a:pPr marL="285750" indent="-285750" algn="just">
              <a:spcBef>
                <a:spcPts val="600"/>
              </a:spcBef>
              <a:spcAft>
                <a:spcPts val="600"/>
              </a:spcAft>
              <a:buSzPct val="75000"/>
              <a:buFont typeface="Wingdings" panose="05000000000000000000" pitchFamily="2" charset="2"/>
              <a:buChar char="q"/>
            </a:pPr>
            <a:r>
              <a:rPr lang="en-US" sz="2000"/>
              <a:t>Monitoring and forecasting dust</a:t>
            </a:r>
          </a:p>
          <a:p>
            <a:pPr marL="800100" lvl="1" indent="-342900" algn="just">
              <a:spcBef>
                <a:spcPts val="600"/>
              </a:spcBef>
              <a:spcAft>
                <a:spcPts val="600"/>
              </a:spcAft>
              <a:buSzPct val="75000"/>
              <a:buFont typeface="Wingdings" panose="05000000000000000000" pitchFamily="2" charset="2"/>
              <a:buChar char="v"/>
            </a:pPr>
            <a:r>
              <a:rPr lang="en-US" sz="2000"/>
              <a:t>Using satellite and NWP data (MSLP and wind) </a:t>
            </a:r>
          </a:p>
          <a:p>
            <a:pPr marL="800100" lvl="1" indent="-342900" algn="just">
              <a:spcBef>
                <a:spcPts val="600"/>
              </a:spcBef>
              <a:spcAft>
                <a:spcPts val="600"/>
              </a:spcAft>
              <a:buSzPct val="75000"/>
              <a:buFont typeface="Wingdings" panose="05000000000000000000" pitchFamily="2" charset="2"/>
              <a:buChar char="v"/>
            </a:pPr>
            <a:r>
              <a:rPr lang="en-US" sz="2000"/>
              <a:t>Using the WMO Sand and Dust Storms Warning Advisory and Assessment System (SDS-WAS)</a:t>
            </a:r>
          </a:p>
          <a:p>
            <a:pPr marL="285750" indent="-285750" algn="just">
              <a:spcBef>
                <a:spcPts val="600"/>
              </a:spcBef>
              <a:spcAft>
                <a:spcPts val="600"/>
              </a:spcAft>
              <a:buSzPct val="75000"/>
              <a:buFont typeface="Wingdings" panose="05000000000000000000" pitchFamily="2" charset="2"/>
              <a:buChar char="q"/>
            </a:pPr>
            <a:endParaRPr lang="fr-NE"/>
          </a:p>
        </p:txBody>
      </p:sp>
    </p:spTree>
    <p:extLst>
      <p:ext uri="{BB962C8B-B14F-4D97-AF65-F5344CB8AC3E}">
        <p14:creationId xmlns:p14="http://schemas.microsoft.com/office/powerpoint/2010/main" val="37325790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4E7558-DD2A-3726-83D6-B070EB4527D2}"/>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2E377180-8379-A8AE-B9B7-F09C510C5390}"/>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8EBE4A4D-4849-9611-8761-4E8033C760A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A27D960C-31D1-029A-D5B0-67CCC0B0A86E}"/>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6C996F41-58B5-6440-AA1D-12D75558960A}"/>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GB" sz="3600" b="1" noProof="0">
                <a:solidFill>
                  <a:schemeClr val="bg1"/>
                </a:solidFill>
                <a:latin typeface="+mj-lt"/>
              </a:rPr>
              <a:t>Definitions</a:t>
            </a:r>
          </a:p>
        </p:txBody>
      </p:sp>
      <p:sp>
        <p:nvSpPr>
          <p:cNvPr id="14" name="ZoneTexte 13">
            <a:extLst>
              <a:ext uri="{FF2B5EF4-FFF2-40B4-BE49-F238E27FC236}">
                <a16:creationId xmlns:a16="http://schemas.microsoft.com/office/drawing/2014/main" id="{E954193E-6556-DCB8-F73B-1CE67FA7D21B}"/>
              </a:ext>
            </a:extLst>
          </p:cNvPr>
          <p:cNvSpPr txBox="1">
            <a:spLocks/>
          </p:cNvSpPr>
          <p:nvPr/>
        </p:nvSpPr>
        <p:spPr>
          <a:xfrm>
            <a:off x="170145" y="1818306"/>
            <a:ext cx="6677915" cy="4891902"/>
          </a:xfrm>
          <a:prstGeom prst="rect">
            <a:avLst/>
          </a:prstGeom>
          <a:solidFill>
            <a:schemeClr val="bg1">
              <a:lumMod val="95000"/>
            </a:schemeClr>
          </a:solidFill>
          <a:ln>
            <a:noFill/>
          </a:ln>
          <a:effectLst>
            <a:glow rad="127000">
              <a:schemeClr val="bg1"/>
            </a:glow>
            <a:reflection endPos="0" dist="50800" dir="5400000" sy="-100000" algn="bl" rotWithShape="0"/>
          </a:effectLst>
          <a:scene3d>
            <a:camera prst="orthographicFront"/>
            <a:lightRig rig="threePt" dir="t"/>
          </a:scene3d>
          <a:sp3d>
            <a:bevelT prst="relaxedInset"/>
          </a:sp3d>
        </p:spPr>
        <p:txBody>
          <a:bodyPr wrap="square" rtlCol="0" anchor="ctr" anchorCtr="0">
            <a:noAutofit/>
          </a:bodyPr>
          <a:lstStyle/>
          <a:p>
            <a:pPr marL="285750" indent="-285750" algn="just">
              <a:spcBef>
                <a:spcPts val="600"/>
              </a:spcBef>
              <a:spcAft>
                <a:spcPts val="600"/>
              </a:spcAft>
              <a:buSzPct val="75000"/>
              <a:buFont typeface="Wingdings" panose="05000000000000000000" pitchFamily="2" charset="2"/>
              <a:buChar char="q"/>
            </a:pPr>
            <a:r>
              <a:rPr lang="en-US" sz="2000"/>
              <a:t>Duststorm/sandstorm: ensemble of particles of dust or sand energetically lifted to great heights by a strong and turbulent wind [reducing visibilities to less than 1,000 meters].</a:t>
            </a:r>
          </a:p>
          <a:p>
            <a:pPr marL="285750" indent="-285750" algn="just">
              <a:spcBef>
                <a:spcPts val="600"/>
              </a:spcBef>
              <a:spcAft>
                <a:spcPts val="600"/>
              </a:spcAft>
              <a:buSzPct val="75000"/>
              <a:buFont typeface="Wingdings" panose="05000000000000000000" pitchFamily="2" charset="2"/>
              <a:buChar char="q"/>
            </a:pPr>
            <a:r>
              <a:rPr lang="en-US" sz="2000"/>
              <a:t>Dust wall/sand wall: Front of a sandstorm or dust storm, appearing as a gigantic high wall which moves fairly rapidly.</a:t>
            </a:r>
          </a:p>
          <a:p>
            <a:pPr marL="285750" indent="-285750" algn="just">
              <a:spcBef>
                <a:spcPts val="600"/>
              </a:spcBef>
              <a:spcAft>
                <a:spcPts val="600"/>
              </a:spcAft>
              <a:buSzPct val="75000"/>
              <a:buFont typeface="Wingdings" panose="05000000000000000000" pitchFamily="2" charset="2"/>
              <a:buChar char="q"/>
            </a:pPr>
            <a:r>
              <a:rPr lang="en-US" sz="2000"/>
              <a:t>Dust haze/sand haze: haze caused by the suspension in the atmosphere of small sand or dust particles, raised from the ground prior to the time of observation by a sandstorm or duststorm. </a:t>
            </a:r>
          </a:p>
          <a:p>
            <a:pPr marL="285750" indent="-285750" algn="just">
              <a:spcBef>
                <a:spcPts val="600"/>
              </a:spcBef>
              <a:spcAft>
                <a:spcPts val="600"/>
              </a:spcAft>
              <a:buSzPct val="75000"/>
              <a:buFont typeface="Wingdings" panose="05000000000000000000" pitchFamily="2" charset="2"/>
              <a:buChar char="q"/>
            </a:pPr>
            <a:endParaRPr lang="fr-NE"/>
          </a:p>
        </p:txBody>
      </p:sp>
      <p:grpSp>
        <p:nvGrpSpPr>
          <p:cNvPr id="7" name="Groupe 6">
            <a:extLst>
              <a:ext uri="{FF2B5EF4-FFF2-40B4-BE49-F238E27FC236}">
                <a16:creationId xmlns:a16="http://schemas.microsoft.com/office/drawing/2014/main" id="{902AC291-26D4-78F1-0483-F0632F9562EC}"/>
              </a:ext>
            </a:extLst>
          </p:cNvPr>
          <p:cNvGrpSpPr/>
          <p:nvPr/>
        </p:nvGrpSpPr>
        <p:grpSpPr>
          <a:xfrm>
            <a:off x="7066721" y="1818305"/>
            <a:ext cx="4919870" cy="4891903"/>
            <a:chOff x="7066721" y="1818305"/>
            <a:chExt cx="4919870" cy="4891903"/>
          </a:xfrm>
        </p:grpSpPr>
        <p:pic>
          <p:nvPicPr>
            <p:cNvPr id="3" name="Image 2" descr="dust_wall4">
              <a:extLst>
                <a:ext uri="{FF2B5EF4-FFF2-40B4-BE49-F238E27FC236}">
                  <a16:creationId xmlns:a16="http://schemas.microsoft.com/office/drawing/2014/main" id="{09876197-A264-8E94-2C1F-1D189220B80B}"/>
                </a:ext>
              </a:extLst>
            </p:cNvPr>
            <p:cNvPicPr/>
            <p:nvPr/>
          </p:nvPicPr>
          <p:blipFill>
            <a:blip r:embed="rId5" cstate="print">
              <a:lum/>
            </a:blip>
            <a:srcRect/>
            <a:stretch>
              <a:fillRect/>
            </a:stretch>
          </p:blipFill>
          <p:spPr bwMode="auto">
            <a:xfrm>
              <a:off x="7066722" y="1818305"/>
              <a:ext cx="4919869" cy="4112152"/>
            </a:xfrm>
            <a:prstGeom prst="rect">
              <a:avLst/>
            </a:prstGeom>
            <a:noFill/>
            <a:ln w="9525">
              <a:noFill/>
              <a:miter lim="800000"/>
              <a:headEnd/>
              <a:tailEnd/>
            </a:ln>
          </p:spPr>
        </p:pic>
        <p:sp>
          <p:nvSpPr>
            <p:cNvPr id="5" name="ZoneTexte 4">
              <a:extLst>
                <a:ext uri="{FF2B5EF4-FFF2-40B4-BE49-F238E27FC236}">
                  <a16:creationId xmlns:a16="http://schemas.microsoft.com/office/drawing/2014/main" id="{541C45D6-9EAB-81B3-5A80-5956AF5027AA}"/>
                </a:ext>
              </a:extLst>
            </p:cNvPr>
            <p:cNvSpPr txBox="1"/>
            <p:nvPr/>
          </p:nvSpPr>
          <p:spPr>
            <a:xfrm>
              <a:off x="7066721" y="5971544"/>
              <a:ext cx="4919869" cy="738664"/>
            </a:xfrm>
            <a:prstGeom prst="rect">
              <a:avLst/>
            </a:prstGeom>
            <a:solidFill>
              <a:schemeClr val="bg1">
                <a:lumMod val="85000"/>
              </a:schemeClr>
            </a:solidFill>
          </p:spPr>
          <p:txBody>
            <a:bodyPr wrap="square">
              <a:spAutoFit/>
            </a:bodyPr>
            <a:lstStyle/>
            <a:p>
              <a:pPr algn="just"/>
              <a:r>
                <a:rPr lang="en-US" sz="1400" i="1"/>
                <a:t>A dust storm in the form of dust wall observed at Niamey (Niger) at the beginning of the rainy season on 05/07/2010 at 15h15 LMT. Courtesy: KPLOGUEDE Emmanuel</a:t>
              </a:r>
              <a:endParaRPr lang="fr-FR" sz="1400"/>
            </a:p>
          </p:txBody>
        </p:sp>
      </p:grpSp>
    </p:spTree>
    <p:extLst>
      <p:ext uri="{BB962C8B-B14F-4D97-AF65-F5344CB8AC3E}">
        <p14:creationId xmlns:p14="http://schemas.microsoft.com/office/powerpoint/2010/main" val="3119290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17E744-6E3F-CBCF-DFAF-E069763E0213}"/>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B1469F64-FCB5-8018-9D0A-396EA7AF9018}"/>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AC2369AF-C801-C46B-021A-9A90E4DE357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54F4F098-4D51-93D0-E9A5-0A1F5AF892EB}"/>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1097CA00-05F3-B6B1-419C-109F671EA712}"/>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GB" sz="2800" b="1" noProof="0">
                <a:solidFill>
                  <a:schemeClr val="bg1"/>
                </a:solidFill>
                <a:latin typeface="+mj-lt"/>
              </a:rPr>
              <a:t>Impacts of duststorms and sandstorms</a:t>
            </a:r>
          </a:p>
        </p:txBody>
      </p:sp>
      <p:graphicFrame>
        <p:nvGraphicFramePr>
          <p:cNvPr id="3" name="Diagramme 2">
            <a:extLst>
              <a:ext uri="{FF2B5EF4-FFF2-40B4-BE49-F238E27FC236}">
                <a16:creationId xmlns:a16="http://schemas.microsoft.com/office/drawing/2014/main" id="{B87AEC68-5A3F-9B36-A833-67373064A851}"/>
              </a:ext>
            </a:extLst>
          </p:cNvPr>
          <p:cNvGraphicFramePr/>
          <p:nvPr>
            <p:extLst>
              <p:ext uri="{D42A27DB-BD31-4B8C-83A1-F6EECF244321}">
                <p14:modId xmlns:p14="http://schemas.microsoft.com/office/powerpoint/2010/main" val="170794517"/>
              </p:ext>
            </p:extLst>
          </p:nvPr>
        </p:nvGraphicFramePr>
        <p:xfrm>
          <a:off x="249657" y="1855085"/>
          <a:ext cx="11816445" cy="4909012"/>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8" name="ZoneTexte 7">
            <a:extLst>
              <a:ext uri="{FF2B5EF4-FFF2-40B4-BE49-F238E27FC236}">
                <a16:creationId xmlns:a16="http://schemas.microsoft.com/office/drawing/2014/main" id="{7ED0B044-2A10-D626-091B-6FB46DB3CA94}"/>
              </a:ext>
            </a:extLst>
          </p:cNvPr>
          <p:cNvSpPr txBox="1"/>
          <p:nvPr/>
        </p:nvSpPr>
        <p:spPr>
          <a:xfrm>
            <a:off x="5761704" y="3429000"/>
            <a:ext cx="1307690" cy="3293209"/>
          </a:xfrm>
          <a:prstGeom prst="rect">
            <a:avLst/>
          </a:prstGeom>
          <a:solidFill>
            <a:schemeClr val="accent1">
              <a:lumMod val="20000"/>
              <a:lumOff val="80000"/>
            </a:schemeClr>
          </a:solidFill>
          <a:ln w="12700" cmpd="dbl">
            <a:solidFill>
              <a:srgbClr val="002060"/>
            </a:solidFill>
            <a:extLst>
              <a:ext uri="{C807C97D-BFC1-408E-A445-0C87EB9F89A2}">
                <ask:lineSketchStyleProps xmlns:ask="http://schemas.microsoft.com/office/drawing/2018/sketchyshapes" sd="1219033472">
                  <a:custGeom>
                    <a:avLst/>
                    <a:gdLst>
                      <a:gd name="csX0" fmla="*/ 0 w 1749287"/>
                      <a:gd name="csY0" fmla="*/ 0 h 1477328"/>
                      <a:gd name="csX1" fmla="*/ 1749287 w 1749287"/>
                      <a:gd name="csY1" fmla="*/ 0 h 1477328"/>
                      <a:gd name="csX2" fmla="*/ 1749287 w 1749287"/>
                      <a:gd name="csY2" fmla="*/ 1477328 h 1477328"/>
                      <a:gd name="csX3" fmla="*/ 0 w 1749287"/>
                      <a:gd name="csY3" fmla="*/ 1477328 h 1477328"/>
                      <a:gd name="csX4" fmla="*/ 0 w 1749287"/>
                      <a:gd name="csY4" fmla="*/ 0 h 1477328"/>
                    </a:gdLst>
                    <a:ahLst/>
                    <a:cxnLst>
                      <a:cxn ang="0">
                        <a:pos x="csX0" y="csY0"/>
                      </a:cxn>
                      <a:cxn ang="0">
                        <a:pos x="csX1" y="csY1"/>
                      </a:cxn>
                      <a:cxn ang="0">
                        <a:pos x="csX2" y="csY2"/>
                      </a:cxn>
                      <a:cxn ang="0">
                        <a:pos x="csX3" y="csY3"/>
                      </a:cxn>
                      <a:cxn ang="0">
                        <a:pos x="csX4" y="csY4"/>
                      </a:cxn>
                    </a:cxnLst>
                    <a:rect l="l" t="t" r="r" b="b"/>
                    <a:pathLst>
                      <a:path w="1749287" h="1477328" fill="none" extrusionOk="0">
                        <a:moveTo>
                          <a:pt x="0" y="0"/>
                        </a:moveTo>
                        <a:cubicBezTo>
                          <a:pt x="568187" y="79911"/>
                          <a:pt x="1359282" y="35932"/>
                          <a:pt x="1749287" y="0"/>
                        </a:cubicBezTo>
                        <a:cubicBezTo>
                          <a:pt x="1772069" y="704010"/>
                          <a:pt x="1622345" y="1305905"/>
                          <a:pt x="1749287" y="1477328"/>
                        </a:cubicBezTo>
                        <a:cubicBezTo>
                          <a:pt x="1047779" y="1511389"/>
                          <a:pt x="532480" y="1623014"/>
                          <a:pt x="0" y="1477328"/>
                        </a:cubicBezTo>
                        <a:cubicBezTo>
                          <a:pt x="-111356" y="1179937"/>
                          <a:pt x="-105759" y="213824"/>
                          <a:pt x="0" y="0"/>
                        </a:cubicBezTo>
                        <a:close/>
                      </a:path>
                      <a:path w="1749287" h="1477328" stroke="0" extrusionOk="0">
                        <a:moveTo>
                          <a:pt x="0" y="0"/>
                        </a:moveTo>
                        <a:cubicBezTo>
                          <a:pt x="315162" y="69692"/>
                          <a:pt x="1244345" y="63115"/>
                          <a:pt x="1749287" y="0"/>
                        </a:cubicBezTo>
                        <a:cubicBezTo>
                          <a:pt x="1693243" y="735153"/>
                          <a:pt x="1780467" y="1113412"/>
                          <a:pt x="1749287" y="1477328"/>
                        </a:cubicBezTo>
                        <a:cubicBezTo>
                          <a:pt x="882189" y="1510503"/>
                          <a:pt x="235568" y="1448682"/>
                          <a:pt x="0" y="1477328"/>
                        </a:cubicBezTo>
                        <a:cubicBezTo>
                          <a:pt x="-79908" y="1020908"/>
                          <a:pt x="115447" y="636907"/>
                          <a:pt x="0" y="0"/>
                        </a:cubicBezTo>
                        <a:close/>
                      </a:path>
                    </a:pathLst>
                  </a:custGeom>
                  <ask:type>
                    <ask:lineSketchNone/>
                  </ask:type>
                </ask:lineSketchStyleProps>
              </a:ext>
            </a:extLst>
          </a:ln>
        </p:spPr>
        <p:txBody>
          <a:bodyPr wrap="square" rtlCol="0">
            <a:spAutoFit/>
          </a:bodyPr>
          <a:lstStyle/>
          <a:p>
            <a:pPr algn="ctr"/>
            <a:r>
              <a:rPr lang="en-US" sz="1600" b="1" dirty="0"/>
              <a:t>Provides Nutrients to marine and terrestrial ecosystems (Kellogg and Griffin, 2006) </a:t>
            </a:r>
            <a:r>
              <a:rPr lang="en" sz="1600" b="1" dirty="0"/>
              <a:t>Fertilizer for agriculture and the Amazon rainforest</a:t>
            </a:r>
            <a:endParaRPr lang="fr-NE" sz="1600" dirty="0"/>
          </a:p>
        </p:txBody>
      </p:sp>
      <p:cxnSp>
        <p:nvCxnSpPr>
          <p:cNvPr id="18" name="Connecteur droit avec flèche 17">
            <a:extLst>
              <a:ext uri="{FF2B5EF4-FFF2-40B4-BE49-F238E27FC236}">
                <a16:creationId xmlns:a16="http://schemas.microsoft.com/office/drawing/2014/main" id="{F9936DBB-B3CF-83F0-ECBF-1C8081C3D7D0}"/>
              </a:ext>
            </a:extLst>
          </p:cNvPr>
          <p:cNvCxnSpPr>
            <a:cxnSpLocks/>
            <a:stCxn id="8" idx="1"/>
          </p:cNvCxnSpPr>
          <p:nvPr/>
        </p:nvCxnSpPr>
        <p:spPr>
          <a:xfrm flipH="1" flipV="1">
            <a:off x="5632495" y="5075604"/>
            <a:ext cx="129209" cy="1"/>
          </a:xfrm>
          <a:prstGeom prst="straightConnector1">
            <a:avLst/>
          </a:prstGeom>
          <a:ln w="22225">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19" name="Connecteur droit avec flèche 18">
            <a:extLst>
              <a:ext uri="{FF2B5EF4-FFF2-40B4-BE49-F238E27FC236}">
                <a16:creationId xmlns:a16="http://schemas.microsoft.com/office/drawing/2014/main" id="{D8CA7124-41EC-4A73-D262-C5147D5EF6E0}"/>
              </a:ext>
            </a:extLst>
          </p:cNvPr>
          <p:cNvCxnSpPr>
            <a:cxnSpLocks/>
            <a:stCxn id="8" idx="3"/>
          </p:cNvCxnSpPr>
          <p:nvPr/>
        </p:nvCxnSpPr>
        <p:spPr>
          <a:xfrm>
            <a:off x="7069394" y="5075605"/>
            <a:ext cx="393290" cy="0"/>
          </a:xfrm>
          <a:prstGeom prst="straightConnector1">
            <a:avLst/>
          </a:prstGeom>
          <a:ln w="22225">
            <a:solidFill>
              <a:schemeClr val="accent6">
                <a:lumMod val="75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657340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20D3A-849C-D8BF-D40A-A9773160FE35}"/>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50432188-E575-0B5D-0598-37724E17903A}"/>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777E1071-ED1B-C9E0-CD81-C65D0EE60580}"/>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704E3201-92B9-71E4-17AD-D9DEDDC2F14F}"/>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37D240F1-1E4E-6162-FE48-94877F6711B3}"/>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Dust source regions in NW Africa </a:t>
            </a:r>
          </a:p>
        </p:txBody>
      </p:sp>
      <p:pic>
        <p:nvPicPr>
          <p:cNvPr id="4" name="Image 3">
            <a:extLst>
              <a:ext uri="{FF2B5EF4-FFF2-40B4-BE49-F238E27FC236}">
                <a16:creationId xmlns:a16="http://schemas.microsoft.com/office/drawing/2014/main" id="{4985A7BB-2024-AFF1-02B5-7A5BCA2BBA7E}"/>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70143" y="1855086"/>
            <a:ext cx="4824745" cy="4268426"/>
          </a:xfrm>
          <a:prstGeom prst="rect">
            <a:avLst/>
          </a:prstGeom>
          <a:noFill/>
          <a:ln>
            <a:solidFill>
              <a:srgbClr val="002060"/>
            </a:solidFill>
          </a:ln>
        </p:spPr>
      </p:pic>
      <p:sp>
        <p:nvSpPr>
          <p:cNvPr id="10" name="ZoneTexte 9">
            <a:extLst>
              <a:ext uri="{FF2B5EF4-FFF2-40B4-BE49-F238E27FC236}">
                <a16:creationId xmlns:a16="http://schemas.microsoft.com/office/drawing/2014/main" id="{CB705C24-EB15-E7FB-73FA-0A54EF44B553}"/>
              </a:ext>
            </a:extLst>
          </p:cNvPr>
          <p:cNvSpPr txBox="1"/>
          <p:nvPr/>
        </p:nvSpPr>
        <p:spPr>
          <a:xfrm>
            <a:off x="170143" y="6181852"/>
            <a:ext cx="4824746" cy="600164"/>
          </a:xfrm>
          <a:prstGeom prst="rect">
            <a:avLst/>
          </a:prstGeom>
          <a:noFill/>
          <a:ln w="6350">
            <a:solidFill>
              <a:srgbClr val="002060"/>
            </a:solidFill>
          </a:ln>
        </p:spPr>
        <p:txBody>
          <a:bodyPr wrap="square">
            <a:spAutoFit/>
          </a:bodyPr>
          <a:lstStyle/>
          <a:p>
            <a:pPr algn="just">
              <a:buNone/>
            </a:pPr>
            <a:r>
              <a:rPr lang="en-GB" sz="1100" noProof="0"/>
              <a:t>Long-term mean Total Ozone Mapping Spectrometer absorbing Aerosol Index (TOMS AI) (x10) over Africa north of the equator calculated using data from 1980 –1992</a:t>
            </a:r>
            <a:r>
              <a:rPr lang="en-GB" sz="1100"/>
              <a:t> (</a:t>
            </a:r>
            <a:r>
              <a:rPr lang="en-GB" sz="1100" err="1"/>
              <a:t>Engelstaedter</a:t>
            </a:r>
            <a:r>
              <a:rPr lang="en-GB" sz="1100"/>
              <a:t> et al. 2007)</a:t>
            </a:r>
            <a:endParaRPr lang="en-GB" sz="1100" noProof="0"/>
          </a:p>
        </p:txBody>
      </p:sp>
      <p:pic>
        <p:nvPicPr>
          <p:cNvPr id="18" name="Image 17" descr="https://www.researchgate.net/profile/Sebastian-Engelstaedter/publication/200176756/viewer/AS:102616788897806@1401477158559/background/3.png">
            <a:extLst>
              <a:ext uri="{FF2B5EF4-FFF2-40B4-BE49-F238E27FC236}">
                <a16:creationId xmlns:a16="http://schemas.microsoft.com/office/drawing/2014/main" id="{D074561E-AFE5-ABC9-3AEA-42C23807B51C}"/>
              </a:ext>
            </a:extLst>
          </p:cNvPr>
          <p:cNvPicPr>
            <a:picLocks noChangeAspect="1"/>
          </p:cNvPicPr>
          <p:nvPr/>
        </p:nvPicPr>
        <p:blipFill>
          <a:blip r:embed="rId6"/>
          <a:stretch>
            <a:fillRect/>
          </a:stretch>
        </p:blipFill>
        <p:spPr>
          <a:xfrm>
            <a:off x="5363935" y="1905819"/>
            <a:ext cx="6622655" cy="4447355"/>
          </a:xfrm>
          <a:prstGeom prst="rect">
            <a:avLst/>
          </a:prstGeom>
          <a:ln w="3175">
            <a:solidFill>
              <a:schemeClr val="tx1"/>
            </a:solidFill>
          </a:ln>
        </p:spPr>
      </p:pic>
      <p:sp>
        <p:nvSpPr>
          <p:cNvPr id="20" name="ZoneTexte 19">
            <a:extLst>
              <a:ext uri="{FF2B5EF4-FFF2-40B4-BE49-F238E27FC236}">
                <a16:creationId xmlns:a16="http://schemas.microsoft.com/office/drawing/2014/main" id="{B66B93E7-34EA-20AA-1F45-871E1EA169FC}"/>
              </a:ext>
            </a:extLst>
          </p:cNvPr>
          <p:cNvSpPr txBox="1"/>
          <p:nvPr/>
        </p:nvSpPr>
        <p:spPr>
          <a:xfrm>
            <a:off x="5347248" y="6481934"/>
            <a:ext cx="6622654" cy="276999"/>
          </a:xfrm>
          <a:prstGeom prst="rect">
            <a:avLst/>
          </a:prstGeom>
          <a:noFill/>
          <a:ln w="6350">
            <a:solidFill>
              <a:schemeClr val="tx1"/>
            </a:solidFill>
          </a:ln>
        </p:spPr>
        <p:txBody>
          <a:bodyPr wrap="square">
            <a:spAutoFit/>
          </a:bodyPr>
          <a:lstStyle/>
          <a:p>
            <a:pPr algn="ctr"/>
            <a:r>
              <a:rPr lang="en-GB" sz="1200" noProof="0"/>
              <a:t>Mean monthly TOMS AI (x10) calculated using data from 1980 – 1992</a:t>
            </a:r>
          </a:p>
        </p:txBody>
      </p:sp>
    </p:spTree>
    <p:extLst>
      <p:ext uri="{BB962C8B-B14F-4D97-AF65-F5344CB8AC3E}">
        <p14:creationId xmlns:p14="http://schemas.microsoft.com/office/powerpoint/2010/main" val="12204688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0AC0D-EDDB-B5E4-CDD4-E209D606268E}"/>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FC4265B2-4710-7729-E092-745D2BAD6FA4}"/>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D71C281F-779E-F1D5-9260-15567831F9B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8EECE2AE-E0F5-9AEE-70FE-08DFDD26922A}"/>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DA86E6CD-7767-DFEC-E202-F692262EB261}"/>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Dust source regions in NW Africa </a:t>
            </a:r>
          </a:p>
        </p:txBody>
      </p:sp>
      <p:pic>
        <p:nvPicPr>
          <p:cNvPr id="2" name="Espace réservé du contenu 3" descr="Pluviometrie_Sahel.jpg">
            <a:extLst>
              <a:ext uri="{FF2B5EF4-FFF2-40B4-BE49-F238E27FC236}">
                <a16:creationId xmlns:a16="http://schemas.microsoft.com/office/drawing/2014/main" id="{0D2FF576-9EA4-16D5-1C3A-043ABE40037D}"/>
              </a:ext>
            </a:extLst>
          </p:cNvPr>
          <p:cNvPicPr>
            <a:picLocks noChangeAspect="1"/>
          </p:cNvPicPr>
          <p:nvPr/>
        </p:nvPicPr>
        <p:blipFill>
          <a:blip r:embed="rId5" cstate="print"/>
          <a:stretch>
            <a:fillRect/>
          </a:stretch>
        </p:blipFill>
        <p:spPr>
          <a:xfrm>
            <a:off x="194946" y="1855085"/>
            <a:ext cx="7718094" cy="4610189"/>
          </a:xfrm>
          <a:prstGeom prst="rect">
            <a:avLst/>
          </a:prstGeom>
          <a:ln w="25400">
            <a:solidFill>
              <a:schemeClr val="tx1"/>
            </a:solidFill>
          </a:ln>
        </p:spPr>
      </p:pic>
      <p:sp>
        <p:nvSpPr>
          <p:cNvPr id="3" name="Rectangle 2">
            <a:extLst>
              <a:ext uri="{FF2B5EF4-FFF2-40B4-BE49-F238E27FC236}">
                <a16:creationId xmlns:a16="http://schemas.microsoft.com/office/drawing/2014/main" id="{085B23AA-FE68-3569-A90D-38BE492F571C}"/>
              </a:ext>
            </a:extLst>
          </p:cNvPr>
          <p:cNvSpPr/>
          <p:nvPr/>
        </p:nvSpPr>
        <p:spPr>
          <a:xfrm>
            <a:off x="170146" y="6545074"/>
            <a:ext cx="7742894" cy="261610"/>
          </a:xfrm>
          <a:prstGeom prst="rect">
            <a:avLst/>
          </a:prstGeom>
          <a:ln>
            <a:solidFill>
              <a:schemeClr val="accent1"/>
            </a:solidFill>
          </a:ln>
        </p:spPr>
        <p:txBody>
          <a:bodyPr wrap="square">
            <a:spAutoFit/>
          </a:bodyPr>
          <a:lstStyle/>
          <a:p>
            <a:pPr algn="ctr"/>
            <a:r>
              <a:rPr lang="en-GB" sz="1100" b="1" noProof="0">
                <a:latin typeface="Aptos" panose="020B0004020202020204" pitchFamily="34" charset="0"/>
              </a:rPr>
              <a:t>Evolution of RR indices in the CILSS countries from 1895 to 2000 (Source : AGRHYMET, CSAO/OCDE, 2005)</a:t>
            </a:r>
          </a:p>
        </p:txBody>
      </p:sp>
      <p:pic>
        <p:nvPicPr>
          <p:cNvPr id="5" name="Image 4" descr="téléchargement.jpg">
            <a:extLst>
              <a:ext uri="{FF2B5EF4-FFF2-40B4-BE49-F238E27FC236}">
                <a16:creationId xmlns:a16="http://schemas.microsoft.com/office/drawing/2014/main" id="{D368E228-A8A9-FB88-87BC-496A36DA5289}"/>
              </a:ext>
            </a:extLst>
          </p:cNvPr>
          <p:cNvPicPr>
            <a:picLocks noChangeAspect="1"/>
          </p:cNvPicPr>
          <p:nvPr/>
        </p:nvPicPr>
        <p:blipFill>
          <a:blip r:embed="rId6" cstate="print"/>
          <a:srcRect t="9991"/>
          <a:stretch>
            <a:fillRect/>
          </a:stretch>
        </p:blipFill>
        <p:spPr>
          <a:xfrm>
            <a:off x="8024195" y="2123222"/>
            <a:ext cx="1914935" cy="1055246"/>
          </a:xfrm>
          <a:prstGeom prst="rect">
            <a:avLst/>
          </a:prstGeom>
        </p:spPr>
      </p:pic>
      <p:pic>
        <p:nvPicPr>
          <p:cNvPr id="7" name="Image 6" descr="images.jpg">
            <a:extLst>
              <a:ext uri="{FF2B5EF4-FFF2-40B4-BE49-F238E27FC236}">
                <a16:creationId xmlns:a16="http://schemas.microsoft.com/office/drawing/2014/main" id="{C29DD2EC-DF9F-13F2-5B51-7C1F35ADD75F}"/>
              </a:ext>
            </a:extLst>
          </p:cNvPr>
          <p:cNvPicPr>
            <a:picLocks noChangeAspect="1"/>
          </p:cNvPicPr>
          <p:nvPr/>
        </p:nvPicPr>
        <p:blipFill>
          <a:blip r:embed="rId7" cstate="print"/>
          <a:srcRect t="24364"/>
          <a:stretch>
            <a:fillRect/>
          </a:stretch>
        </p:blipFill>
        <p:spPr>
          <a:xfrm>
            <a:off x="8011197" y="3620796"/>
            <a:ext cx="1955569" cy="1107915"/>
          </a:xfrm>
          <a:prstGeom prst="rect">
            <a:avLst/>
          </a:prstGeom>
        </p:spPr>
      </p:pic>
      <p:pic>
        <p:nvPicPr>
          <p:cNvPr id="8" name="Image 7" descr="images (1).jpg">
            <a:extLst>
              <a:ext uri="{FF2B5EF4-FFF2-40B4-BE49-F238E27FC236}">
                <a16:creationId xmlns:a16="http://schemas.microsoft.com/office/drawing/2014/main" id="{53093289-9F11-6B20-E16C-4B109C1F74DA}"/>
              </a:ext>
            </a:extLst>
          </p:cNvPr>
          <p:cNvPicPr>
            <a:picLocks noChangeAspect="1"/>
          </p:cNvPicPr>
          <p:nvPr/>
        </p:nvPicPr>
        <p:blipFill>
          <a:blip r:embed="rId8" cstate="print"/>
          <a:stretch>
            <a:fillRect/>
          </a:stretch>
        </p:blipFill>
        <p:spPr>
          <a:xfrm>
            <a:off x="10034707" y="2921213"/>
            <a:ext cx="2064464" cy="1260341"/>
          </a:xfrm>
          <a:prstGeom prst="rect">
            <a:avLst/>
          </a:prstGeom>
        </p:spPr>
      </p:pic>
      <p:pic>
        <p:nvPicPr>
          <p:cNvPr id="12" name="Image 11" descr="Itw-Regaldi-2.jpg">
            <a:extLst>
              <a:ext uri="{FF2B5EF4-FFF2-40B4-BE49-F238E27FC236}">
                <a16:creationId xmlns:a16="http://schemas.microsoft.com/office/drawing/2014/main" id="{A7949678-8DBD-1A04-AFC6-AA4AFDF56354}"/>
              </a:ext>
            </a:extLst>
          </p:cNvPr>
          <p:cNvPicPr>
            <a:picLocks noChangeAspect="1"/>
          </p:cNvPicPr>
          <p:nvPr/>
        </p:nvPicPr>
        <p:blipFill>
          <a:blip r:embed="rId9" cstate="print"/>
          <a:stretch>
            <a:fillRect/>
          </a:stretch>
        </p:blipFill>
        <p:spPr>
          <a:xfrm>
            <a:off x="8031115" y="5248997"/>
            <a:ext cx="1908015" cy="1274554"/>
          </a:xfrm>
          <a:prstGeom prst="rect">
            <a:avLst/>
          </a:prstGeom>
        </p:spPr>
      </p:pic>
      <p:pic>
        <p:nvPicPr>
          <p:cNvPr id="14" name="Image 13" descr="images (2).jpg">
            <a:extLst>
              <a:ext uri="{FF2B5EF4-FFF2-40B4-BE49-F238E27FC236}">
                <a16:creationId xmlns:a16="http://schemas.microsoft.com/office/drawing/2014/main" id="{1791C625-1C77-0E03-B54A-3D3A4694E823}"/>
              </a:ext>
            </a:extLst>
          </p:cNvPr>
          <p:cNvPicPr>
            <a:picLocks noChangeAspect="1"/>
          </p:cNvPicPr>
          <p:nvPr/>
        </p:nvPicPr>
        <p:blipFill>
          <a:blip r:embed="rId10" cstate="print"/>
          <a:stretch>
            <a:fillRect/>
          </a:stretch>
        </p:blipFill>
        <p:spPr>
          <a:xfrm>
            <a:off x="10034707" y="4460887"/>
            <a:ext cx="2064464" cy="1296111"/>
          </a:xfrm>
          <a:prstGeom prst="rect">
            <a:avLst/>
          </a:prstGeom>
        </p:spPr>
      </p:pic>
    </p:spTree>
    <p:extLst>
      <p:ext uri="{BB962C8B-B14F-4D97-AF65-F5344CB8AC3E}">
        <p14:creationId xmlns:p14="http://schemas.microsoft.com/office/powerpoint/2010/main" val="28739443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CE5F1-2BBB-EA7F-14A2-7A75C15CCE72}"/>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C28EEA01-84E7-E67C-4457-CE6ECA922CCF}"/>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8C5EE726-3628-FEF6-EBC3-673139117D18}"/>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FA83C431-9809-713B-C266-7C547EFE0403}"/>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99FE1555-C815-D099-6427-9B7684E11412}"/>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Conceptual models for dust and forecasting</a:t>
            </a:r>
          </a:p>
        </p:txBody>
      </p:sp>
      <p:pic>
        <p:nvPicPr>
          <p:cNvPr id="4" name="Image 3">
            <a:extLst>
              <a:ext uri="{FF2B5EF4-FFF2-40B4-BE49-F238E27FC236}">
                <a16:creationId xmlns:a16="http://schemas.microsoft.com/office/drawing/2014/main" id="{CD367ACA-0E68-043B-7816-B2BD409E411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3046" y="2436084"/>
            <a:ext cx="5411504" cy="4212366"/>
          </a:xfrm>
          <a:prstGeom prst="rect">
            <a:avLst/>
          </a:prstGeom>
        </p:spPr>
      </p:pic>
      <p:pic>
        <p:nvPicPr>
          <p:cNvPr id="7" name="Image 6">
            <a:extLst>
              <a:ext uri="{FF2B5EF4-FFF2-40B4-BE49-F238E27FC236}">
                <a16:creationId xmlns:a16="http://schemas.microsoft.com/office/drawing/2014/main" id="{C1A9C9E1-741F-B6BC-1392-4C46B62CA83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417838" y="2436084"/>
            <a:ext cx="5411504" cy="4212366"/>
          </a:xfrm>
          <a:prstGeom prst="rect">
            <a:avLst/>
          </a:prstGeom>
        </p:spPr>
      </p:pic>
      <p:sp>
        <p:nvSpPr>
          <p:cNvPr id="14" name="Rectangle 13">
            <a:extLst>
              <a:ext uri="{FF2B5EF4-FFF2-40B4-BE49-F238E27FC236}">
                <a16:creationId xmlns:a16="http://schemas.microsoft.com/office/drawing/2014/main" id="{26A49F09-A849-41FB-ECA3-1670A41DFD1B}"/>
              </a:ext>
            </a:extLst>
          </p:cNvPr>
          <p:cNvSpPr/>
          <p:nvPr/>
        </p:nvSpPr>
        <p:spPr>
          <a:xfrm>
            <a:off x="170146" y="1784358"/>
            <a:ext cx="11816445" cy="461665"/>
          </a:xfrm>
          <a:prstGeom prst="rect">
            <a:avLst/>
          </a:prstGeom>
        </p:spPr>
        <p:txBody>
          <a:bodyPr wrap="square">
            <a:spAutoFit/>
          </a:bodyPr>
          <a:lstStyle/>
          <a:p>
            <a:pPr algn="ctr"/>
            <a:r>
              <a:rPr lang="en-GB" sz="2400" b="1" noProof="0"/>
              <a:t>Synoptic scale processes : </a:t>
            </a:r>
            <a:r>
              <a:rPr lang="en-US" sz="2400" b="1" noProof="0"/>
              <a:t>Strengthening of the Libyan/Azores highs</a:t>
            </a:r>
            <a:endParaRPr lang="en-GB" sz="2400" b="1" noProof="0"/>
          </a:p>
        </p:txBody>
      </p:sp>
    </p:spTree>
    <p:extLst>
      <p:ext uri="{BB962C8B-B14F-4D97-AF65-F5344CB8AC3E}">
        <p14:creationId xmlns:p14="http://schemas.microsoft.com/office/powerpoint/2010/main" val="2606530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4BD91D-60F5-4B92-FB7C-E2B5B7264D78}"/>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671D3982-18D7-7F31-613C-D04901137983}"/>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BE7DF46B-4196-D92F-6D0C-23FC0A98FC9D}"/>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29A1133D-F20B-10CE-1EEF-5D197A09F626}"/>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6EF99848-B199-0E85-52EF-25A094BFC7D4}"/>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Conceptual models for dust emission and forecasting</a:t>
            </a:r>
          </a:p>
        </p:txBody>
      </p:sp>
      <p:pic>
        <p:nvPicPr>
          <p:cNvPr id="4" name="Picture 10" descr="westAfrica1c">
            <a:extLst>
              <a:ext uri="{FF2B5EF4-FFF2-40B4-BE49-F238E27FC236}">
                <a16:creationId xmlns:a16="http://schemas.microsoft.com/office/drawing/2014/main" id="{4D726BEC-2DF2-19B9-8A29-BBA169941382}"/>
              </a:ext>
            </a:extLst>
          </p:cNvPr>
          <p:cNvPicPr>
            <a:picLocks noChangeAspect="1" noChangeArrowheads="1"/>
          </p:cNvPicPr>
          <p:nvPr/>
        </p:nvPicPr>
        <p:blipFill>
          <a:blip r:embed="rId5"/>
          <a:srcRect/>
          <a:stretch>
            <a:fillRect/>
          </a:stretch>
        </p:blipFill>
        <p:spPr bwMode="auto">
          <a:xfrm>
            <a:off x="170145" y="1827714"/>
            <a:ext cx="4774541" cy="3386063"/>
          </a:xfrm>
          <a:prstGeom prst="rect">
            <a:avLst/>
          </a:prstGeom>
          <a:noFill/>
          <a:ln w="9525">
            <a:noFill/>
            <a:miter lim="800000"/>
            <a:headEnd/>
            <a:tailEnd/>
          </a:ln>
        </p:spPr>
      </p:pic>
      <p:sp>
        <p:nvSpPr>
          <p:cNvPr id="7" name="Rectangle 6">
            <a:extLst>
              <a:ext uri="{FF2B5EF4-FFF2-40B4-BE49-F238E27FC236}">
                <a16:creationId xmlns:a16="http://schemas.microsoft.com/office/drawing/2014/main" id="{B311617B-FB64-7C6C-327B-6D2BA03D7A2B}"/>
              </a:ext>
            </a:extLst>
          </p:cNvPr>
          <p:cNvSpPr/>
          <p:nvPr/>
        </p:nvSpPr>
        <p:spPr>
          <a:xfrm>
            <a:off x="5385200" y="1713414"/>
            <a:ext cx="6550190" cy="830997"/>
          </a:xfrm>
          <a:prstGeom prst="rect">
            <a:avLst/>
          </a:prstGeom>
        </p:spPr>
        <p:txBody>
          <a:bodyPr wrap="square">
            <a:spAutoFit/>
          </a:bodyPr>
          <a:lstStyle/>
          <a:p>
            <a:pPr algn="ctr"/>
            <a:r>
              <a:rPr lang="en-GB" sz="2400" b="1" noProof="0"/>
              <a:t>Synoptic scale processes </a:t>
            </a:r>
            <a:r>
              <a:rPr lang="en-GB" sz="2400" b="1"/>
              <a:t>: Tropics &amp; </a:t>
            </a:r>
            <a:r>
              <a:rPr lang="en-GB" sz="2400" b="1" noProof="0"/>
              <a:t>Mid-latitude </a:t>
            </a:r>
            <a:r>
              <a:rPr lang="en-GB" sz="2400" b="1"/>
              <a:t>Interactions</a:t>
            </a:r>
            <a:endParaRPr lang="en-GB" sz="2400" b="1" noProof="0"/>
          </a:p>
        </p:txBody>
      </p:sp>
      <p:pic>
        <p:nvPicPr>
          <p:cNvPr id="10" name="Picture 5">
            <a:extLst>
              <a:ext uri="{FF2B5EF4-FFF2-40B4-BE49-F238E27FC236}">
                <a16:creationId xmlns:a16="http://schemas.microsoft.com/office/drawing/2014/main" id="{B0DD38FF-5209-2595-00B4-9A1B6CA4E319}"/>
              </a:ext>
            </a:extLst>
          </p:cNvPr>
          <p:cNvPicPr>
            <a:picLocks noChangeAspect="1" noChangeArrowheads="1"/>
          </p:cNvPicPr>
          <p:nvPr/>
        </p:nvPicPr>
        <p:blipFill>
          <a:blip r:embed="rId6" cstate="print"/>
          <a:srcRect/>
          <a:stretch>
            <a:fillRect/>
          </a:stretch>
        </p:blipFill>
        <p:spPr bwMode="auto">
          <a:xfrm>
            <a:off x="5385200" y="2502688"/>
            <a:ext cx="6550189" cy="2530285"/>
          </a:xfrm>
          <a:prstGeom prst="rect">
            <a:avLst/>
          </a:prstGeom>
          <a:noFill/>
          <a:ln w="3175">
            <a:solidFill>
              <a:schemeClr val="tx1"/>
            </a:solidFill>
            <a:miter lim="800000"/>
            <a:headEnd/>
            <a:tailEnd/>
          </a:ln>
        </p:spPr>
      </p:pic>
      <p:pic>
        <p:nvPicPr>
          <p:cNvPr id="14" name="Picture 6">
            <a:extLst>
              <a:ext uri="{FF2B5EF4-FFF2-40B4-BE49-F238E27FC236}">
                <a16:creationId xmlns:a16="http://schemas.microsoft.com/office/drawing/2014/main" id="{D369616F-3799-603C-C3AB-ECA16C79E780}"/>
              </a:ext>
            </a:extLst>
          </p:cNvPr>
          <p:cNvPicPr>
            <a:picLocks noChangeAspect="1" noChangeArrowheads="1"/>
          </p:cNvPicPr>
          <p:nvPr/>
        </p:nvPicPr>
        <p:blipFill>
          <a:blip r:embed="rId7" cstate="print"/>
          <a:srcRect/>
          <a:stretch>
            <a:fillRect/>
          </a:stretch>
        </p:blipFill>
        <p:spPr bwMode="auto">
          <a:xfrm>
            <a:off x="7904219" y="5032976"/>
            <a:ext cx="2101508" cy="1809243"/>
          </a:xfrm>
          <a:prstGeom prst="rect">
            <a:avLst/>
          </a:prstGeom>
          <a:noFill/>
          <a:ln w="9525">
            <a:noFill/>
            <a:miter lim="800000"/>
            <a:headEnd/>
            <a:tailEnd/>
          </a:ln>
        </p:spPr>
      </p:pic>
      <p:pic>
        <p:nvPicPr>
          <p:cNvPr id="16" name="Picture 7">
            <a:extLst>
              <a:ext uri="{FF2B5EF4-FFF2-40B4-BE49-F238E27FC236}">
                <a16:creationId xmlns:a16="http://schemas.microsoft.com/office/drawing/2014/main" id="{0A9A30D0-A993-5DB4-A7F2-0686A78456BB}"/>
              </a:ext>
            </a:extLst>
          </p:cNvPr>
          <p:cNvPicPr>
            <a:picLocks noChangeAspect="1" noChangeArrowheads="1"/>
          </p:cNvPicPr>
          <p:nvPr/>
        </p:nvPicPr>
        <p:blipFill>
          <a:blip r:embed="rId8" cstate="print"/>
          <a:srcRect/>
          <a:stretch>
            <a:fillRect/>
          </a:stretch>
        </p:blipFill>
        <p:spPr bwMode="auto">
          <a:xfrm>
            <a:off x="5436400" y="5032973"/>
            <a:ext cx="2306722" cy="1809246"/>
          </a:xfrm>
          <a:prstGeom prst="rect">
            <a:avLst/>
          </a:prstGeom>
          <a:noFill/>
          <a:ln w="9525">
            <a:noFill/>
            <a:miter lim="800000"/>
            <a:headEnd/>
            <a:tailEnd/>
          </a:ln>
        </p:spPr>
      </p:pic>
      <p:pic>
        <p:nvPicPr>
          <p:cNvPr id="18" name="Picture 8">
            <a:extLst>
              <a:ext uri="{FF2B5EF4-FFF2-40B4-BE49-F238E27FC236}">
                <a16:creationId xmlns:a16="http://schemas.microsoft.com/office/drawing/2014/main" id="{E018116E-0A1B-BC96-2F31-3D23633924F4}"/>
              </a:ext>
            </a:extLst>
          </p:cNvPr>
          <p:cNvPicPr>
            <a:picLocks noChangeAspect="1" noChangeArrowheads="1"/>
          </p:cNvPicPr>
          <p:nvPr/>
        </p:nvPicPr>
        <p:blipFill>
          <a:blip r:embed="rId9" cstate="print"/>
          <a:srcRect/>
          <a:stretch>
            <a:fillRect/>
          </a:stretch>
        </p:blipFill>
        <p:spPr bwMode="auto">
          <a:xfrm>
            <a:off x="10106025" y="5032976"/>
            <a:ext cx="1880565" cy="1809243"/>
          </a:xfrm>
          <a:prstGeom prst="rect">
            <a:avLst/>
          </a:prstGeom>
          <a:noFill/>
          <a:ln w="9525">
            <a:noFill/>
            <a:miter lim="800000"/>
            <a:headEnd/>
            <a:tailEnd/>
          </a:ln>
        </p:spPr>
      </p:pic>
      <p:pic>
        <p:nvPicPr>
          <p:cNvPr id="20" name="Picture 9">
            <a:extLst>
              <a:ext uri="{FF2B5EF4-FFF2-40B4-BE49-F238E27FC236}">
                <a16:creationId xmlns:a16="http://schemas.microsoft.com/office/drawing/2014/main" id="{F5F27DD4-C98B-B7FE-DA64-C9B8C9F22053}"/>
              </a:ext>
            </a:extLst>
          </p:cNvPr>
          <p:cNvPicPr>
            <a:picLocks noChangeAspect="1" noChangeArrowheads="1"/>
          </p:cNvPicPr>
          <p:nvPr/>
        </p:nvPicPr>
        <p:blipFill>
          <a:blip r:embed="rId10" cstate="print"/>
          <a:srcRect/>
          <a:stretch>
            <a:fillRect/>
          </a:stretch>
        </p:blipFill>
        <p:spPr bwMode="auto">
          <a:xfrm>
            <a:off x="170146" y="5263462"/>
            <a:ext cx="2306722" cy="1473982"/>
          </a:xfrm>
          <a:prstGeom prst="rect">
            <a:avLst/>
          </a:prstGeom>
          <a:noFill/>
          <a:ln w="9525">
            <a:noFill/>
            <a:miter lim="800000"/>
            <a:headEnd/>
            <a:tailEnd/>
          </a:ln>
        </p:spPr>
      </p:pic>
      <p:pic>
        <p:nvPicPr>
          <p:cNvPr id="22" name="Picture 10">
            <a:extLst>
              <a:ext uri="{FF2B5EF4-FFF2-40B4-BE49-F238E27FC236}">
                <a16:creationId xmlns:a16="http://schemas.microsoft.com/office/drawing/2014/main" id="{86667A34-13AC-4AE9-54E8-17D01AEAB98D}"/>
              </a:ext>
            </a:extLst>
          </p:cNvPr>
          <p:cNvPicPr>
            <a:picLocks noChangeAspect="1" noChangeArrowheads="1"/>
          </p:cNvPicPr>
          <p:nvPr/>
        </p:nvPicPr>
        <p:blipFill>
          <a:blip r:embed="rId11" cstate="print"/>
          <a:srcRect/>
          <a:stretch>
            <a:fillRect/>
          </a:stretch>
        </p:blipFill>
        <p:spPr bwMode="auto">
          <a:xfrm>
            <a:off x="2544387" y="5263462"/>
            <a:ext cx="2400300" cy="1473982"/>
          </a:xfrm>
          <a:prstGeom prst="rect">
            <a:avLst/>
          </a:prstGeom>
          <a:noFill/>
          <a:ln w="9525">
            <a:noFill/>
            <a:miter lim="800000"/>
            <a:headEnd/>
            <a:tailEnd/>
          </a:ln>
        </p:spPr>
      </p:pic>
    </p:spTree>
    <p:extLst>
      <p:ext uri="{BB962C8B-B14F-4D97-AF65-F5344CB8AC3E}">
        <p14:creationId xmlns:p14="http://schemas.microsoft.com/office/powerpoint/2010/main" val="796056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F84E00-CCD0-4DB6-801D-54DE63EF6B01}"/>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54876BE5-DF62-C35F-95F6-E84D8AEFDE23}"/>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BC7EB860-CF46-8567-0C38-5DBC48243D16}"/>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7800E9A0-C783-1515-5F21-8BB69E1BE2E6}"/>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B99E832B-C442-8267-3C74-7B5751DACB6D}"/>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Conceptual models for dust emission and forecasting</a:t>
            </a:r>
          </a:p>
        </p:txBody>
      </p:sp>
      <p:sp>
        <p:nvSpPr>
          <p:cNvPr id="7" name="Rectangle 6">
            <a:extLst>
              <a:ext uri="{FF2B5EF4-FFF2-40B4-BE49-F238E27FC236}">
                <a16:creationId xmlns:a16="http://schemas.microsoft.com/office/drawing/2014/main" id="{36631D2C-8AB9-BD6A-B094-642CD7595C78}"/>
              </a:ext>
            </a:extLst>
          </p:cNvPr>
          <p:cNvSpPr/>
          <p:nvPr/>
        </p:nvSpPr>
        <p:spPr>
          <a:xfrm>
            <a:off x="160841" y="1785606"/>
            <a:ext cx="5624621" cy="707886"/>
          </a:xfrm>
          <a:prstGeom prst="rect">
            <a:avLst/>
          </a:prstGeom>
          <a:ln>
            <a:solidFill>
              <a:schemeClr val="tx1"/>
            </a:solidFill>
          </a:ln>
        </p:spPr>
        <p:txBody>
          <a:bodyPr wrap="square">
            <a:spAutoFit/>
          </a:bodyPr>
          <a:lstStyle/>
          <a:p>
            <a:pPr algn="ctr"/>
            <a:r>
              <a:rPr lang="en-GB" sz="2000" b="1" noProof="0" dirty="0"/>
              <a:t>Mesoscale </a:t>
            </a:r>
            <a:r>
              <a:rPr lang="en-GB" sz="2000" b="1" dirty="0"/>
              <a:t>and local </a:t>
            </a:r>
            <a:r>
              <a:rPr lang="en-GB" sz="2000" b="1" noProof="0" dirty="0"/>
              <a:t>processes </a:t>
            </a:r>
            <a:r>
              <a:rPr lang="en-GB" sz="2000" b="1" dirty="0"/>
              <a:t>: MCS, LLJ catabatic winds (venturi effect)</a:t>
            </a:r>
            <a:endParaRPr lang="en-GB" sz="2000" b="1" noProof="0" dirty="0"/>
          </a:p>
        </p:txBody>
      </p:sp>
      <p:graphicFrame>
        <p:nvGraphicFramePr>
          <p:cNvPr id="5" name="Tableau 4">
            <a:extLst>
              <a:ext uri="{FF2B5EF4-FFF2-40B4-BE49-F238E27FC236}">
                <a16:creationId xmlns:a16="http://schemas.microsoft.com/office/drawing/2014/main" id="{ADD301DA-90A6-08FD-D5F0-ADC019FFBAB8}"/>
              </a:ext>
            </a:extLst>
          </p:cNvPr>
          <p:cNvGraphicFramePr>
            <a:graphicFrameLocks noGrp="1"/>
          </p:cNvGraphicFramePr>
          <p:nvPr/>
        </p:nvGraphicFramePr>
        <p:xfrm>
          <a:off x="8963524" y="4462839"/>
          <a:ext cx="3021945" cy="2337504"/>
        </p:xfrm>
        <a:graphic>
          <a:graphicData uri="http://schemas.openxmlformats.org/drawingml/2006/table">
            <a:tbl>
              <a:tblPr/>
              <a:tblGrid>
                <a:gridCol w="601994">
                  <a:extLst>
                    <a:ext uri="{9D8B030D-6E8A-4147-A177-3AD203B41FA5}">
                      <a16:colId xmlns:a16="http://schemas.microsoft.com/office/drawing/2014/main" val="1748796076"/>
                    </a:ext>
                  </a:extLst>
                </a:gridCol>
                <a:gridCol w="2419951">
                  <a:extLst>
                    <a:ext uri="{9D8B030D-6E8A-4147-A177-3AD203B41FA5}">
                      <a16:colId xmlns:a16="http://schemas.microsoft.com/office/drawing/2014/main" val="1325688314"/>
                    </a:ext>
                  </a:extLst>
                </a:gridCol>
              </a:tblGrid>
              <a:tr h="209365">
                <a:tc>
                  <a:txBody>
                    <a:bodyPr/>
                    <a:lstStyle/>
                    <a:p>
                      <a:pPr>
                        <a:buNone/>
                      </a:pPr>
                      <a:r>
                        <a:rPr lang="fr-NE" sz="800">
                          <a:latin typeface="+mn-lt"/>
                        </a:rPr>
                        <a:t>18/01/2006 18:00</a:t>
                      </a:r>
                    </a:p>
                  </a:txBody>
                  <a:tcPr marL="48348" marR="48348" marT="24174" marB="24174" anchor="ctr">
                    <a:lnL>
                      <a:noFill/>
                    </a:lnL>
                    <a:lnR>
                      <a:noFill/>
                    </a:lnR>
                    <a:lnT>
                      <a:noFill/>
                    </a:lnT>
                    <a:lnB>
                      <a:noFill/>
                    </a:lnB>
                    <a:solidFill>
                      <a:srgbClr val="FFFFFF"/>
                    </a:solidFill>
                  </a:tcPr>
                </a:tc>
                <a:tc>
                  <a:txBody>
                    <a:bodyPr/>
                    <a:lstStyle/>
                    <a:p>
                      <a:pPr>
                        <a:buNone/>
                      </a:pPr>
                      <a:r>
                        <a:rPr lang="fr-NE" sz="800" b="1">
                          <a:latin typeface="+mn-lt"/>
                        </a:rPr>
                        <a:t>METAR DRZA 181800Z 12014KT 8000 NSC 27/M04 Q1011=</a:t>
                      </a:r>
                    </a:p>
                  </a:txBody>
                  <a:tcPr marL="48348" marR="48348" marT="24174" marB="24174" anchor="ctr">
                    <a:lnL>
                      <a:noFill/>
                    </a:lnL>
                    <a:lnR>
                      <a:noFill/>
                    </a:lnR>
                    <a:lnT>
                      <a:noFill/>
                    </a:lnT>
                    <a:lnB>
                      <a:noFill/>
                    </a:lnB>
                    <a:solidFill>
                      <a:srgbClr val="FFFFFF"/>
                    </a:solidFill>
                  </a:tcPr>
                </a:tc>
                <a:extLst>
                  <a:ext uri="{0D108BD9-81ED-4DB2-BD59-A6C34878D82A}">
                    <a16:rowId xmlns:a16="http://schemas.microsoft.com/office/drawing/2014/main" val="1355386279"/>
                  </a:ext>
                </a:extLst>
              </a:tr>
              <a:tr h="209365">
                <a:tc>
                  <a:txBody>
                    <a:bodyPr/>
                    <a:lstStyle/>
                    <a:p>
                      <a:pPr>
                        <a:buNone/>
                      </a:pPr>
                      <a:r>
                        <a:rPr lang="fr-NE" sz="800">
                          <a:latin typeface="+mn-lt"/>
                        </a:rPr>
                        <a:t>19/01/2006 05:00</a:t>
                      </a:r>
                    </a:p>
                  </a:txBody>
                  <a:tcPr marL="48348" marR="48348" marT="24174" marB="24174" anchor="ctr">
                    <a:lnL>
                      <a:noFill/>
                    </a:lnL>
                    <a:lnR>
                      <a:noFill/>
                    </a:lnR>
                    <a:lnT>
                      <a:noFill/>
                    </a:lnT>
                    <a:lnB>
                      <a:noFill/>
                    </a:lnB>
                    <a:solidFill>
                      <a:srgbClr val="F0F0D0"/>
                    </a:solidFill>
                  </a:tcPr>
                </a:tc>
                <a:tc>
                  <a:txBody>
                    <a:bodyPr/>
                    <a:lstStyle/>
                    <a:p>
                      <a:pPr>
                        <a:buNone/>
                      </a:pPr>
                      <a:r>
                        <a:rPr lang="fr-NE" sz="800" b="1">
                          <a:latin typeface="+mn-lt"/>
                        </a:rPr>
                        <a:t>METAR DRZA 190500Z 10017KT 2500 DU NSC 21/M04 Q1013=</a:t>
                      </a:r>
                    </a:p>
                  </a:txBody>
                  <a:tcPr marL="48348" marR="48348" marT="24174" marB="24174" anchor="ctr">
                    <a:lnL>
                      <a:noFill/>
                    </a:lnL>
                    <a:lnR>
                      <a:noFill/>
                    </a:lnR>
                    <a:lnT>
                      <a:noFill/>
                    </a:lnT>
                    <a:lnB>
                      <a:noFill/>
                    </a:lnB>
                    <a:solidFill>
                      <a:srgbClr val="F0F0D0"/>
                    </a:solidFill>
                  </a:tcPr>
                </a:tc>
                <a:extLst>
                  <a:ext uri="{0D108BD9-81ED-4DB2-BD59-A6C34878D82A}">
                    <a16:rowId xmlns:a16="http://schemas.microsoft.com/office/drawing/2014/main" val="2210629053"/>
                  </a:ext>
                </a:extLst>
              </a:tr>
              <a:tr h="209365">
                <a:tc>
                  <a:txBody>
                    <a:bodyPr/>
                    <a:lstStyle/>
                    <a:p>
                      <a:pPr>
                        <a:buNone/>
                      </a:pPr>
                      <a:r>
                        <a:rPr lang="fr-NE" sz="800">
                          <a:latin typeface="+mn-lt"/>
                        </a:rPr>
                        <a:t>19/01/2006 07:00</a:t>
                      </a:r>
                    </a:p>
                  </a:txBody>
                  <a:tcPr marL="48348" marR="48348" marT="24174" marB="24174" anchor="ctr">
                    <a:lnL>
                      <a:noFill/>
                    </a:lnL>
                    <a:lnR>
                      <a:noFill/>
                    </a:lnR>
                    <a:lnT>
                      <a:noFill/>
                    </a:lnT>
                    <a:lnB>
                      <a:noFill/>
                    </a:lnB>
                    <a:solidFill>
                      <a:srgbClr val="FFFFFF"/>
                    </a:solidFill>
                  </a:tcPr>
                </a:tc>
                <a:tc>
                  <a:txBody>
                    <a:bodyPr/>
                    <a:lstStyle/>
                    <a:p>
                      <a:pPr>
                        <a:buNone/>
                      </a:pPr>
                      <a:r>
                        <a:rPr lang="fr-NE" sz="800" b="1" dirty="0">
                          <a:latin typeface="+mn-lt"/>
                        </a:rPr>
                        <a:t>METAR DRZA 190700Z 10025KT </a:t>
                      </a:r>
                      <a:r>
                        <a:rPr lang="fr-FR" sz="800" b="1" dirty="0">
                          <a:latin typeface="+mn-lt"/>
                        </a:rPr>
                        <a:t>2</a:t>
                      </a:r>
                      <a:r>
                        <a:rPr lang="fr-NE" sz="800" b="1" dirty="0">
                          <a:latin typeface="+mn-lt"/>
                        </a:rPr>
                        <a:t>000 DU NSC 22/M05 Q1013=</a:t>
                      </a:r>
                    </a:p>
                  </a:txBody>
                  <a:tcPr marL="48348" marR="48348" marT="24174" marB="24174" anchor="ctr">
                    <a:lnL>
                      <a:noFill/>
                    </a:lnL>
                    <a:lnR>
                      <a:noFill/>
                    </a:lnR>
                    <a:lnT>
                      <a:noFill/>
                    </a:lnT>
                    <a:lnB>
                      <a:noFill/>
                    </a:lnB>
                    <a:solidFill>
                      <a:srgbClr val="FFFFFF"/>
                    </a:solidFill>
                  </a:tcPr>
                </a:tc>
                <a:extLst>
                  <a:ext uri="{0D108BD9-81ED-4DB2-BD59-A6C34878D82A}">
                    <a16:rowId xmlns:a16="http://schemas.microsoft.com/office/drawing/2014/main" val="2035053180"/>
                  </a:ext>
                </a:extLst>
              </a:tr>
              <a:tr h="209365">
                <a:tc>
                  <a:txBody>
                    <a:bodyPr/>
                    <a:lstStyle/>
                    <a:p>
                      <a:pPr>
                        <a:buNone/>
                      </a:pPr>
                      <a:r>
                        <a:rPr lang="fr-NE" sz="800">
                          <a:latin typeface="+mn-lt"/>
                        </a:rPr>
                        <a:t>19/01/2006 08:00</a:t>
                      </a:r>
                    </a:p>
                  </a:txBody>
                  <a:tcPr marL="48348" marR="48348" marT="24174" marB="24174" anchor="ctr">
                    <a:lnL>
                      <a:noFill/>
                    </a:lnL>
                    <a:lnR>
                      <a:noFill/>
                    </a:lnR>
                    <a:lnT>
                      <a:noFill/>
                    </a:lnT>
                    <a:lnB>
                      <a:noFill/>
                    </a:lnB>
                    <a:solidFill>
                      <a:srgbClr val="F0F0D0"/>
                    </a:solidFill>
                  </a:tcPr>
                </a:tc>
                <a:tc>
                  <a:txBody>
                    <a:bodyPr/>
                    <a:lstStyle/>
                    <a:p>
                      <a:pPr>
                        <a:buNone/>
                      </a:pPr>
                      <a:r>
                        <a:rPr lang="fr-NE" sz="800" b="1">
                          <a:latin typeface="+mn-lt"/>
                        </a:rPr>
                        <a:t>METAR DRZA 190800Z 10025KT 2000 DRDU NSC 23/M06 Q1014=</a:t>
                      </a:r>
                    </a:p>
                  </a:txBody>
                  <a:tcPr marL="48348" marR="48348" marT="24174" marB="24174" anchor="ctr">
                    <a:lnL>
                      <a:noFill/>
                    </a:lnL>
                    <a:lnR>
                      <a:noFill/>
                    </a:lnR>
                    <a:lnT>
                      <a:noFill/>
                    </a:lnT>
                    <a:lnB>
                      <a:noFill/>
                    </a:lnB>
                    <a:solidFill>
                      <a:srgbClr val="F0F0D0"/>
                    </a:solidFill>
                  </a:tcPr>
                </a:tc>
                <a:extLst>
                  <a:ext uri="{0D108BD9-81ED-4DB2-BD59-A6C34878D82A}">
                    <a16:rowId xmlns:a16="http://schemas.microsoft.com/office/drawing/2014/main" val="296768872"/>
                  </a:ext>
                </a:extLst>
              </a:tr>
              <a:tr h="209365">
                <a:tc>
                  <a:txBody>
                    <a:bodyPr/>
                    <a:lstStyle/>
                    <a:p>
                      <a:pPr>
                        <a:buNone/>
                      </a:pPr>
                      <a:r>
                        <a:rPr lang="fr-NE" sz="800">
                          <a:latin typeface="+mn-lt"/>
                        </a:rPr>
                        <a:t>19/01/2006 10:00</a:t>
                      </a:r>
                    </a:p>
                  </a:txBody>
                  <a:tcPr marL="48348" marR="48348" marT="24174" marB="24174" anchor="ctr">
                    <a:lnL>
                      <a:noFill/>
                    </a:lnL>
                    <a:lnR>
                      <a:noFill/>
                    </a:lnR>
                    <a:lnT>
                      <a:noFill/>
                    </a:lnT>
                    <a:lnB>
                      <a:noFill/>
                    </a:lnB>
                    <a:solidFill>
                      <a:srgbClr val="FFFFFF"/>
                    </a:solidFill>
                  </a:tcPr>
                </a:tc>
                <a:tc>
                  <a:txBody>
                    <a:bodyPr/>
                    <a:lstStyle/>
                    <a:p>
                      <a:pPr>
                        <a:buNone/>
                      </a:pPr>
                      <a:r>
                        <a:rPr lang="fr-NE" sz="800" b="1">
                          <a:latin typeface="+mn-lt"/>
                        </a:rPr>
                        <a:t>METAR DRZA 191000Z 10023KT 2500 DU NSC 27/M06 Q1014=</a:t>
                      </a:r>
                    </a:p>
                  </a:txBody>
                  <a:tcPr marL="48348" marR="48348" marT="24174" marB="24174" anchor="ctr">
                    <a:lnL>
                      <a:noFill/>
                    </a:lnL>
                    <a:lnR>
                      <a:noFill/>
                    </a:lnR>
                    <a:lnT>
                      <a:noFill/>
                    </a:lnT>
                    <a:lnB>
                      <a:noFill/>
                    </a:lnB>
                    <a:solidFill>
                      <a:srgbClr val="FFFFFF"/>
                    </a:solidFill>
                  </a:tcPr>
                </a:tc>
                <a:extLst>
                  <a:ext uri="{0D108BD9-81ED-4DB2-BD59-A6C34878D82A}">
                    <a16:rowId xmlns:a16="http://schemas.microsoft.com/office/drawing/2014/main" val="856387065"/>
                  </a:ext>
                </a:extLst>
              </a:tr>
              <a:tr h="209365">
                <a:tc>
                  <a:txBody>
                    <a:bodyPr/>
                    <a:lstStyle/>
                    <a:p>
                      <a:pPr>
                        <a:buNone/>
                      </a:pPr>
                      <a:r>
                        <a:rPr lang="fr-NE" sz="800">
                          <a:latin typeface="+mn-lt"/>
                        </a:rPr>
                        <a:t>19/01/2006 11:00</a:t>
                      </a:r>
                    </a:p>
                  </a:txBody>
                  <a:tcPr marL="48348" marR="48348" marT="24174" marB="24174" anchor="ctr">
                    <a:lnL>
                      <a:noFill/>
                    </a:lnL>
                    <a:lnR>
                      <a:noFill/>
                    </a:lnR>
                    <a:lnT>
                      <a:noFill/>
                    </a:lnT>
                    <a:lnB>
                      <a:noFill/>
                    </a:lnB>
                    <a:solidFill>
                      <a:srgbClr val="F0F0D0"/>
                    </a:solidFill>
                  </a:tcPr>
                </a:tc>
                <a:tc>
                  <a:txBody>
                    <a:bodyPr/>
                    <a:lstStyle/>
                    <a:p>
                      <a:pPr>
                        <a:buNone/>
                      </a:pPr>
                      <a:r>
                        <a:rPr lang="fr-NE" sz="800" b="1">
                          <a:latin typeface="+mn-lt"/>
                        </a:rPr>
                        <a:t>METAR DRZA 191100Z 10019KT 2800 DU NSC 28/M05 Q1013=</a:t>
                      </a:r>
                    </a:p>
                  </a:txBody>
                  <a:tcPr marL="48348" marR="48348" marT="24174" marB="24174" anchor="ctr">
                    <a:lnL>
                      <a:noFill/>
                    </a:lnL>
                    <a:lnR>
                      <a:noFill/>
                    </a:lnR>
                    <a:lnT>
                      <a:noFill/>
                    </a:lnT>
                    <a:lnB>
                      <a:noFill/>
                    </a:lnB>
                    <a:solidFill>
                      <a:srgbClr val="F0F0D0"/>
                    </a:solidFill>
                  </a:tcPr>
                </a:tc>
                <a:extLst>
                  <a:ext uri="{0D108BD9-81ED-4DB2-BD59-A6C34878D82A}">
                    <a16:rowId xmlns:a16="http://schemas.microsoft.com/office/drawing/2014/main" val="1488354449"/>
                  </a:ext>
                </a:extLst>
              </a:tr>
              <a:tr h="209365">
                <a:tc>
                  <a:txBody>
                    <a:bodyPr/>
                    <a:lstStyle/>
                    <a:p>
                      <a:pPr>
                        <a:buNone/>
                      </a:pPr>
                      <a:r>
                        <a:rPr lang="fr-NE" sz="800">
                          <a:latin typeface="+mn-lt"/>
                        </a:rPr>
                        <a:t>19/01/2006 12:00</a:t>
                      </a:r>
                    </a:p>
                  </a:txBody>
                  <a:tcPr marL="48348" marR="48348" marT="24174" marB="24174" anchor="ctr">
                    <a:lnL>
                      <a:noFill/>
                    </a:lnL>
                    <a:lnR>
                      <a:noFill/>
                    </a:lnR>
                    <a:lnT>
                      <a:noFill/>
                    </a:lnT>
                    <a:lnB>
                      <a:noFill/>
                    </a:lnB>
                    <a:solidFill>
                      <a:srgbClr val="FFFFFF"/>
                    </a:solidFill>
                  </a:tcPr>
                </a:tc>
                <a:tc>
                  <a:txBody>
                    <a:bodyPr/>
                    <a:lstStyle/>
                    <a:p>
                      <a:pPr>
                        <a:buNone/>
                      </a:pPr>
                      <a:r>
                        <a:rPr lang="fr-NE" sz="800" b="1">
                          <a:latin typeface="+mn-lt"/>
                        </a:rPr>
                        <a:t>METAR DRZA 191200Z 12017KT 3200 DU NSC 29/M04 Q1012=</a:t>
                      </a:r>
                    </a:p>
                  </a:txBody>
                  <a:tcPr marL="48348" marR="48348" marT="24174" marB="24174" anchor="ctr">
                    <a:lnL>
                      <a:noFill/>
                    </a:lnL>
                    <a:lnR>
                      <a:noFill/>
                    </a:lnR>
                    <a:lnT>
                      <a:noFill/>
                    </a:lnT>
                    <a:lnB>
                      <a:noFill/>
                    </a:lnB>
                    <a:solidFill>
                      <a:srgbClr val="FFFFFF"/>
                    </a:solidFill>
                  </a:tcPr>
                </a:tc>
                <a:extLst>
                  <a:ext uri="{0D108BD9-81ED-4DB2-BD59-A6C34878D82A}">
                    <a16:rowId xmlns:a16="http://schemas.microsoft.com/office/drawing/2014/main" val="3314230253"/>
                  </a:ext>
                </a:extLst>
              </a:tr>
              <a:tr h="209365">
                <a:tc>
                  <a:txBody>
                    <a:bodyPr/>
                    <a:lstStyle/>
                    <a:p>
                      <a:pPr>
                        <a:buNone/>
                      </a:pPr>
                      <a:r>
                        <a:rPr lang="fr-NE" sz="800">
                          <a:latin typeface="+mn-lt"/>
                        </a:rPr>
                        <a:t>19/01/2006 13:00</a:t>
                      </a:r>
                    </a:p>
                  </a:txBody>
                  <a:tcPr marL="48348" marR="48348" marT="24174" marB="24174" anchor="ctr">
                    <a:lnL>
                      <a:noFill/>
                    </a:lnL>
                    <a:lnR>
                      <a:noFill/>
                    </a:lnR>
                    <a:lnT>
                      <a:noFill/>
                    </a:lnT>
                    <a:lnB>
                      <a:noFill/>
                    </a:lnB>
                    <a:solidFill>
                      <a:srgbClr val="F0F0D0"/>
                    </a:solidFill>
                  </a:tcPr>
                </a:tc>
                <a:tc>
                  <a:txBody>
                    <a:bodyPr/>
                    <a:lstStyle/>
                    <a:p>
                      <a:pPr>
                        <a:buNone/>
                      </a:pPr>
                      <a:r>
                        <a:rPr lang="fr-NE" sz="800" b="1" dirty="0">
                          <a:latin typeface="+mn-lt"/>
                        </a:rPr>
                        <a:t>METAR DRZA 191300Z 10014KT 3200 DU NSC 30/M03 Q1011=</a:t>
                      </a:r>
                    </a:p>
                  </a:txBody>
                  <a:tcPr marL="48348" marR="48348" marT="24174" marB="24174" anchor="ctr">
                    <a:lnL>
                      <a:noFill/>
                    </a:lnL>
                    <a:lnR>
                      <a:noFill/>
                    </a:lnR>
                    <a:lnT>
                      <a:noFill/>
                    </a:lnT>
                    <a:lnB>
                      <a:noFill/>
                    </a:lnB>
                    <a:solidFill>
                      <a:srgbClr val="F0F0D0"/>
                    </a:solidFill>
                  </a:tcPr>
                </a:tc>
                <a:extLst>
                  <a:ext uri="{0D108BD9-81ED-4DB2-BD59-A6C34878D82A}">
                    <a16:rowId xmlns:a16="http://schemas.microsoft.com/office/drawing/2014/main" val="3138692676"/>
                  </a:ext>
                </a:extLst>
              </a:tr>
            </a:tbl>
          </a:graphicData>
        </a:graphic>
      </p:graphicFrame>
      <p:grpSp>
        <p:nvGrpSpPr>
          <p:cNvPr id="14" name="Groupe 13">
            <a:extLst>
              <a:ext uri="{FF2B5EF4-FFF2-40B4-BE49-F238E27FC236}">
                <a16:creationId xmlns:a16="http://schemas.microsoft.com/office/drawing/2014/main" id="{1F034277-C881-6DF0-B96A-32B1522BE329}"/>
              </a:ext>
            </a:extLst>
          </p:cNvPr>
          <p:cNvGrpSpPr/>
          <p:nvPr/>
        </p:nvGrpSpPr>
        <p:grpSpPr>
          <a:xfrm>
            <a:off x="8963526" y="1786502"/>
            <a:ext cx="3021944" cy="2629692"/>
            <a:chOff x="6719917" y="1786501"/>
            <a:chExt cx="2630630" cy="2978583"/>
          </a:xfrm>
        </p:grpSpPr>
        <p:pic>
          <p:nvPicPr>
            <p:cNvPr id="8" name="Image 7">
              <a:extLst>
                <a:ext uri="{FF2B5EF4-FFF2-40B4-BE49-F238E27FC236}">
                  <a16:creationId xmlns:a16="http://schemas.microsoft.com/office/drawing/2014/main" id="{5682BAF3-0319-4667-8F83-6B18858BE0C9}"/>
                </a:ext>
              </a:extLst>
            </p:cNvPr>
            <p:cNvPicPr>
              <a:picLocks noChangeAspect="1"/>
            </p:cNvPicPr>
            <p:nvPr/>
          </p:nvPicPr>
          <p:blipFill>
            <a:blip r:embed="rId7"/>
            <a:stretch>
              <a:fillRect/>
            </a:stretch>
          </p:blipFill>
          <p:spPr>
            <a:xfrm>
              <a:off x="6719917" y="1786501"/>
              <a:ext cx="2630630" cy="2978583"/>
            </a:xfrm>
            <a:prstGeom prst="rect">
              <a:avLst/>
            </a:prstGeom>
            <a:ln>
              <a:solidFill>
                <a:schemeClr val="tx1"/>
              </a:solidFill>
            </a:ln>
          </p:spPr>
        </p:pic>
        <p:sp>
          <p:nvSpPr>
            <p:cNvPr id="12" name="Rectangle 11">
              <a:extLst>
                <a:ext uri="{FF2B5EF4-FFF2-40B4-BE49-F238E27FC236}">
                  <a16:creationId xmlns:a16="http://schemas.microsoft.com/office/drawing/2014/main" id="{96ACB89E-9E5D-666E-17EB-BC61B70ABBAF}"/>
                </a:ext>
              </a:extLst>
            </p:cNvPr>
            <p:cNvSpPr/>
            <p:nvPr/>
          </p:nvSpPr>
          <p:spPr>
            <a:xfrm>
              <a:off x="8937266" y="4014499"/>
              <a:ext cx="238539" cy="247400"/>
            </a:xfrm>
            <a:prstGeom prst="rect">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NE"/>
            </a:p>
          </p:txBody>
        </p:sp>
      </p:grpSp>
      <p:pic>
        <p:nvPicPr>
          <p:cNvPr id="15" name="Espace réservé du contenu 3" descr="Lake_Mega_Chad_Topography.jpg">
            <a:extLst>
              <a:ext uri="{FF2B5EF4-FFF2-40B4-BE49-F238E27FC236}">
                <a16:creationId xmlns:a16="http://schemas.microsoft.com/office/drawing/2014/main" id="{F9F2EC24-7ED6-15BA-F48D-D2482EC4A801}"/>
              </a:ext>
            </a:extLst>
          </p:cNvPr>
          <p:cNvPicPr>
            <a:picLocks noChangeAspect="1"/>
          </p:cNvPicPr>
          <p:nvPr/>
        </p:nvPicPr>
        <p:blipFill>
          <a:blip r:embed="rId8" cstate="print"/>
          <a:stretch>
            <a:fillRect/>
          </a:stretch>
        </p:blipFill>
        <p:spPr>
          <a:xfrm>
            <a:off x="6040067" y="1762113"/>
            <a:ext cx="2722721" cy="3413967"/>
          </a:xfrm>
          <a:prstGeom prst="rect">
            <a:avLst/>
          </a:prstGeom>
          <a:ln>
            <a:solidFill>
              <a:srgbClr val="FF0000"/>
            </a:solidFill>
          </a:ln>
        </p:spPr>
      </p:pic>
      <p:grpSp>
        <p:nvGrpSpPr>
          <p:cNvPr id="30" name="Groupe 29">
            <a:extLst>
              <a:ext uri="{FF2B5EF4-FFF2-40B4-BE49-F238E27FC236}">
                <a16:creationId xmlns:a16="http://schemas.microsoft.com/office/drawing/2014/main" id="{F97D8E23-08D7-95B2-31A6-B5E462C93116}"/>
              </a:ext>
            </a:extLst>
          </p:cNvPr>
          <p:cNvGrpSpPr/>
          <p:nvPr/>
        </p:nvGrpSpPr>
        <p:grpSpPr>
          <a:xfrm>
            <a:off x="7246853" y="1840832"/>
            <a:ext cx="958684" cy="1702982"/>
            <a:chOff x="7246853" y="1840832"/>
            <a:chExt cx="958684" cy="1702982"/>
          </a:xfrm>
        </p:grpSpPr>
        <p:sp>
          <p:nvSpPr>
            <p:cNvPr id="26" name="Forme libre : forme 25">
              <a:extLst>
                <a:ext uri="{FF2B5EF4-FFF2-40B4-BE49-F238E27FC236}">
                  <a16:creationId xmlns:a16="http://schemas.microsoft.com/office/drawing/2014/main" id="{7A16B719-8022-B269-F2A8-C529B9338D1E}"/>
                </a:ext>
              </a:extLst>
            </p:cNvPr>
            <p:cNvSpPr/>
            <p:nvPr/>
          </p:nvSpPr>
          <p:spPr>
            <a:xfrm>
              <a:off x="7339263" y="1840832"/>
              <a:ext cx="866274" cy="1624263"/>
            </a:xfrm>
            <a:custGeom>
              <a:avLst/>
              <a:gdLst>
                <a:gd name="csX0" fmla="*/ 866274 w 866274"/>
                <a:gd name="csY0" fmla="*/ 0 h 1624263"/>
                <a:gd name="csX1" fmla="*/ 733926 w 866274"/>
                <a:gd name="csY1" fmla="*/ 601579 h 1624263"/>
                <a:gd name="csX2" fmla="*/ 565484 w 866274"/>
                <a:gd name="csY2" fmla="*/ 974557 h 1624263"/>
                <a:gd name="csX3" fmla="*/ 300790 w 866274"/>
                <a:gd name="csY3" fmla="*/ 1347536 h 1624263"/>
                <a:gd name="csX4" fmla="*/ 0 w 866274"/>
                <a:gd name="csY4" fmla="*/ 1624263 h 1624263"/>
              </a:gdLst>
              <a:ahLst/>
              <a:cxnLst>
                <a:cxn ang="0">
                  <a:pos x="csX0" y="csY0"/>
                </a:cxn>
                <a:cxn ang="0">
                  <a:pos x="csX1" y="csY1"/>
                </a:cxn>
                <a:cxn ang="0">
                  <a:pos x="csX2" y="csY2"/>
                </a:cxn>
                <a:cxn ang="0">
                  <a:pos x="csX3" y="csY3"/>
                </a:cxn>
                <a:cxn ang="0">
                  <a:pos x="csX4" y="csY4"/>
                </a:cxn>
              </a:cxnLst>
              <a:rect l="l" t="t" r="r" b="b"/>
              <a:pathLst>
                <a:path w="866274" h="1624263">
                  <a:moveTo>
                    <a:pt x="866274" y="0"/>
                  </a:moveTo>
                  <a:cubicBezTo>
                    <a:pt x="825166" y="219576"/>
                    <a:pt x="784058" y="439153"/>
                    <a:pt x="733926" y="601579"/>
                  </a:cubicBezTo>
                  <a:cubicBezTo>
                    <a:pt x="683794" y="764005"/>
                    <a:pt x="637673" y="850231"/>
                    <a:pt x="565484" y="974557"/>
                  </a:cubicBezTo>
                  <a:cubicBezTo>
                    <a:pt x="493295" y="1098883"/>
                    <a:pt x="395037" y="1239252"/>
                    <a:pt x="300790" y="1347536"/>
                  </a:cubicBezTo>
                  <a:cubicBezTo>
                    <a:pt x="206543" y="1455820"/>
                    <a:pt x="103271" y="1540041"/>
                    <a:pt x="0" y="1624263"/>
                  </a:cubicBezTo>
                </a:path>
              </a:pathLst>
            </a:custGeom>
            <a:noFill/>
            <a:ln w="50800">
              <a:solidFill>
                <a:srgbClr val="FF0000">
                  <a:alpha val="97000"/>
                </a:srgb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NE"/>
            </a:p>
          </p:txBody>
        </p:sp>
        <p:cxnSp>
          <p:nvCxnSpPr>
            <p:cNvPr id="28" name="Connecteur droit avec flèche 27">
              <a:extLst>
                <a:ext uri="{FF2B5EF4-FFF2-40B4-BE49-F238E27FC236}">
                  <a16:creationId xmlns:a16="http://schemas.microsoft.com/office/drawing/2014/main" id="{B5DF9774-62F6-94B4-FD60-C20C3A55C829}"/>
                </a:ext>
              </a:extLst>
            </p:cNvPr>
            <p:cNvCxnSpPr>
              <a:cxnSpLocks/>
            </p:cNvCxnSpPr>
            <p:nvPr/>
          </p:nvCxnSpPr>
          <p:spPr>
            <a:xfrm flipH="1">
              <a:off x="7246853" y="3465095"/>
              <a:ext cx="92410" cy="78719"/>
            </a:xfrm>
            <a:prstGeom prst="straightConnector1">
              <a:avLst/>
            </a:prstGeom>
            <a:ln w="50800">
              <a:solidFill>
                <a:srgbClr val="FF0000"/>
              </a:solidFill>
              <a:tailEnd type="triangle"/>
            </a:ln>
          </p:spPr>
          <p:style>
            <a:lnRef idx="2">
              <a:schemeClr val="accent1"/>
            </a:lnRef>
            <a:fillRef idx="0">
              <a:schemeClr val="accent1"/>
            </a:fillRef>
            <a:effectRef idx="1">
              <a:schemeClr val="accent1"/>
            </a:effectRef>
            <a:fontRef idx="minor">
              <a:schemeClr val="tx1"/>
            </a:fontRef>
          </p:style>
        </p:cxnSp>
      </p:grpSp>
      <p:pic>
        <p:nvPicPr>
          <p:cNvPr id="32" name="Image 31">
            <a:extLst>
              <a:ext uri="{FF2B5EF4-FFF2-40B4-BE49-F238E27FC236}">
                <a16:creationId xmlns:a16="http://schemas.microsoft.com/office/drawing/2014/main" id="{C2D85F52-0E4C-C69F-E956-8EDD62F003DE}"/>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986199" y="5254799"/>
            <a:ext cx="2776589" cy="1545544"/>
          </a:xfrm>
          <a:prstGeom prst="rect">
            <a:avLst/>
          </a:prstGeom>
          <a:ln>
            <a:solidFill>
              <a:srgbClr val="FF0000"/>
            </a:solidFill>
          </a:ln>
        </p:spPr>
      </p:pic>
      <p:pic>
        <p:nvPicPr>
          <p:cNvPr id="2" name="wmsAnimation_2026-07-10_10_00-2026-07-10_23_00">
            <a:hlinkClick r:id="" action="ppaction://media"/>
            <a:extLst>
              <a:ext uri="{FF2B5EF4-FFF2-40B4-BE49-F238E27FC236}">
                <a16:creationId xmlns:a16="http://schemas.microsoft.com/office/drawing/2014/main" id="{DFED7776-6CA6-9B52-BF1A-91762DDE2D97}"/>
              </a:ext>
            </a:extLst>
          </p:cNvPr>
          <p:cNvPicPr>
            <a:picLocks noChangeAspect="1"/>
          </p:cNvPicPr>
          <p:nvPr>
            <a:videoFile r:link="rId2"/>
            <p:extLst>
              <p:ext uri="{DAA4B4D4-6D71-4841-9C94-3DE7FCFB9230}">
                <p14:media xmlns:p14="http://schemas.microsoft.com/office/powerpoint/2010/main" r:embed="rId1"/>
              </p:ext>
            </p:extLst>
          </p:nvPr>
        </p:nvPicPr>
        <p:blipFill>
          <a:blip r:embed="rId10"/>
          <a:stretch>
            <a:fillRect/>
          </a:stretch>
        </p:blipFill>
        <p:spPr>
          <a:xfrm>
            <a:off x="165493" y="3639111"/>
            <a:ext cx="5619968" cy="3161232"/>
          </a:xfrm>
          <a:prstGeom prst="rect">
            <a:avLst/>
          </a:prstGeom>
        </p:spPr>
      </p:pic>
      <p:sp>
        <p:nvSpPr>
          <p:cNvPr id="4" name="ZoneTexte 3">
            <a:extLst>
              <a:ext uri="{FF2B5EF4-FFF2-40B4-BE49-F238E27FC236}">
                <a16:creationId xmlns:a16="http://schemas.microsoft.com/office/drawing/2014/main" id="{AAB39ADA-E740-A8CD-39AA-C6E82A832AFD}"/>
              </a:ext>
            </a:extLst>
          </p:cNvPr>
          <p:cNvSpPr txBox="1"/>
          <p:nvPr/>
        </p:nvSpPr>
        <p:spPr>
          <a:xfrm>
            <a:off x="160841" y="2932785"/>
            <a:ext cx="5619968" cy="584775"/>
          </a:xfrm>
          <a:prstGeom prst="rect">
            <a:avLst/>
          </a:prstGeom>
          <a:noFill/>
        </p:spPr>
        <p:txBody>
          <a:bodyPr wrap="square" rtlCol="0">
            <a:spAutoFit/>
          </a:bodyPr>
          <a:lstStyle/>
          <a:p>
            <a:pPr algn="ctr"/>
            <a:r>
              <a:rPr lang="fr-FR" sz="1600" dirty="0"/>
              <a:t>METEOSAT-12</a:t>
            </a:r>
          </a:p>
          <a:p>
            <a:pPr algn="ctr"/>
            <a:r>
              <a:rPr lang="fr-FR" sz="1600" dirty="0"/>
              <a:t>Animation Dust RGB : 10/07/26@1000Z – 10/07/26@2300Z</a:t>
            </a:r>
            <a:endParaRPr lang="fr-NE" sz="1600" dirty="0"/>
          </a:p>
        </p:txBody>
      </p:sp>
    </p:spTree>
    <p:extLst>
      <p:ext uri="{BB962C8B-B14F-4D97-AF65-F5344CB8AC3E}">
        <p14:creationId xmlns:p14="http://schemas.microsoft.com/office/powerpoint/2010/main" val="3802126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95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E2EA6-73F8-05A6-20AC-830392676B88}"/>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092DF832-5F6B-C1FA-C6B9-07891B7BF37C}"/>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CFC8E54D-4511-5607-2D6B-0143DF728809}"/>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20408716-27A0-DDFD-1085-F2891F52DF69}"/>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93A43FD9-E7D0-8C88-F6EF-66F5017265CD}"/>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Monitoring and forecasting dust</a:t>
            </a:r>
          </a:p>
        </p:txBody>
      </p:sp>
      <p:pic>
        <p:nvPicPr>
          <p:cNvPr id="4" name="Picture 4">
            <a:extLst>
              <a:ext uri="{FF2B5EF4-FFF2-40B4-BE49-F238E27FC236}">
                <a16:creationId xmlns:a16="http://schemas.microsoft.com/office/drawing/2014/main" id="{102FC611-8026-9A0B-CFB9-CE4AEF46522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147" y="2845685"/>
            <a:ext cx="5002412" cy="228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Rectangle 6">
            <a:extLst>
              <a:ext uri="{FF2B5EF4-FFF2-40B4-BE49-F238E27FC236}">
                <a16:creationId xmlns:a16="http://schemas.microsoft.com/office/drawing/2014/main" id="{333F362A-53C3-BA11-37C3-D99C7CE88BF7}"/>
              </a:ext>
            </a:extLst>
          </p:cNvPr>
          <p:cNvSpPr>
            <a:spLocks noChangeArrowheads="1"/>
          </p:cNvSpPr>
          <p:nvPr/>
        </p:nvSpPr>
        <p:spPr bwMode="auto">
          <a:xfrm>
            <a:off x="170147" y="1855085"/>
            <a:ext cx="5002412" cy="685800"/>
          </a:xfrm>
          <a:prstGeom prst="rect">
            <a:avLst/>
          </a:prstGeom>
          <a:solidFill>
            <a:srgbClr val="FF99CC"/>
          </a:solidFill>
          <a:ln w="9525">
            <a:solidFill>
              <a:srgbClr val="FF99CC"/>
            </a:solidFill>
            <a:miter lim="800000"/>
            <a:headEnd/>
            <a:tailEnd/>
          </a:ln>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pt-PT" altLang="fr-NE" sz="2000" dirty="0"/>
              <a:t>Different shades of magenta / pink / lila </a:t>
            </a:r>
          </a:p>
          <a:p>
            <a:pPr algn="ctr"/>
            <a:r>
              <a:rPr lang="pt-PT" altLang="fr-NE" sz="2000" dirty="0"/>
              <a:t>for dust clouds</a:t>
            </a:r>
            <a:endParaRPr lang="pt-PT" altLang="fr-NE" sz="2000" noProof="1"/>
          </a:p>
        </p:txBody>
      </p:sp>
      <p:sp>
        <p:nvSpPr>
          <p:cNvPr id="17" name="Rectangle 11">
            <a:extLst>
              <a:ext uri="{FF2B5EF4-FFF2-40B4-BE49-F238E27FC236}">
                <a16:creationId xmlns:a16="http://schemas.microsoft.com/office/drawing/2014/main" id="{385DACA5-E382-8971-9B35-1C1D1A26CAA1}"/>
              </a:ext>
            </a:extLst>
          </p:cNvPr>
          <p:cNvSpPr>
            <a:spLocks noChangeArrowheads="1"/>
          </p:cNvSpPr>
          <p:nvPr/>
        </p:nvSpPr>
        <p:spPr bwMode="auto">
          <a:xfrm>
            <a:off x="2604548" y="5512685"/>
            <a:ext cx="2568012" cy="1143000"/>
          </a:xfrm>
          <a:prstGeom prst="rect">
            <a:avLst/>
          </a:prstGeom>
          <a:solidFill>
            <a:srgbClr val="00B8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pt-PT" altLang="fr-NE" sz="2000" dirty="0"/>
              <a:t>No big changes during </a:t>
            </a:r>
          </a:p>
          <a:p>
            <a:pPr algn="ctr"/>
            <a:r>
              <a:rPr lang="pt-PT" altLang="fr-NE" sz="2000" dirty="0"/>
              <a:t>the </a:t>
            </a:r>
            <a:r>
              <a:rPr lang="pt-PT" altLang="fr-NE" sz="2000" b="1" dirty="0">
                <a:solidFill>
                  <a:srgbClr val="FF0000"/>
                </a:solidFill>
              </a:rPr>
              <a:t>day</a:t>
            </a:r>
            <a:r>
              <a:rPr lang="pt-PT" altLang="fr-NE" sz="2000" dirty="0"/>
              <a:t>, so almost </a:t>
            </a:r>
          </a:p>
          <a:p>
            <a:pPr algn="ctr"/>
            <a:r>
              <a:rPr lang="pt-PT" altLang="fr-NE" sz="2000" dirty="0"/>
              <a:t>impossible </a:t>
            </a:r>
          </a:p>
          <a:p>
            <a:pPr algn="ctr"/>
            <a:r>
              <a:rPr lang="pt-PT" altLang="fr-NE" sz="2000" dirty="0"/>
              <a:t>to determine dust level</a:t>
            </a:r>
            <a:endParaRPr lang="pt-PT" altLang="fr-NE" sz="2000" noProof="1"/>
          </a:p>
        </p:txBody>
      </p:sp>
      <p:sp>
        <p:nvSpPr>
          <p:cNvPr id="19" name="Rectangle 14">
            <a:extLst>
              <a:ext uri="{FF2B5EF4-FFF2-40B4-BE49-F238E27FC236}">
                <a16:creationId xmlns:a16="http://schemas.microsoft.com/office/drawing/2014/main" id="{FD583783-CF58-F0D3-D7DC-771EA9C12B22}"/>
              </a:ext>
            </a:extLst>
          </p:cNvPr>
          <p:cNvSpPr>
            <a:spLocks noChangeArrowheads="1"/>
          </p:cNvSpPr>
          <p:nvPr/>
        </p:nvSpPr>
        <p:spPr bwMode="auto">
          <a:xfrm>
            <a:off x="170147" y="5512685"/>
            <a:ext cx="2325404" cy="1143000"/>
          </a:xfrm>
          <a:prstGeom prst="rect">
            <a:avLst/>
          </a:prstGeom>
          <a:solidFill>
            <a:srgbClr val="00B8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a:r>
              <a:rPr lang="pt-PT" altLang="fr-NE" sz="2000" dirty="0"/>
              <a:t>larger color spectrum</a:t>
            </a:r>
          </a:p>
          <a:p>
            <a:pPr algn="ctr"/>
            <a:r>
              <a:rPr lang="pt-PT" altLang="fr-NE" sz="2000" dirty="0"/>
              <a:t> during the </a:t>
            </a:r>
            <a:r>
              <a:rPr lang="pt-PT" altLang="fr-NE" sz="2000" b="1" dirty="0">
                <a:solidFill>
                  <a:srgbClr val="FF0000"/>
                </a:solidFill>
              </a:rPr>
              <a:t>night</a:t>
            </a:r>
            <a:r>
              <a:rPr lang="pt-PT" altLang="fr-NE" sz="2000" dirty="0"/>
              <a:t>:</a:t>
            </a:r>
          </a:p>
          <a:p>
            <a:pPr algn="ctr"/>
            <a:endParaRPr lang="pt-PT" altLang="fr-NE" sz="2000" dirty="0"/>
          </a:p>
          <a:p>
            <a:pPr algn="ctr"/>
            <a:r>
              <a:rPr lang="pt-PT" altLang="fr-NE" sz="2000" dirty="0"/>
              <a:t>lila mean lower dust !</a:t>
            </a:r>
            <a:endParaRPr lang="pt-PT" altLang="fr-NE" sz="2000" noProof="1"/>
          </a:p>
        </p:txBody>
      </p:sp>
      <p:pic>
        <p:nvPicPr>
          <p:cNvPr id="21" name="Image 20">
            <a:extLst>
              <a:ext uri="{FF2B5EF4-FFF2-40B4-BE49-F238E27FC236}">
                <a16:creationId xmlns:a16="http://schemas.microsoft.com/office/drawing/2014/main" id="{122D97A8-47BE-BDCD-D574-B544C8629D7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705475" y="1855085"/>
            <a:ext cx="3183907" cy="1764415"/>
          </a:xfrm>
          <a:prstGeom prst="rect">
            <a:avLst/>
          </a:prstGeom>
        </p:spPr>
      </p:pic>
      <p:pic>
        <p:nvPicPr>
          <p:cNvPr id="23" name="Image 22">
            <a:extLst>
              <a:ext uri="{FF2B5EF4-FFF2-40B4-BE49-F238E27FC236}">
                <a16:creationId xmlns:a16="http://schemas.microsoft.com/office/drawing/2014/main" id="{39822511-9CC7-E9F5-B4E1-2AA103FBB80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976220" y="1855085"/>
            <a:ext cx="2933054" cy="1764415"/>
          </a:xfrm>
          <a:prstGeom prst="rect">
            <a:avLst/>
          </a:prstGeom>
        </p:spPr>
      </p:pic>
      <p:sp>
        <p:nvSpPr>
          <p:cNvPr id="24" name="Ellipse 23">
            <a:extLst>
              <a:ext uri="{FF2B5EF4-FFF2-40B4-BE49-F238E27FC236}">
                <a16:creationId xmlns:a16="http://schemas.microsoft.com/office/drawing/2014/main" id="{A468A488-7C64-187F-E4A9-D5CC6B0514A0}"/>
              </a:ext>
            </a:extLst>
          </p:cNvPr>
          <p:cNvSpPr/>
          <p:nvPr/>
        </p:nvSpPr>
        <p:spPr>
          <a:xfrm>
            <a:off x="7153663" y="2309205"/>
            <a:ext cx="628650" cy="37147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NE"/>
          </a:p>
        </p:txBody>
      </p:sp>
      <p:sp>
        <p:nvSpPr>
          <p:cNvPr id="26" name="Ellipse 25">
            <a:extLst>
              <a:ext uri="{FF2B5EF4-FFF2-40B4-BE49-F238E27FC236}">
                <a16:creationId xmlns:a16="http://schemas.microsoft.com/office/drawing/2014/main" id="{F0D6AAE8-052B-D156-5E64-DE60FEE3FC96}"/>
              </a:ext>
            </a:extLst>
          </p:cNvPr>
          <p:cNvSpPr/>
          <p:nvPr/>
        </p:nvSpPr>
        <p:spPr>
          <a:xfrm>
            <a:off x="10398276" y="2288472"/>
            <a:ext cx="628650" cy="37147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NE"/>
          </a:p>
        </p:txBody>
      </p:sp>
      <p:sp>
        <p:nvSpPr>
          <p:cNvPr id="28" name="Ellipse 27">
            <a:extLst>
              <a:ext uri="{FF2B5EF4-FFF2-40B4-BE49-F238E27FC236}">
                <a16:creationId xmlns:a16="http://schemas.microsoft.com/office/drawing/2014/main" id="{AC11B5B9-317C-1BF8-5209-DBD4A0B4D4CE}"/>
              </a:ext>
            </a:extLst>
          </p:cNvPr>
          <p:cNvSpPr/>
          <p:nvPr/>
        </p:nvSpPr>
        <p:spPr>
          <a:xfrm>
            <a:off x="7979346" y="2659947"/>
            <a:ext cx="628650" cy="37147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NE"/>
          </a:p>
        </p:txBody>
      </p:sp>
      <p:sp>
        <p:nvSpPr>
          <p:cNvPr id="30" name="Ellipse 29">
            <a:extLst>
              <a:ext uri="{FF2B5EF4-FFF2-40B4-BE49-F238E27FC236}">
                <a16:creationId xmlns:a16="http://schemas.microsoft.com/office/drawing/2014/main" id="{31519DB1-1ED8-01B3-587E-2FCCE8A0EBDA}"/>
              </a:ext>
            </a:extLst>
          </p:cNvPr>
          <p:cNvSpPr/>
          <p:nvPr/>
        </p:nvSpPr>
        <p:spPr>
          <a:xfrm>
            <a:off x="8995173" y="2551554"/>
            <a:ext cx="825101" cy="37147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NE"/>
          </a:p>
        </p:txBody>
      </p:sp>
      <p:sp>
        <p:nvSpPr>
          <p:cNvPr id="32" name="Ellipse 31">
            <a:extLst>
              <a:ext uri="{FF2B5EF4-FFF2-40B4-BE49-F238E27FC236}">
                <a16:creationId xmlns:a16="http://schemas.microsoft.com/office/drawing/2014/main" id="{EEF12E85-F04A-BB3E-15C4-C3D366F309E4}"/>
              </a:ext>
            </a:extLst>
          </p:cNvPr>
          <p:cNvSpPr/>
          <p:nvPr/>
        </p:nvSpPr>
        <p:spPr>
          <a:xfrm>
            <a:off x="5750560" y="2532561"/>
            <a:ext cx="825101" cy="37147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NE"/>
          </a:p>
        </p:txBody>
      </p:sp>
      <p:sp>
        <p:nvSpPr>
          <p:cNvPr id="34" name="Ellipse 33">
            <a:extLst>
              <a:ext uri="{FF2B5EF4-FFF2-40B4-BE49-F238E27FC236}">
                <a16:creationId xmlns:a16="http://schemas.microsoft.com/office/drawing/2014/main" id="{0132662A-C160-EC1A-D71A-FC440729E362}"/>
              </a:ext>
            </a:extLst>
          </p:cNvPr>
          <p:cNvSpPr/>
          <p:nvPr/>
        </p:nvSpPr>
        <p:spPr>
          <a:xfrm>
            <a:off x="10998350" y="2659947"/>
            <a:ext cx="825101" cy="371475"/>
          </a:xfrm>
          <a:prstGeom prst="ellipse">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NE"/>
          </a:p>
        </p:txBody>
      </p:sp>
      <p:pic>
        <p:nvPicPr>
          <p:cNvPr id="37" name="Image 36">
            <a:extLst>
              <a:ext uri="{FF2B5EF4-FFF2-40B4-BE49-F238E27FC236}">
                <a16:creationId xmlns:a16="http://schemas.microsoft.com/office/drawing/2014/main" id="{338C512A-D293-C6B5-5D27-15199508B41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38850" y="3740791"/>
            <a:ext cx="1323704" cy="1564315"/>
          </a:xfrm>
          <a:prstGeom prst="rect">
            <a:avLst/>
          </a:prstGeom>
        </p:spPr>
      </p:pic>
      <p:pic>
        <p:nvPicPr>
          <p:cNvPr id="43" name="Image 42">
            <a:extLst>
              <a:ext uri="{FF2B5EF4-FFF2-40B4-BE49-F238E27FC236}">
                <a16:creationId xmlns:a16="http://schemas.microsoft.com/office/drawing/2014/main" id="{F269CD95-AE9E-83A9-544D-EDD9ED1EB6D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9958515" y="3740791"/>
            <a:ext cx="1339641" cy="1535703"/>
          </a:xfrm>
          <a:prstGeom prst="rect">
            <a:avLst/>
          </a:prstGeom>
        </p:spPr>
      </p:pic>
      <p:pic>
        <p:nvPicPr>
          <p:cNvPr id="45" name="Image 44">
            <a:extLst>
              <a:ext uri="{FF2B5EF4-FFF2-40B4-BE49-F238E27FC236}">
                <a16:creationId xmlns:a16="http://schemas.microsoft.com/office/drawing/2014/main" id="{1AE26E10-D3A3-9455-E2D9-7CB83AE2642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565236" y="5321608"/>
            <a:ext cx="1796359" cy="1425860"/>
          </a:xfrm>
          <a:prstGeom prst="rect">
            <a:avLst/>
          </a:prstGeom>
        </p:spPr>
      </p:pic>
      <p:pic>
        <p:nvPicPr>
          <p:cNvPr id="47" name="Image 46">
            <a:extLst>
              <a:ext uri="{FF2B5EF4-FFF2-40B4-BE49-F238E27FC236}">
                <a16:creationId xmlns:a16="http://schemas.microsoft.com/office/drawing/2014/main" id="{132932A6-88AB-BD0C-3F47-E2594A11F4C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418870" y="5321608"/>
            <a:ext cx="1525154" cy="1425860"/>
          </a:xfrm>
          <a:prstGeom prst="rect">
            <a:avLst/>
          </a:prstGeom>
        </p:spPr>
      </p:pic>
      <p:pic>
        <p:nvPicPr>
          <p:cNvPr id="49" name="Image 48">
            <a:extLst>
              <a:ext uri="{FF2B5EF4-FFF2-40B4-BE49-F238E27FC236}">
                <a16:creationId xmlns:a16="http://schemas.microsoft.com/office/drawing/2014/main" id="{3F4F3CC8-3B42-2B09-94A1-475700B59362}"/>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8995173" y="5321608"/>
            <a:ext cx="1525154" cy="1458428"/>
          </a:xfrm>
          <a:prstGeom prst="rect">
            <a:avLst/>
          </a:prstGeom>
        </p:spPr>
      </p:pic>
      <p:pic>
        <p:nvPicPr>
          <p:cNvPr id="51" name="Image 50">
            <a:extLst>
              <a:ext uri="{FF2B5EF4-FFF2-40B4-BE49-F238E27FC236}">
                <a16:creationId xmlns:a16="http://schemas.microsoft.com/office/drawing/2014/main" id="{423882D1-34B8-F7A4-87C4-21C5599E711F}"/>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0574460" y="5328874"/>
            <a:ext cx="1447393" cy="1451162"/>
          </a:xfrm>
          <a:prstGeom prst="rect">
            <a:avLst/>
          </a:prstGeom>
        </p:spPr>
      </p:pic>
      <p:pic>
        <p:nvPicPr>
          <p:cNvPr id="53" name="Image 52">
            <a:extLst>
              <a:ext uri="{FF2B5EF4-FFF2-40B4-BE49-F238E27FC236}">
                <a16:creationId xmlns:a16="http://schemas.microsoft.com/office/drawing/2014/main" id="{311F550C-EF1E-1120-4F7D-D7467BE5632A}"/>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8134210" y="3770824"/>
            <a:ext cx="1339641" cy="1535703"/>
          </a:xfrm>
          <a:prstGeom prst="rect">
            <a:avLst/>
          </a:prstGeom>
        </p:spPr>
      </p:pic>
    </p:spTree>
    <p:extLst>
      <p:ext uri="{BB962C8B-B14F-4D97-AF65-F5344CB8AC3E}">
        <p14:creationId xmlns:p14="http://schemas.microsoft.com/office/powerpoint/2010/main" val="25894677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BE5D8-6C45-3A62-9854-C545ACCD38C2}"/>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CD8FEACD-271D-8D05-9C4F-625A5E4144CA}"/>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B8D130A0-C832-3B0E-56A8-88327E0A425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9C1F9A9B-3D7B-2D2D-855E-B57EC1B89851}"/>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18CD87F8-2244-E60A-824E-BB78B92F9A32}"/>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Monitoring and forecasting dust</a:t>
            </a:r>
          </a:p>
        </p:txBody>
      </p:sp>
      <p:sp>
        <p:nvSpPr>
          <p:cNvPr id="7" name="Rectangle 6">
            <a:extLst>
              <a:ext uri="{FF2B5EF4-FFF2-40B4-BE49-F238E27FC236}">
                <a16:creationId xmlns:a16="http://schemas.microsoft.com/office/drawing/2014/main" id="{B8860D1C-AAA6-522B-27F0-1B088D796135}"/>
              </a:ext>
            </a:extLst>
          </p:cNvPr>
          <p:cNvSpPr/>
          <p:nvPr/>
        </p:nvSpPr>
        <p:spPr>
          <a:xfrm>
            <a:off x="170146" y="1713414"/>
            <a:ext cx="11816445" cy="461665"/>
          </a:xfrm>
          <a:prstGeom prst="rect">
            <a:avLst/>
          </a:prstGeom>
        </p:spPr>
        <p:txBody>
          <a:bodyPr wrap="square">
            <a:spAutoFit/>
          </a:bodyPr>
          <a:lstStyle/>
          <a:p>
            <a:pPr algn="ctr"/>
            <a:r>
              <a:rPr lang="en-US" sz="2400" b="1" noProof="0"/>
              <a:t>Using satellite and NWP data (MSLP and wind)</a:t>
            </a:r>
            <a:endParaRPr lang="en-GB" sz="2400" b="1" noProof="0"/>
          </a:p>
        </p:txBody>
      </p:sp>
      <p:sp>
        <p:nvSpPr>
          <p:cNvPr id="36" name="ZoneTexte 35">
            <a:extLst>
              <a:ext uri="{FF2B5EF4-FFF2-40B4-BE49-F238E27FC236}">
                <a16:creationId xmlns:a16="http://schemas.microsoft.com/office/drawing/2014/main" id="{97C3766F-693E-68CE-73D4-9F39063CEA9C}"/>
              </a:ext>
            </a:extLst>
          </p:cNvPr>
          <p:cNvSpPr txBox="1"/>
          <p:nvPr/>
        </p:nvSpPr>
        <p:spPr>
          <a:xfrm>
            <a:off x="5239466" y="2245340"/>
            <a:ext cx="6747125" cy="646331"/>
          </a:xfrm>
          <a:prstGeom prst="rect">
            <a:avLst/>
          </a:prstGeom>
          <a:noFill/>
        </p:spPr>
        <p:txBody>
          <a:bodyPr wrap="square" rtlCol="0">
            <a:spAutoFit/>
          </a:bodyPr>
          <a:lstStyle/>
          <a:p>
            <a:pPr algn="ctr"/>
            <a:r>
              <a:rPr lang="fr-FR"/>
              <a:t>METEOSAT-12</a:t>
            </a:r>
          </a:p>
          <a:p>
            <a:pPr algn="ctr"/>
            <a:r>
              <a:rPr lang="fr-FR"/>
              <a:t>Animation Dust RGB : 07/01/26@0000Z – 10/01/26@1200Z</a:t>
            </a:r>
            <a:endParaRPr lang="fr-NE"/>
          </a:p>
        </p:txBody>
      </p:sp>
      <p:pic>
        <p:nvPicPr>
          <p:cNvPr id="3" name="Image 2">
            <a:extLst>
              <a:ext uri="{FF2B5EF4-FFF2-40B4-BE49-F238E27FC236}">
                <a16:creationId xmlns:a16="http://schemas.microsoft.com/office/drawing/2014/main" id="{FAA15BB3-E73D-29CE-1F67-DA66B18AB62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5409" y="2175079"/>
            <a:ext cx="2358821" cy="2358821"/>
          </a:xfrm>
          <a:prstGeom prst="rect">
            <a:avLst/>
          </a:prstGeom>
        </p:spPr>
      </p:pic>
      <p:pic>
        <p:nvPicPr>
          <p:cNvPr id="5" name="Image 4">
            <a:extLst>
              <a:ext uri="{FF2B5EF4-FFF2-40B4-BE49-F238E27FC236}">
                <a16:creationId xmlns:a16="http://schemas.microsoft.com/office/drawing/2014/main" id="{F38F1E46-6DE5-69BD-1A7E-59F12E07693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71842" y="2175079"/>
            <a:ext cx="2358821" cy="2358821"/>
          </a:xfrm>
          <a:prstGeom prst="rect">
            <a:avLst/>
          </a:prstGeom>
        </p:spPr>
      </p:pic>
      <p:pic>
        <p:nvPicPr>
          <p:cNvPr id="10" name="Image 9">
            <a:extLst>
              <a:ext uri="{FF2B5EF4-FFF2-40B4-BE49-F238E27FC236}">
                <a16:creationId xmlns:a16="http://schemas.microsoft.com/office/drawing/2014/main" id="{7D19D7C2-1302-C639-9170-F5B85B91C79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05409" y="4419440"/>
            <a:ext cx="2358821" cy="2358821"/>
          </a:xfrm>
          <a:prstGeom prst="rect">
            <a:avLst/>
          </a:prstGeom>
        </p:spPr>
      </p:pic>
      <p:pic>
        <p:nvPicPr>
          <p:cNvPr id="14" name="Image 13">
            <a:extLst>
              <a:ext uri="{FF2B5EF4-FFF2-40B4-BE49-F238E27FC236}">
                <a16:creationId xmlns:a16="http://schemas.microsoft.com/office/drawing/2014/main" id="{6FB5C7E7-DBAC-78BE-619F-AC19ABB2FA3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71841" y="4419440"/>
            <a:ext cx="2358821" cy="2358821"/>
          </a:xfrm>
          <a:prstGeom prst="rect">
            <a:avLst/>
          </a:prstGeom>
        </p:spPr>
      </p:pic>
      <p:pic>
        <p:nvPicPr>
          <p:cNvPr id="15" name="wmsAnimation_2026-01-07_00_00-2026-01-10_12_00(2)">
            <a:hlinkClick r:id="" action="ppaction://media"/>
            <a:extLst>
              <a:ext uri="{FF2B5EF4-FFF2-40B4-BE49-F238E27FC236}">
                <a16:creationId xmlns:a16="http://schemas.microsoft.com/office/drawing/2014/main" id="{A6BBBFA3-1951-586F-D394-D8B771F4A1A0}"/>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5314950" y="2961932"/>
            <a:ext cx="6671641" cy="3752798"/>
          </a:xfrm>
          <a:prstGeom prst="rect">
            <a:avLst/>
          </a:prstGeom>
        </p:spPr>
      </p:pic>
    </p:spTree>
    <p:extLst>
      <p:ext uri="{BB962C8B-B14F-4D97-AF65-F5344CB8AC3E}">
        <p14:creationId xmlns:p14="http://schemas.microsoft.com/office/powerpoint/2010/main" val="24162005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4500"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5"/>
                </p:tgtEl>
              </p:cMediaNode>
            </p:video>
            <p:seq concurrent="1" nextAc="seek">
              <p:cTn id="8" restart="whenNotActive" fill="hold" evtFilter="cancelBubble" nodeType="interactiveSeq">
                <p:stCondLst>
                  <p:cond evt="onClick" delay="0">
                    <p:tgtEl>
                      <p:spTgt spid="1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5"/>
                                        </p:tgtEl>
                                      </p:cBhvr>
                                    </p:cmd>
                                  </p:childTnLst>
                                </p:cTn>
                              </p:par>
                            </p:childTnLst>
                          </p:cTn>
                        </p:par>
                      </p:childTnLst>
                    </p:cTn>
                  </p:par>
                </p:childTnLst>
              </p:cTn>
              <p:nextCondLst>
                <p:cond evt="onClick" delay="0">
                  <p:tgtEl>
                    <p:spTgt spid="15"/>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A8D0CA-3E58-B2A2-916C-AC3228F9FD02}"/>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F3950374-7A59-CF6A-5E99-86FC94C8417C}"/>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7D2FE6E6-FF87-70C8-6A38-68B81B2F1CA7}"/>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6FA131D3-9502-C6C6-9DCD-A1A319B2E63E}"/>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647278BF-CB10-DB61-A954-9D0504A0C4D5}"/>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Monitoring and forecasting dust</a:t>
            </a:r>
          </a:p>
        </p:txBody>
      </p:sp>
      <p:sp>
        <p:nvSpPr>
          <p:cNvPr id="7" name="Rectangle 6">
            <a:extLst>
              <a:ext uri="{FF2B5EF4-FFF2-40B4-BE49-F238E27FC236}">
                <a16:creationId xmlns:a16="http://schemas.microsoft.com/office/drawing/2014/main" id="{26B236D2-0F3F-8F69-7BF2-995D46D10148}"/>
              </a:ext>
            </a:extLst>
          </p:cNvPr>
          <p:cNvSpPr/>
          <p:nvPr/>
        </p:nvSpPr>
        <p:spPr>
          <a:xfrm>
            <a:off x="170146" y="1713414"/>
            <a:ext cx="11816445" cy="461665"/>
          </a:xfrm>
          <a:prstGeom prst="rect">
            <a:avLst/>
          </a:prstGeom>
        </p:spPr>
        <p:txBody>
          <a:bodyPr wrap="square">
            <a:spAutoFit/>
          </a:bodyPr>
          <a:lstStyle/>
          <a:p>
            <a:pPr algn="ctr"/>
            <a:r>
              <a:rPr lang="en-US" sz="2400" b="1" noProof="0"/>
              <a:t>Using satellite and NWP data (MSLP and wind)</a:t>
            </a:r>
            <a:endParaRPr lang="en-GB" sz="2400" b="1" noProof="0"/>
          </a:p>
        </p:txBody>
      </p:sp>
      <p:sp>
        <p:nvSpPr>
          <p:cNvPr id="36" name="ZoneTexte 35">
            <a:extLst>
              <a:ext uri="{FF2B5EF4-FFF2-40B4-BE49-F238E27FC236}">
                <a16:creationId xmlns:a16="http://schemas.microsoft.com/office/drawing/2014/main" id="{0C3595FE-A98B-4AC5-464E-8C42922D790C}"/>
              </a:ext>
            </a:extLst>
          </p:cNvPr>
          <p:cNvSpPr txBox="1"/>
          <p:nvPr/>
        </p:nvSpPr>
        <p:spPr>
          <a:xfrm>
            <a:off x="5239466" y="2245340"/>
            <a:ext cx="6747125" cy="646331"/>
          </a:xfrm>
          <a:prstGeom prst="rect">
            <a:avLst/>
          </a:prstGeom>
          <a:noFill/>
        </p:spPr>
        <p:txBody>
          <a:bodyPr wrap="square" rtlCol="0">
            <a:spAutoFit/>
          </a:bodyPr>
          <a:lstStyle/>
          <a:p>
            <a:pPr algn="ctr"/>
            <a:r>
              <a:rPr lang="fr-FR"/>
              <a:t>METEOSAT-12</a:t>
            </a:r>
          </a:p>
          <a:p>
            <a:pPr algn="ctr"/>
            <a:r>
              <a:rPr lang="fr-FR"/>
              <a:t>Animation Dust RGB : 14/02/26@1200Z – 15/02/26@1200Z</a:t>
            </a:r>
            <a:endParaRPr lang="fr-NE"/>
          </a:p>
        </p:txBody>
      </p:sp>
      <p:pic>
        <p:nvPicPr>
          <p:cNvPr id="5" name="Image 4">
            <a:extLst>
              <a:ext uri="{FF2B5EF4-FFF2-40B4-BE49-F238E27FC236}">
                <a16:creationId xmlns:a16="http://schemas.microsoft.com/office/drawing/2014/main" id="{058911F7-4AEF-068F-3251-E54C2E69E54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70145" y="2120630"/>
            <a:ext cx="2409163" cy="2409163"/>
          </a:xfrm>
          <a:prstGeom prst="rect">
            <a:avLst/>
          </a:prstGeom>
        </p:spPr>
      </p:pic>
      <p:pic>
        <p:nvPicPr>
          <p:cNvPr id="14" name="Image 13">
            <a:extLst>
              <a:ext uri="{FF2B5EF4-FFF2-40B4-BE49-F238E27FC236}">
                <a16:creationId xmlns:a16="http://schemas.microsoft.com/office/drawing/2014/main" id="{47FE3184-056B-2781-D778-DC0C2A4EBF3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70145" y="4428846"/>
            <a:ext cx="2409164" cy="2409164"/>
          </a:xfrm>
          <a:prstGeom prst="rect">
            <a:avLst/>
          </a:prstGeom>
        </p:spPr>
      </p:pic>
      <p:pic>
        <p:nvPicPr>
          <p:cNvPr id="16" name="Image 15">
            <a:extLst>
              <a:ext uri="{FF2B5EF4-FFF2-40B4-BE49-F238E27FC236}">
                <a16:creationId xmlns:a16="http://schemas.microsoft.com/office/drawing/2014/main" id="{E0E039CF-012A-8F90-E800-D55EBAC5DB6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629561" y="2110978"/>
            <a:ext cx="2409163" cy="2409163"/>
          </a:xfrm>
          <a:prstGeom prst="rect">
            <a:avLst/>
          </a:prstGeom>
        </p:spPr>
      </p:pic>
      <p:pic>
        <p:nvPicPr>
          <p:cNvPr id="18" name="Image 17">
            <a:extLst>
              <a:ext uri="{FF2B5EF4-FFF2-40B4-BE49-F238E27FC236}">
                <a16:creationId xmlns:a16="http://schemas.microsoft.com/office/drawing/2014/main" id="{236D1A5B-9C7E-0972-1677-0A10B90306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29561" y="4428845"/>
            <a:ext cx="2409164" cy="2409164"/>
          </a:xfrm>
          <a:prstGeom prst="rect">
            <a:avLst/>
          </a:prstGeom>
        </p:spPr>
      </p:pic>
      <p:pic>
        <p:nvPicPr>
          <p:cNvPr id="19" name="wmsAnimation_2026-02-14_12_00-2026-02-15_12_00">
            <a:hlinkClick r:id="" action="ppaction://media"/>
            <a:extLst>
              <a:ext uri="{FF2B5EF4-FFF2-40B4-BE49-F238E27FC236}">
                <a16:creationId xmlns:a16="http://schemas.microsoft.com/office/drawing/2014/main" id="{9A748090-0AD4-74C6-709F-E9FB7B0F962B}"/>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5236057" y="2961932"/>
            <a:ext cx="6740076" cy="3791293"/>
          </a:xfrm>
          <a:prstGeom prst="rect">
            <a:avLst/>
          </a:prstGeom>
        </p:spPr>
      </p:pic>
    </p:spTree>
    <p:extLst>
      <p:ext uri="{BB962C8B-B14F-4D97-AF65-F5344CB8AC3E}">
        <p14:creationId xmlns:p14="http://schemas.microsoft.com/office/powerpoint/2010/main" val="1933876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0"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9"/>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22B769-28FA-0D3B-A961-4E52863484C7}"/>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48BED514-21B2-CBEB-6069-80EEDFA380EE}"/>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D5C5E734-4377-5FC1-6A4B-9685309A3BBC}"/>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F5C2A4E9-B31B-0554-1587-88D3CEDA6296}"/>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180A407D-80BF-C141-E13C-79BB995BD949}"/>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Monitoring and forecasting dust</a:t>
            </a:r>
          </a:p>
        </p:txBody>
      </p:sp>
      <p:sp>
        <p:nvSpPr>
          <p:cNvPr id="7" name="Rectangle 6">
            <a:extLst>
              <a:ext uri="{FF2B5EF4-FFF2-40B4-BE49-F238E27FC236}">
                <a16:creationId xmlns:a16="http://schemas.microsoft.com/office/drawing/2014/main" id="{8E99C14D-7E42-8C4A-E037-660C36569A07}"/>
              </a:ext>
            </a:extLst>
          </p:cNvPr>
          <p:cNvSpPr/>
          <p:nvPr/>
        </p:nvSpPr>
        <p:spPr>
          <a:xfrm>
            <a:off x="170146" y="1713414"/>
            <a:ext cx="11816445" cy="461665"/>
          </a:xfrm>
          <a:prstGeom prst="rect">
            <a:avLst/>
          </a:prstGeom>
        </p:spPr>
        <p:txBody>
          <a:bodyPr wrap="square">
            <a:spAutoFit/>
          </a:bodyPr>
          <a:lstStyle/>
          <a:p>
            <a:pPr algn="ctr"/>
            <a:r>
              <a:rPr lang="en-US" sz="2400" b="1" noProof="0"/>
              <a:t>Using satellite and NWP data (MSLP and wind)</a:t>
            </a:r>
            <a:endParaRPr lang="en-GB" sz="2400" b="1" noProof="0"/>
          </a:p>
        </p:txBody>
      </p:sp>
      <p:pic>
        <p:nvPicPr>
          <p:cNvPr id="29" name="Image 28">
            <a:extLst>
              <a:ext uri="{FF2B5EF4-FFF2-40B4-BE49-F238E27FC236}">
                <a16:creationId xmlns:a16="http://schemas.microsoft.com/office/drawing/2014/main" id="{980060E6-DBC2-10F7-6E48-BB2A438C8C8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8721" y="2195512"/>
            <a:ext cx="2371725" cy="2371725"/>
          </a:xfrm>
          <a:prstGeom prst="rect">
            <a:avLst/>
          </a:prstGeom>
        </p:spPr>
      </p:pic>
      <p:pic>
        <p:nvPicPr>
          <p:cNvPr id="31" name="Image 30">
            <a:extLst>
              <a:ext uri="{FF2B5EF4-FFF2-40B4-BE49-F238E27FC236}">
                <a16:creationId xmlns:a16="http://schemas.microsoft.com/office/drawing/2014/main" id="{15662FE5-6586-866C-2873-1FBA5704F024}"/>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666999" y="2195511"/>
            <a:ext cx="2371725" cy="2371725"/>
          </a:xfrm>
          <a:prstGeom prst="rect">
            <a:avLst/>
          </a:prstGeom>
        </p:spPr>
      </p:pic>
      <p:pic>
        <p:nvPicPr>
          <p:cNvPr id="33" name="Image 32">
            <a:extLst>
              <a:ext uri="{FF2B5EF4-FFF2-40B4-BE49-F238E27FC236}">
                <a16:creationId xmlns:a16="http://schemas.microsoft.com/office/drawing/2014/main" id="{01353AB7-6D86-95CF-67F1-3F98E445B331}"/>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98721" y="4439794"/>
            <a:ext cx="2371725" cy="2371725"/>
          </a:xfrm>
          <a:prstGeom prst="rect">
            <a:avLst/>
          </a:prstGeom>
        </p:spPr>
      </p:pic>
      <p:pic>
        <p:nvPicPr>
          <p:cNvPr id="35" name="Image 34">
            <a:extLst>
              <a:ext uri="{FF2B5EF4-FFF2-40B4-BE49-F238E27FC236}">
                <a16:creationId xmlns:a16="http://schemas.microsoft.com/office/drawing/2014/main" id="{14BD3673-BCD2-5697-C333-13F16F753A0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666998" y="4439793"/>
            <a:ext cx="2371725" cy="2371725"/>
          </a:xfrm>
          <a:prstGeom prst="rect">
            <a:avLst/>
          </a:prstGeom>
        </p:spPr>
      </p:pic>
      <p:sp>
        <p:nvSpPr>
          <p:cNvPr id="36" name="ZoneTexte 35">
            <a:extLst>
              <a:ext uri="{FF2B5EF4-FFF2-40B4-BE49-F238E27FC236}">
                <a16:creationId xmlns:a16="http://schemas.microsoft.com/office/drawing/2014/main" id="{97E72E71-49D7-4ADE-280D-73BEDB163F6B}"/>
              </a:ext>
            </a:extLst>
          </p:cNvPr>
          <p:cNvSpPr txBox="1"/>
          <p:nvPr/>
        </p:nvSpPr>
        <p:spPr>
          <a:xfrm>
            <a:off x="5239466" y="2245340"/>
            <a:ext cx="6747125" cy="646331"/>
          </a:xfrm>
          <a:prstGeom prst="rect">
            <a:avLst/>
          </a:prstGeom>
          <a:noFill/>
        </p:spPr>
        <p:txBody>
          <a:bodyPr wrap="square" rtlCol="0">
            <a:spAutoFit/>
          </a:bodyPr>
          <a:lstStyle/>
          <a:p>
            <a:pPr algn="ctr"/>
            <a:r>
              <a:rPr lang="fr-FR"/>
              <a:t>METEOSAT-12</a:t>
            </a:r>
          </a:p>
          <a:p>
            <a:pPr algn="ctr"/>
            <a:r>
              <a:rPr lang="fr-FR"/>
              <a:t>Animation Dust RGB : 29/03/26@0000Z – 03/04/26@1200Z</a:t>
            </a:r>
            <a:endParaRPr lang="fr-NE"/>
          </a:p>
        </p:txBody>
      </p:sp>
      <p:pic>
        <p:nvPicPr>
          <p:cNvPr id="37" name="wmsAnimation_2026-03-29_00_00-2026-04-03_12_00(1)">
            <a:hlinkClick r:id="" action="ppaction://media"/>
            <a:extLst>
              <a:ext uri="{FF2B5EF4-FFF2-40B4-BE49-F238E27FC236}">
                <a16:creationId xmlns:a16="http://schemas.microsoft.com/office/drawing/2014/main" id="{FFFE84DE-1602-D30F-697E-E64544E35A8B}"/>
              </a:ext>
            </a:extLst>
          </p:cNvPr>
          <p:cNvPicPr>
            <a:picLocks noChangeAspect="1"/>
          </p:cNvPicPr>
          <p:nvPr>
            <a:videoFile r:link="rId2"/>
            <p:extLst>
              <p:ext uri="{DAA4B4D4-6D71-4841-9C94-3DE7FCFB9230}">
                <p14:media xmlns:p14="http://schemas.microsoft.com/office/powerpoint/2010/main" r:embed="rId1"/>
              </p:ext>
            </p:extLst>
          </p:nvPr>
        </p:nvPicPr>
        <p:blipFill>
          <a:blip r:embed="rId11"/>
          <a:stretch>
            <a:fillRect/>
          </a:stretch>
        </p:blipFill>
        <p:spPr>
          <a:xfrm>
            <a:off x="5239466" y="2928451"/>
            <a:ext cx="6747125" cy="3795258"/>
          </a:xfrm>
          <a:prstGeom prst="rect">
            <a:avLst/>
          </a:prstGeom>
        </p:spPr>
      </p:pic>
    </p:spTree>
    <p:extLst>
      <p:ext uri="{BB962C8B-B14F-4D97-AF65-F5344CB8AC3E}">
        <p14:creationId xmlns:p14="http://schemas.microsoft.com/office/powerpoint/2010/main" val="2098338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500" fill="hold"/>
                                        <p:tgtEl>
                                          <p:spTgt spid="3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7"/>
                </p:tgtEl>
              </p:cMediaNode>
            </p:video>
            <p:seq concurrent="1" nextAc="seek">
              <p:cTn id="8" restart="whenNotActive" fill="hold" evtFilter="cancelBubble" nodeType="interactiveSeq">
                <p:stCondLst>
                  <p:cond evt="onClick" delay="0">
                    <p:tgtEl>
                      <p:spTgt spid="3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7"/>
                                        </p:tgtEl>
                                      </p:cBhvr>
                                    </p:cmd>
                                  </p:childTnLst>
                                </p:cTn>
                              </p:par>
                            </p:childTnLst>
                          </p:cTn>
                        </p:par>
                      </p:childTnLst>
                    </p:cTn>
                  </p:par>
                </p:childTnLst>
              </p:cTn>
              <p:nextCondLst>
                <p:cond evt="onClick" delay="0">
                  <p:tgtEl>
                    <p:spTgt spid="37"/>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B0BFD-D842-3796-C3FE-5856AD8958B1}"/>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C6FFA557-BF64-3AEB-B7FC-E7F6F99FC890}"/>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B8623C4E-72B2-763E-B866-23A326D02111}"/>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0ED474C9-B085-744B-672D-089C634918D7}"/>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2AC53060-FCC6-7B47-42DE-A6F252458933}"/>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Monitoring and forecasting dust</a:t>
            </a:r>
          </a:p>
        </p:txBody>
      </p:sp>
      <p:sp>
        <p:nvSpPr>
          <p:cNvPr id="7" name="Rectangle 6">
            <a:extLst>
              <a:ext uri="{FF2B5EF4-FFF2-40B4-BE49-F238E27FC236}">
                <a16:creationId xmlns:a16="http://schemas.microsoft.com/office/drawing/2014/main" id="{165D66DD-6C03-C170-86FA-1842C833BA76}"/>
              </a:ext>
            </a:extLst>
          </p:cNvPr>
          <p:cNvSpPr/>
          <p:nvPr/>
        </p:nvSpPr>
        <p:spPr>
          <a:xfrm>
            <a:off x="170146" y="1713414"/>
            <a:ext cx="11816445" cy="415498"/>
          </a:xfrm>
          <a:prstGeom prst="rect">
            <a:avLst/>
          </a:prstGeom>
        </p:spPr>
        <p:txBody>
          <a:bodyPr wrap="square">
            <a:spAutoFit/>
          </a:bodyPr>
          <a:lstStyle/>
          <a:p>
            <a:pPr algn="ctr"/>
            <a:r>
              <a:rPr lang="en-US" sz="2100" b="1" noProof="0" dirty="0"/>
              <a:t>Using the WMO Sand and Dust Storms Warning Advisory and Assessment System (SDS-WAS)</a:t>
            </a:r>
          </a:p>
        </p:txBody>
      </p:sp>
      <p:sp>
        <p:nvSpPr>
          <p:cNvPr id="5" name="ZoneTexte 4">
            <a:extLst>
              <a:ext uri="{FF2B5EF4-FFF2-40B4-BE49-F238E27FC236}">
                <a16:creationId xmlns:a16="http://schemas.microsoft.com/office/drawing/2014/main" id="{0A6F427A-31E1-353C-B961-122CB8D087F7}"/>
              </a:ext>
            </a:extLst>
          </p:cNvPr>
          <p:cNvSpPr txBox="1"/>
          <p:nvPr/>
        </p:nvSpPr>
        <p:spPr>
          <a:xfrm>
            <a:off x="170146" y="2128912"/>
            <a:ext cx="11816445" cy="400110"/>
          </a:xfrm>
          <a:prstGeom prst="rect">
            <a:avLst/>
          </a:prstGeom>
          <a:noFill/>
        </p:spPr>
        <p:txBody>
          <a:bodyPr wrap="square">
            <a:spAutoFit/>
          </a:bodyPr>
          <a:lstStyle/>
          <a:p>
            <a:pPr algn="ctr"/>
            <a:r>
              <a:rPr lang="fr-FR" sz="2000" dirty="0"/>
              <a:t>WMO Barcelona Dust Regional Center </a:t>
            </a:r>
            <a:r>
              <a:rPr lang="fr-NE" sz="2000" dirty="0"/>
              <a:t>https://dust.aemet.es/</a:t>
            </a:r>
          </a:p>
        </p:txBody>
      </p:sp>
      <p:sp>
        <p:nvSpPr>
          <p:cNvPr id="10" name="ZoneTexte 9">
            <a:extLst>
              <a:ext uri="{FF2B5EF4-FFF2-40B4-BE49-F238E27FC236}">
                <a16:creationId xmlns:a16="http://schemas.microsoft.com/office/drawing/2014/main" id="{0AE09951-1164-EC52-E9DD-085BF76F7996}"/>
              </a:ext>
            </a:extLst>
          </p:cNvPr>
          <p:cNvSpPr txBox="1"/>
          <p:nvPr/>
        </p:nvSpPr>
        <p:spPr>
          <a:xfrm>
            <a:off x="170144" y="4610064"/>
            <a:ext cx="3020727" cy="2169825"/>
          </a:xfrm>
          <a:prstGeom prst="rect">
            <a:avLst/>
          </a:prstGeom>
          <a:noFill/>
        </p:spPr>
        <p:txBody>
          <a:bodyPr wrap="square" anchor="ctr" anchorCtr="0">
            <a:spAutoFit/>
          </a:bodyPr>
          <a:lstStyle/>
          <a:p>
            <a:pPr algn="just">
              <a:spcBef>
                <a:spcPts val="600"/>
              </a:spcBef>
              <a:spcAft>
                <a:spcPts val="600"/>
              </a:spcAft>
              <a:buSzPct val="75000"/>
            </a:pPr>
            <a:r>
              <a:rPr lang="en-US" sz="1500" b="0" i="0" u="none" strike="noStrike" baseline="0" dirty="0">
                <a:solidFill>
                  <a:srgbClr val="2A373D"/>
                </a:solidFill>
              </a:rPr>
              <a:t>Coordination of research activities and operations of the WMO SDS-WAS in Northern Africa, the Middle East, and Europe with t</a:t>
            </a:r>
            <a:r>
              <a:rPr lang="en-US" sz="1500" dirty="0">
                <a:solidFill>
                  <a:srgbClr val="2A373D"/>
                </a:solidFill>
              </a:rPr>
              <a:t>he objective to enhance the ability of the countries to deliver timely and high-quality sand and dust storm forecasts, observations and knowledge to the users. </a:t>
            </a:r>
            <a:endParaRPr lang="en-US" sz="1500" b="0" i="0" u="none" strike="noStrike" baseline="0" dirty="0">
              <a:solidFill>
                <a:srgbClr val="2A373D"/>
              </a:solidFill>
            </a:endParaRPr>
          </a:p>
        </p:txBody>
      </p:sp>
      <p:graphicFrame>
        <p:nvGraphicFramePr>
          <p:cNvPr id="12" name="Tableau 11">
            <a:extLst>
              <a:ext uri="{FF2B5EF4-FFF2-40B4-BE49-F238E27FC236}">
                <a16:creationId xmlns:a16="http://schemas.microsoft.com/office/drawing/2014/main" id="{BEB33646-009D-2300-761F-527AE391F33B}"/>
              </a:ext>
            </a:extLst>
          </p:cNvPr>
          <p:cNvGraphicFramePr>
            <a:graphicFrameLocks noGrp="1"/>
          </p:cNvGraphicFramePr>
          <p:nvPr>
            <p:extLst>
              <p:ext uri="{D42A27DB-BD31-4B8C-83A1-F6EECF244321}">
                <p14:modId xmlns:p14="http://schemas.microsoft.com/office/powerpoint/2010/main" val="3046967777"/>
              </p:ext>
            </p:extLst>
          </p:nvPr>
        </p:nvGraphicFramePr>
        <p:xfrm>
          <a:off x="3413126" y="2738245"/>
          <a:ext cx="8573465" cy="4099560"/>
        </p:xfrm>
        <a:graphic>
          <a:graphicData uri="http://schemas.openxmlformats.org/drawingml/2006/table">
            <a:tbl>
              <a:tblPr firstRow="1" bandRow="1">
                <a:tableStyleId>{5C22544A-7EE6-4342-B048-85BDC9FD1C3A}</a:tableStyleId>
              </a:tblPr>
              <a:tblGrid>
                <a:gridCol w="1237533">
                  <a:extLst>
                    <a:ext uri="{9D8B030D-6E8A-4147-A177-3AD203B41FA5}">
                      <a16:colId xmlns:a16="http://schemas.microsoft.com/office/drawing/2014/main" val="3343942848"/>
                    </a:ext>
                  </a:extLst>
                </a:gridCol>
                <a:gridCol w="4579067">
                  <a:extLst>
                    <a:ext uri="{9D8B030D-6E8A-4147-A177-3AD203B41FA5}">
                      <a16:colId xmlns:a16="http://schemas.microsoft.com/office/drawing/2014/main" val="1337813744"/>
                    </a:ext>
                  </a:extLst>
                </a:gridCol>
                <a:gridCol w="1330120">
                  <a:extLst>
                    <a:ext uri="{9D8B030D-6E8A-4147-A177-3AD203B41FA5}">
                      <a16:colId xmlns:a16="http://schemas.microsoft.com/office/drawing/2014/main" val="3578601573"/>
                    </a:ext>
                  </a:extLst>
                </a:gridCol>
                <a:gridCol w="1426745">
                  <a:extLst>
                    <a:ext uri="{9D8B030D-6E8A-4147-A177-3AD203B41FA5}">
                      <a16:colId xmlns:a16="http://schemas.microsoft.com/office/drawing/2014/main" val="1369799556"/>
                    </a:ext>
                  </a:extLst>
                </a:gridCol>
              </a:tblGrid>
              <a:tr h="189246">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300" b="1" i="0" u="none" strike="noStrike" baseline="0" dirty="0">
                          <a:solidFill>
                            <a:schemeClr val="bg1"/>
                          </a:solidFill>
                          <a:latin typeface="Roboto" panose="02000000000000000000" pitchFamily="2" charset="0"/>
                        </a:rPr>
                        <a:t>Description of the variables of the Barcelona WMO SDS-WAS</a:t>
                      </a:r>
                      <a:endParaRPr lang="fr-NE" sz="1300" b="1" dirty="0">
                        <a:solidFill>
                          <a:schemeClr val="bg1"/>
                        </a:solidFill>
                      </a:endParaRPr>
                    </a:p>
                  </a:txBody>
                  <a:tcPr anchor="ctr"/>
                </a:tc>
                <a:tc hMerge="1">
                  <a:txBody>
                    <a:bodyPr/>
                    <a:lstStyle/>
                    <a:p>
                      <a:endParaRPr lang="en-US" sz="1200" b="1" noProof="0" dirty="0"/>
                    </a:p>
                  </a:txBody>
                  <a:tcPr/>
                </a:tc>
                <a:tc hMerge="1">
                  <a:txBody>
                    <a:bodyPr/>
                    <a:lstStyle/>
                    <a:p>
                      <a:endParaRPr lang="en-US" sz="1200" b="1" noProof="0" dirty="0"/>
                    </a:p>
                  </a:txBody>
                  <a:tcPr/>
                </a:tc>
                <a:tc hMerge="1">
                  <a:txBody>
                    <a:bodyPr/>
                    <a:lstStyle/>
                    <a:p>
                      <a:endParaRPr lang="en-US" sz="1200" b="1" noProof="0" dirty="0"/>
                    </a:p>
                  </a:txBody>
                  <a:tcPr/>
                </a:tc>
                <a:extLst>
                  <a:ext uri="{0D108BD9-81ED-4DB2-BD59-A6C34878D82A}">
                    <a16:rowId xmlns:a16="http://schemas.microsoft.com/office/drawing/2014/main" val="3754030352"/>
                  </a:ext>
                </a:extLst>
              </a:tr>
              <a:tr h="1892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1" i="0" u="none" strike="noStrike" kern="1200" baseline="0" noProof="0" dirty="0">
                          <a:solidFill>
                            <a:schemeClr val="tx1"/>
                          </a:solidFill>
                          <a:latin typeface="+mn-lt"/>
                          <a:ea typeface="+mn-ea"/>
                          <a:cs typeface="+mn-cs"/>
                        </a:rPr>
                        <a:t>Variable</a:t>
                      </a:r>
                      <a:r>
                        <a:rPr lang="en-GB" sz="1300" b="1" i="0" u="none" strike="noStrike" kern="1200" baseline="0" noProof="0" dirty="0">
                          <a:solidFill>
                            <a:schemeClr val="lt1"/>
                          </a:solidFill>
                          <a:latin typeface="+mn-lt"/>
                          <a:ea typeface="+mn-ea"/>
                          <a:cs typeface="+mn-cs"/>
                        </a:rPr>
                        <a:t> 	</a:t>
                      </a:r>
                    </a:p>
                  </a:txBody>
                  <a:tcPr anchor="ctr"/>
                </a:tc>
                <a:tc>
                  <a:txBody>
                    <a:bodyPr/>
                    <a:lstStyle/>
                    <a:p>
                      <a:r>
                        <a:rPr lang="en-GB" sz="1300" b="1" noProof="0" dirty="0"/>
                        <a:t>Description</a:t>
                      </a:r>
                    </a:p>
                  </a:txBody>
                  <a:tcPr anchor="ctr"/>
                </a:tc>
                <a:tc>
                  <a:txBody>
                    <a:bodyPr/>
                    <a:lstStyle/>
                    <a:p>
                      <a:pPr algn="ctr"/>
                      <a:r>
                        <a:rPr lang="en-GB" sz="1300" b="1" noProof="0" dirty="0"/>
                        <a:t>Units</a:t>
                      </a:r>
                    </a:p>
                  </a:txBody>
                  <a:tcPr anchor="ctr"/>
                </a:tc>
                <a:tc>
                  <a:txBody>
                    <a:bodyPr/>
                    <a:lstStyle/>
                    <a:p>
                      <a:r>
                        <a:rPr lang="en-GB" sz="1300" b="1" noProof="0" dirty="0"/>
                        <a:t>Full name</a:t>
                      </a:r>
                    </a:p>
                  </a:txBody>
                  <a:tcPr anchor="ctr"/>
                </a:tc>
                <a:extLst>
                  <a:ext uri="{0D108BD9-81ED-4DB2-BD59-A6C34878D82A}">
                    <a16:rowId xmlns:a16="http://schemas.microsoft.com/office/drawing/2014/main" val="294974859"/>
                  </a:ext>
                </a:extLst>
              </a:tr>
              <a:tr h="4482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300" b="0" i="0" u="none" strike="noStrike" kern="1200" baseline="0" noProof="0" dirty="0">
                          <a:solidFill>
                            <a:schemeClr val="dk1"/>
                          </a:solidFill>
                          <a:latin typeface="+mn-lt"/>
                          <a:ea typeface="+mn-ea"/>
                          <a:cs typeface="+mn-cs"/>
                        </a:rPr>
                        <a:t>AOD</a:t>
                      </a:r>
                      <a:r>
                        <a:rPr lang="en-GB" sz="1300" b="1" i="0" u="none" strike="noStrike" kern="1200" baseline="0" noProof="0" dirty="0">
                          <a:solidFill>
                            <a:schemeClr val="dk1"/>
                          </a:solidFill>
                          <a:latin typeface="+mn-lt"/>
                          <a:ea typeface="+mn-ea"/>
                          <a:cs typeface="+mn-cs"/>
                        </a:rPr>
                        <a:t> </a:t>
                      </a:r>
                      <a:r>
                        <a:rPr lang="en-GB" sz="1300" b="0" i="0" u="none" strike="noStrike" kern="1200" baseline="0" noProof="0" dirty="0">
                          <a:solidFill>
                            <a:schemeClr val="dk1"/>
                          </a:solidFill>
                          <a:latin typeface="+mn-lt"/>
                          <a:ea typeface="+mn-ea"/>
                          <a:cs typeface="+mn-cs"/>
                        </a:rPr>
                        <a:t>	</a:t>
                      </a:r>
                    </a:p>
                  </a:txBody>
                  <a:tcPr anchor="ctr"/>
                </a:tc>
                <a:tc>
                  <a:txBody>
                    <a:bodyPr/>
                    <a:lstStyle/>
                    <a:p>
                      <a:pPr algn="just"/>
                      <a:r>
                        <a:rPr lang="en-GB" sz="1300" noProof="0" dirty="0"/>
                        <a:t>Effective depth of the dust-aerosol column from the viewpoint of radiation propagation. Corresponds to the integrated extinction coefficient over a vertical column.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b="0" i="0" u="none" strike="noStrike" kern="1200" baseline="0" noProof="0" dirty="0">
                          <a:solidFill>
                            <a:schemeClr val="dk1"/>
                          </a:solidFill>
                          <a:latin typeface="+mn-lt"/>
                          <a:ea typeface="+mn-ea"/>
                          <a:cs typeface="+mn-cs"/>
                        </a:rPr>
                        <a:t>Dimensionless 	</a:t>
                      </a:r>
                    </a:p>
                    <a:p>
                      <a:pPr algn="ctr"/>
                      <a:endParaRPr lang="en-GB" sz="1300" noProof="0" dirty="0"/>
                    </a:p>
                  </a:txBody>
                  <a:tcPr anchor="ctr"/>
                </a:tc>
                <a:tc>
                  <a:txBody>
                    <a:bodyPr/>
                    <a:lstStyle/>
                    <a:p>
                      <a:r>
                        <a:rPr lang="en-GB" sz="1300" noProof="0" dirty="0"/>
                        <a:t>Dust aerosol optical depth at 550 nm</a:t>
                      </a:r>
                    </a:p>
                  </a:txBody>
                  <a:tcPr anchor="ctr"/>
                </a:tc>
                <a:extLst>
                  <a:ext uri="{0D108BD9-81ED-4DB2-BD59-A6C34878D82A}">
                    <a16:rowId xmlns:a16="http://schemas.microsoft.com/office/drawing/2014/main" val="4063316373"/>
                  </a:ext>
                </a:extLst>
              </a:tr>
              <a:tr h="448215">
                <a:tc>
                  <a:txBody>
                    <a:bodyPr/>
                    <a:lstStyle/>
                    <a:p>
                      <a:r>
                        <a:rPr lang="en-GB" sz="1300" noProof="0" dirty="0"/>
                        <a:t>Concentration</a:t>
                      </a:r>
                    </a:p>
                  </a:txBody>
                  <a:tcPr anchor="ctr"/>
                </a:tc>
                <a:tc>
                  <a:txBody>
                    <a:bodyPr/>
                    <a:lstStyle/>
                    <a:p>
                      <a:r>
                        <a:rPr lang="en-GB" sz="1300" noProof="0" dirty="0"/>
                        <a:t>Mass concentration of dust particles in the atmosphere (by default at surface level).</a:t>
                      </a:r>
                    </a:p>
                  </a:txBody>
                  <a:tcPr anchor="ctr"/>
                </a:tc>
                <a:tc>
                  <a:txBody>
                    <a:bodyPr/>
                    <a:lstStyle/>
                    <a:p>
                      <a:pPr algn="ctr"/>
                      <a:r>
                        <a:rPr lang="en-GB" sz="1300" noProof="0" dirty="0" err="1"/>
                        <a:t>μg</a:t>
                      </a:r>
                      <a:r>
                        <a:rPr lang="en-GB" sz="1300" noProof="0" dirty="0"/>
                        <a:t>/m</a:t>
                      </a:r>
                      <a:r>
                        <a:rPr lang="en-GB" sz="1300" baseline="30000" noProof="0" dirty="0"/>
                        <a:t>3</a:t>
                      </a:r>
                    </a:p>
                  </a:txBody>
                  <a:tcPr anchor="ctr"/>
                </a:tc>
                <a:tc>
                  <a:txBody>
                    <a:bodyPr/>
                    <a:lstStyle/>
                    <a:p>
                      <a:r>
                        <a:rPr lang="en-GB" sz="1300" noProof="0" dirty="0"/>
                        <a:t>Dust concentration at surface</a:t>
                      </a:r>
                    </a:p>
                  </a:txBody>
                  <a:tcPr anchor="ctr"/>
                </a:tc>
                <a:extLst>
                  <a:ext uri="{0D108BD9-81ED-4DB2-BD59-A6C34878D82A}">
                    <a16:rowId xmlns:a16="http://schemas.microsoft.com/office/drawing/2014/main" val="107929008"/>
                  </a:ext>
                </a:extLst>
              </a:tr>
              <a:tr h="318730">
                <a:tc>
                  <a:txBody>
                    <a:bodyPr/>
                    <a:lstStyle/>
                    <a:p>
                      <a:r>
                        <a:rPr lang="en-GB" sz="1300" noProof="0" dirty="0"/>
                        <a:t>Dry deposition</a:t>
                      </a:r>
                    </a:p>
                  </a:txBody>
                  <a:tcPr anchor="ctr"/>
                </a:tc>
                <a:tc>
                  <a:txBody>
                    <a:bodyPr/>
                    <a:lstStyle/>
                    <a:p>
                      <a:r>
                        <a:rPr lang="en-GB" sz="1300" noProof="0" dirty="0"/>
                        <a:t>Accumulated dry dust deposition over the previous 3 hours by sedimentation and turbulent diffusion.</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noProof="0" dirty="0"/>
                        <a:t>mg/m</a:t>
                      </a:r>
                      <a:r>
                        <a:rPr lang="en-GB" sz="1300" baseline="30000" noProof="0" dirty="0"/>
                        <a:t>2</a:t>
                      </a:r>
                    </a:p>
                    <a:p>
                      <a:pPr algn="ctr"/>
                      <a:endParaRPr lang="en-GB" sz="1300" noProof="0" dirty="0"/>
                    </a:p>
                  </a:txBody>
                  <a:tcPr anchor="ctr"/>
                </a:tc>
                <a:tc>
                  <a:txBody>
                    <a:bodyPr/>
                    <a:lstStyle/>
                    <a:p>
                      <a:r>
                        <a:rPr lang="en-GB" sz="1300" noProof="0" dirty="0"/>
                        <a:t>Dust dry deposition</a:t>
                      </a:r>
                    </a:p>
                  </a:txBody>
                  <a:tcPr anchor="ctr"/>
                </a:tc>
                <a:extLst>
                  <a:ext uri="{0D108BD9-81ED-4DB2-BD59-A6C34878D82A}">
                    <a16:rowId xmlns:a16="http://schemas.microsoft.com/office/drawing/2014/main" val="3600757065"/>
                  </a:ext>
                </a:extLst>
              </a:tr>
              <a:tr h="318730">
                <a:tc>
                  <a:txBody>
                    <a:bodyPr/>
                    <a:lstStyle/>
                    <a:p>
                      <a:r>
                        <a:rPr lang="en-GB" sz="1300" noProof="0" dirty="0"/>
                        <a:t>Wet deposition</a:t>
                      </a:r>
                    </a:p>
                  </a:txBody>
                  <a:tcPr anchor="ctr"/>
                </a:tc>
                <a:tc>
                  <a:txBody>
                    <a:bodyPr/>
                    <a:lstStyle/>
                    <a:p>
                      <a:r>
                        <a:rPr lang="en-GB" sz="1300" noProof="0" dirty="0"/>
                        <a:t>Accumulated wet dust deposition over the previous 3 hours by in-cloud and below-cloud scavenging.</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noProof="0" dirty="0"/>
                        <a:t>mg/m</a:t>
                      </a:r>
                      <a:r>
                        <a:rPr lang="en-GB" sz="1300" baseline="30000" noProof="0" dirty="0"/>
                        <a:t>2</a:t>
                      </a:r>
                    </a:p>
                  </a:txBody>
                  <a:tcPr anchor="ctr"/>
                </a:tc>
                <a:tc>
                  <a:txBody>
                    <a:bodyPr/>
                    <a:lstStyle/>
                    <a:p>
                      <a:r>
                        <a:rPr lang="en-GB" sz="1300" noProof="0" dirty="0"/>
                        <a:t>Dust wet deposition</a:t>
                      </a:r>
                    </a:p>
                  </a:txBody>
                  <a:tcPr anchor="ctr"/>
                </a:tc>
                <a:extLst>
                  <a:ext uri="{0D108BD9-81ED-4DB2-BD59-A6C34878D82A}">
                    <a16:rowId xmlns:a16="http://schemas.microsoft.com/office/drawing/2014/main" val="953950567"/>
                  </a:ext>
                </a:extLst>
              </a:tr>
              <a:tr h="318730">
                <a:tc>
                  <a:txBody>
                    <a:bodyPr/>
                    <a:lstStyle/>
                    <a:p>
                      <a:r>
                        <a:rPr lang="en-GB" sz="1300" noProof="0" dirty="0"/>
                        <a:t>Load</a:t>
                      </a:r>
                    </a:p>
                  </a:txBody>
                  <a:tcPr anchor="ctr"/>
                </a:tc>
                <a:tc>
                  <a:txBody>
                    <a:bodyPr/>
                    <a:lstStyle/>
                    <a:p>
                      <a:r>
                        <a:rPr lang="en-GB" sz="1300" noProof="0" dirty="0"/>
                        <a:t>Accumulated mass concentration in the vertical column of the atmosphere.</a:t>
                      </a:r>
                    </a:p>
                  </a:txBody>
                  <a:tcPr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300" noProof="0" dirty="0"/>
                        <a:t>g/m</a:t>
                      </a:r>
                      <a:r>
                        <a:rPr lang="en-GB" sz="1300" baseline="30000" noProof="0" dirty="0"/>
                        <a:t>2</a:t>
                      </a:r>
                    </a:p>
                  </a:txBody>
                  <a:tcPr anchor="ctr"/>
                </a:tc>
                <a:tc>
                  <a:txBody>
                    <a:bodyPr/>
                    <a:lstStyle/>
                    <a:p>
                      <a:r>
                        <a:rPr lang="en-GB" sz="1300" noProof="0" dirty="0"/>
                        <a:t>Dust load</a:t>
                      </a:r>
                    </a:p>
                  </a:txBody>
                  <a:tcPr anchor="ctr"/>
                </a:tc>
                <a:extLst>
                  <a:ext uri="{0D108BD9-81ED-4DB2-BD59-A6C34878D82A}">
                    <a16:rowId xmlns:a16="http://schemas.microsoft.com/office/drawing/2014/main" val="2635736118"/>
                  </a:ext>
                </a:extLst>
              </a:tr>
              <a:tr h="448215">
                <a:tc>
                  <a:txBody>
                    <a:bodyPr/>
                    <a:lstStyle/>
                    <a:p>
                      <a:r>
                        <a:rPr lang="en-GB" sz="1300" noProof="0" dirty="0"/>
                        <a:t>Extinction</a:t>
                      </a:r>
                    </a:p>
                  </a:txBody>
                  <a:tcPr anchor="ctr"/>
                </a:tc>
                <a:tc>
                  <a:txBody>
                    <a:bodyPr/>
                    <a:lstStyle/>
                    <a:p>
                      <a:r>
                        <a:rPr lang="en-GB" sz="1300" noProof="0" dirty="0"/>
                        <a:t>The sum of scattering and absorption of solar and infrared radiation by dust (and sand) at surface level. It is associated with visibility.</a:t>
                      </a:r>
                    </a:p>
                  </a:txBody>
                  <a:tcPr anchor="ctr"/>
                </a:tc>
                <a:tc>
                  <a:txBody>
                    <a:bodyPr/>
                    <a:lstStyle/>
                    <a:p>
                      <a:pPr algn="ctr"/>
                      <a:r>
                        <a:rPr lang="en-GB" sz="1300" noProof="0" dirty="0"/>
                        <a:t>Mm</a:t>
                      </a:r>
                      <a:r>
                        <a:rPr lang="en-GB" sz="1300" baseline="30000" noProof="0" dirty="0"/>
                        <a:t>-1</a:t>
                      </a:r>
                    </a:p>
                  </a:txBody>
                  <a:tcPr anchor="ctr"/>
                </a:tc>
                <a:tc>
                  <a:txBody>
                    <a:bodyPr/>
                    <a:lstStyle/>
                    <a:p>
                      <a:r>
                        <a:rPr lang="en-GB" sz="1300" noProof="0" dirty="0"/>
                        <a:t>Dust surface extinction at 550 nm</a:t>
                      </a:r>
                    </a:p>
                  </a:txBody>
                  <a:tcPr anchor="ctr"/>
                </a:tc>
                <a:extLst>
                  <a:ext uri="{0D108BD9-81ED-4DB2-BD59-A6C34878D82A}">
                    <a16:rowId xmlns:a16="http://schemas.microsoft.com/office/drawing/2014/main" val="2644503484"/>
                  </a:ext>
                </a:extLst>
              </a:tr>
            </a:tbl>
          </a:graphicData>
        </a:graphic>
      </p:graphicFrame>
      <p:pic>
        <p:nvPicPr>
          <p:cNvPr id="17" name="Image 16">
            <a:extLst>
              <a:ext uri="{FF2B5EF4-FFF2-40B4-BE49-F238E27FC236}">
                <a16:creationId xmlns:a16="http://schemas.microsoft.com/office/drawing/2014/main" id="{D1309C9B-D58A-CE64-BDC0-65DC632FA822}"/>
              </a:ext>
            </a:extLst>
          </p:cNvPr>
          <p:cNvPicPr>
            <a:picLocks noChangeAspect="1"/>
          </p:cNvPicPr>
          <p:nvPr/>
        </p:nvPicPr>
        <p:blipFill>
          <a:blip r:embed="rId5"/>
          <a:stretch>
            <a:fillRect/>
          </a:stretch>
        </p:blipFill>
        <p:spPr>
          <a:xfrm>
            <a:off x="462116" y="2738245"/>
            <a:ext cx="2438400" cy="1839753"/>
          </a:xfrm>
          <a:prstGeom prst="rect">
            <a:avLst/>
          </a:prstGeom>
          <a:ln w="3175">
            <a:solidFill>
              <a:schemeClr val="tx1"/>
            </a:solidFill>
          </a:ln>
        </p:spPr>
      </p:pic>
    </p:spTree>
    <p:extLst>
      <p:ext uri="{BB962C8B-B14F-4D97-AF65-F5344CB8AC3E}">
        <p14:creationId xmlns:p14="http://schemas.microsoft.com/office/powerpoint/2010/main" val="1076306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914B4-A640-EED8-96AA-24919068F6D7}"/>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0C78A629-C696-64C8-2D1A-7E427FF02ED9}"/>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A09D6830-FEC3-55FC-3103-E0C445A99E4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389E9142-0E2F-53A9-64D6-8CC6F1A17024}"/>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C6FB9254-05B2-DC7B-FA4D-88BFDB4B4AFA}"/>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Monitoring and forecasting dust</a:t>
            </a:r>
          </a:p>
        </p:txBody>
      </p:sp>
      <p:sp>
        <p:nvSpPr>
          <p:cNvPr id="7" name="Rectangle 6">
            <a:extLst>
              <a:ext uri="{FF2B5EF4-FFF2-40B4-BE49-F238E27FC236}">
                <a16:creationId xmlns:a16="http://schemas.microsoft.com/office/drawing/2014/main" id="{879B6CB8-E452-5B5B-18A5-55FC5EF09C7F}"/>
              </a:ext>
            </a:extLst>
          </p:cNvPr>
          <p:cNvSpPr/>
          <p:nvPr/>
        </p:nvSpPr>
        <p:spPr>
          <a:xfrm>
            <a:off x="170146" y="1713414"/>
            <a:ext cx="11816445" cy="415498"/>
          </a:xfrm>
          <a:prstGeom prst="rect">
            <a:avLst/>
          </a:prstGeom>
        </p:spPr>
        <p:txBody>
          <a:bodyPr wrap="square">
            <a:spAutoFit/>
          </a:bodyPr>
          <a:lstStyle/>
          <a:p>
            <a:pPr algn="ctr"/>
            <a:r>
              <a:rPr lang="en-US" sz="2100" b="1" noProof="0"/>
              <a:t>Using the WMO Sand and Dust Storms Warning Advisory and Assessment System (SDS-WAS)</a:t>
            </a:r>
          </a:p>
        </p:txBody>
      </p:sp>
      <p:sp>
        <p:nvSpPr>
          <p:cNvPr id="12" name="ZoneTexte 11">
            <a:extLst>
              <a:ext uri="{FF2B5EF4-FFF2-40B4-BE49-F238E27FC236}">
                <a16:creationId xmlns:a16="http://schemas.microsoft.com/office/drawing/2014/main" id="{8CF6FE26-F1E2-7916-4C7A-EDE78F3593E9}"/>
              </a:ext>
            </a:extLst>
          </p:cNvPr>
          <p:cNvSpPr txBox="1"/>
          <p:nvPr/>
        </p:nvSpPr>
        <p:spPr>
          <a:xfrm>
            <a:off x="3214465" y="2967335"/>
            <a:ext cx="4170312" cy="461665"/>
          </a:xfrm>
          <a:prstGeom prst="rect">
            <a:avLst/>
          </a:prstGeom>
          <a:noFill/>
        </p:spPr>
        <p:txBody>
          <a:bodyPr wrap="square" rtlCol="0">
            <a:spAutoFit/>
          </a:bodyPr>
          <a:lstStyle/>
          <a:p>
            <a:pPr algn="ctr"/>
            <a:r>
              <a:rPr lang="sv-SE" sz="1200"/>
              <a:t>METEOSAT-12</a:t>
            </a:r>
          </a:p>
          <a:p>
            <a:pPr algn="ctr"/>
            <a:r>
              <a:rPr lang="sv-SE" sz="1200"/>
              <a:t>Animation Dust RGB : 14/02/26@0000Z – 17/02/26@000Z</a:t>
            </a:r>
          </a:p>
        </p:txBody>
      </p:sp>
      <p:pic>
        <p:nvPicPr>
          <p:cNvPr id="15" name="Image 14">
            <a:extLst>
              <a:ext uri="{FF2B5EF4-FFF2-40B4-BE49-F238E27FC236}">
                <a16:creationId xmlns:a16="http://schemas.microsoft.com/office/drawing/2014/main" id="{629E1893-5A32-E030-F7EB-E6AE54D97F32}"/>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672821" y="3051500"/>
            <a:ext cx="4313770" cy="3488527"/>
          </a:xfrm>
          <a:prstGeom prst="rect">
            <a:avLst/>
          </a:prstGeom>
        </p:spPr>
      </p:pic>
      <p:sp>
        <p:nvSpPr>
          <p:cNvPr id="17" name="ZoneTexte 16">
            <a:extLst>
              <a:ext uri="{FF2B5EF4-FFF2-40B4-BE49-F238E27FC236}">
                <a16:creationId xmlns:a16="http://schemas.microsoft.com/office/drawing/2014/main" id="{D094051E-C2A1-1B54-7A3F-F70AAF538B7A}"/>
              </a:ext>
            </a:extLst>
          </p:cNvPr>
          <p:cNvSpPr txBox="1"/>
          <p:nvPr/>
        </p:nvSpPr>
        <p:spPr>
          <a:xfrm>
            <a:off x="7672820" y="2307802"/>
            <a:ext cx="4438486" cy="646331"/>
          </a:xfrm>
          <a:prstGeom prst="rect">
            <a:avLst/>
          </a:prstGeom>
          <a:noFill/>
        </p:spPr>
        <p:txBody>
          <a:bodyPr wrap="square" rtlCol="0">
            <a:spAutoFit/>
          </a:bodyPr>
          <a:lstStyle/>
          <a:p>
            <a:pPr algn="ctr"/>
            <a:r>
              <a:rPr lang="sv-SE" sz="1200" dirty="0"/>
              <a:t>Multi-model Median Dust Optical Depth (550 nm) 3-hourly Forecast Loop</a:t>
            </a:r>
          </a:p>
          <a:p>
            <a:pPr algn="ctr"/>
            <a:r>
              <a:rPr lang="sv-SE" sz="1200" dirty="0"/>
              <a:t> 14/02/26@0000Z – 17/02/26@0000Z</a:t>
            </a:r>
          </a:p>
        </p:txBody>
      </p:sp>
      <p:pic>
        <p:nvPicPr>
          <p:cNvPr id="19" name="wmsAnimation_2026-02-14_00_00-2026-02-17_00_00(1)">
            <a:hlinkClick r:id="" action="ppaction://media"/>
            <a:extLst>
              <a:ext uri="{FF2B5EF4-FFF2-40B4-BE49-F238E27FC236}">
                <a16:creationId xmlns:a16="http://schemas.microsoft.com/office/drawing/2014/main" id="{27E24F87-02B0-0D9E-B9D0-5C5E6A9BF672}"/>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002623" y="3533073"/>
            <a:ext cx="4545483" cy="2397384"/>
          </a:xfrm>
          <a:prstGeom prst="rect">
            <a:avLst/>
          </a:prstGeom>
        </p:spPr>
      </p:pic>
      <p:sp>
        <p:nvSpPr>
          <p:cNvPr id="3" name="ZoneTexte 2">
            <a:extLst>
              <a:ext uri="{FF2B5EF4-FFF2-40B4-BE49-F238E27FC236}">
                <a16:creationId xmlns:a16="http://schemas.microsoft.com/office/drawing/2014/main" id="{703A1B84-78B3-0E26-214F-D342A32AB180}"/>
              </a:ext>
            </a:extLst>
          </p:cNvPr>
          <p:cNvSpPr txBox="1"/>
          <p:nvPr/>
        </p:nvSpPr>
        <p:spPr>
          <a:xfrm>
            <a:off x="3127338" y="5999812"/>
            <a:ext cx="4257439" cy="461665"/>
          </a:xfrm>
          <a:prstGeom prst="rect">
            <a:avLst/>
          </a:prstGeom>
          <a:noFill/>
        </p:spPr>
        <p:txBody>
          <a:bodyPr wrap="square">
            <a:spAutoFit/>
          </a:bodyPr>
          <a:lstStyle/>
          <a:p>
            <a:pPr algn="ctr"/>
            <a:r>
              <a:rPr lang="fr-NE" sz="2400" dirty="0"/>
              <a:t>https://dust.aemet.es/</a:t>
            </a:r>
          </a:p>
        </p:txBody>
      </p:sp>
      <p:pic>
        <p:nvPicPr>
          <p:cNvPr id="16" name="Image 15">
            <a:extLst>
              <a:ext uri="{FF2B5EF4-FFF2-40B4-BE49-F238E27FC236}">
                <a16:creationId xmlns:a16="http://schemas.microsoft.com/office/drawing/2014/main" id="{6524CAE7-93AE-05D2-85E9-6A1C5BCC3006}"/>
              </a:ext>
            </a:extLst>
          </p:cNvPr>
          <p:cNvPicPr>
            <a:picLocks noChangeAspect="1"/>
          </p:cNvPicPr>
          <p:nvPr/>
        </p:nvPicPr>
        <p:blipFill>
          <a:blip r:embed="rId9"/>
          <a:stretch>
            <a:fillRect/>
          </a:stretch>
        </p:blipFill>
        <p:spPr>
          <a:xfrm>
            <a:off x="170146" y="2517057"/>
            <a:ext cx="1250973" cy="4178249"/>
          </a:xfrm>
          <a:prstGeom prst="rect">
            <a:avLst/>
          </a:prstGeom>
        </p:spPr>
      </p:pic>
      <p:pic>
        <p:nvPicPr>
          <p:cNvPr id="20" name="Image 19">
            <a:extLst>
              <a:ext uri="{FF2B5EF4-FFF2-40B4-BE49-F238E27FC236}">
                <a16:creationId xmlns:a16="http://schemas.microsoft.com/office/drawing/2014/main" id="{F8314AE8-109C-C369-0A0B-6A401DDD560F}"/>
              </a:ext>
            </a:extLst>
          </p:cNvPr>
          <p:cNvPicPr>
            <a:picLocks noChangeAspect="1"/>
          </p:cNvPicPr>
          <p:nvPr/>
        </p:nvPicPr>
        <p:blipFill>
          <a:blip r:embed="rId10"/>
          <a:stretch>
            <a:fillRect/>
          </a:stretch>
        </p:blipFill>
        <p:spPr>
          <a:xfrm>
            <a:off x="1475843" y="2517056"/>
            <a:ext cx="1246584" cy="4178249"/>
          </a:xfrm>
          <a:prstGeom prst="rect">
            <a:avLst/>
          </a:prstGeom>
        </p:spPr>
      </p:pic>
    </p:spTree>
    <p:extLst>
      <p:ext uri="{BB962C8B-B14F-4D97-AF65-F5344CB8AC3E}">
        <p14:creationId xmlns:p14="http://schemas.microsoft.com/office/powerpoint/2010/main" val="168353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42"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9"/>
                </p:tgtEl>
              </p:cMediaNode>
            </p:video>
            <p:seq concurrent="1" nextAc="seek">
              <p:cTn id="8" restart="whenNotActive" fill="hold" evtFilter="cancelBubble" nodeType="interactiveSeq">
                <p:stCondLst>
                  <p:cond evt="onClick" delay="0">
                    <p:tgtEl>
                      <p:spTgt spid="19"/>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BA543-703F-5B30-3A15-F0B688D43B30}"/>
            </a:ext>
          </a:extLst>
        </p:cNvPr>
        <p:cNvGrpSpPr/>
        <p:nvPr/>
      </p:nvGrpSpPr>
      <p:grpSpPr>
        <a:xfrm>
          <a:off x="0" y="0"/>
          <a:ext cx="0" cy="0"/>
          <a:chOff x="0" y="0"/>
          <a:chExt cx="0" cy="0"/>
        </a:xfrm>
      </p:grpSpPr>
      <p:graphicFrame>
        <p:nvGraphicFramePr>
          <p:cNvPr id="6" name="Tableau 5">
            <a:extLst>
              <a:ext uri="{FF2B5EF4-FFF2-40B4-BE49-F238E27FC236}">
                <a16:creationId xmlns:a16="http://schemas.microsoft.com/office/drawing/2014/main" id="{172E604A-A9B3-60FE-58AB-42DB56AF75C8}"/>
              </a:ext>
            </a:extLst>
          </p:cNvPr>
          <p:cNvGraphicFramePr>
            <a:graphicFrameLocks noGrp="1" noDrilldown="1" noMove="1" noResize="1"/>
          </p:cNvGraphicFramePr>
          <p:nvPr/>
        </p:nvGraphicFramePr>
        <p:xfrm>
          <a:off x="11121" y="0"/>
          <a:ext cx="12180879" cy="776219"/>
        </p:xfrm>
        <a:graphic>
          <a:graphicData uri="http://schemas.openxmlformats.org/drawingml/2006/table">
            <a:tbl>
              <a:tblPr firstRow="1" bandRow="1">
                <a:tableStyleId>{5C22544A-7EE6-4342-B048-85BDC9FD1C3A}</a:tableStyleId>
              </a:tblPr>
              <a:tblGrid>
                <a:gridCol w="1092122">
                  <a:extLst>
                    <a:ext uri="{9D8B030D-6E8A-4147-A177-3AD203B41FA5}">
                      <a16:colId xmlns:a16="http://schemas.microsoft.com/office/drawing/2014/main" val="1860943249"/>
                    </a:ext>
                  </a:extLst>
                </a:gridCol>
                <a:gridCol w="10048461">
                  <a:extLst>
                    <a:ext uri="{9D8B030D-6E8A-4147-A177-3AD203B41FA5}">
                      <a16:colId xmlns:a16="http://schemas.microsoft.com/office/drawing/2014/main" val="748857832"/>
                    </a:ext>
                  </a:extLst>
                </a:gridCol>
                <a:gridCol w="1040296">
                  <a:extLst>
                    <a:ext uri="{9D8B030D-6E8A-4147-A177-3AD203B41FA5}">
                      <a16:colId xmlns:a16="http://schemas.microsoft.com/office/drawing/2014/main" val="4095467991"/>
                    </a:ext>
                  </a:extLst>
                </a:gridCol>
              </a:tblGrid>
              <a:tr h="776219">
                <a:tc>
                  <a:txBody>
                    <a:bodyPr/>
                    <a:lstStyle/>
                    <a:p>
                      <a:endParaRPr lang="fr-NE"/>
                    </a:p>
                  </a:txBody>
                  <a:tcPr>
                    <a:solidFill>
                      <a:srgbClr val="002060"/>
                    </a:solidFill>
                  </a:tcPr>
                </a:tc>
                <a:tc>
                  <a:txBody>
                    <a:bodyPr/>
                    <a:lstStyle/>
                    <a:p>
                      <a:pPr algn="ctr">
                        <a:spcAft>
                          <a:spcPts val="300"/>
                        </a:spcAft>
                      </a:pPr>
                      <a:r>
                        <a:rPr lang="fr-FR" sz="1900">
                          <a:solidFill>
                            <a:srgbClr val="FFC000"/>
                          </a:solidFill>
                        </a:rPr>
                        <a:t>Agence pour la Sécurité de la Navigation Aérienne en Afrique et à Madagascar (ASECNA)</a:t>
                      </a:r>
                    </a:p>
                    <a:p>
                      <a:pPr algn="ctr"/>
                      <a:r>
                        <a:rPr lang="fr-FR" sz="1700">
                          <a:solidFill>
                            <a:schemeClr val="bg1"/>
                          </a:solidFill>
                        </a:rPr>
                        <a:t>Ecole Africaine de la Météorologie et l’Aviation Civile (EAMAC)</a:t>
                      </a:r>
                      <a:endParaRPr lang="fr-NE" sz="1700">
                        <a:solidFill>
                          <a:schemeClr val="bg1"/>
                        </a:solidFill>
                      </a:endParaRPr>
                    </a:p>
                  </a:txBody>
                  <a:tcPr anchor="ctr">
                    <a:solidFill>
                      <a:srgbClr val="002060"/>
                    </a:solidFill>
                  </a:tcPr>
                </a:tc>
                <a:tc>
                  <a:txBody>
                    <a:bodyPr/>
                    <a:lstStyle/>
                    <a:p>
                      <a:endParaRPr lang="fr-NE"/>
                    </a:p>
                  </a:txBody>
                  <a:tcPr>
                    <a:solidFill>
                      <a:srgbClr val="002060"/>
                    </a:solidFill>
                  </a:tcPr>
                </a:tc>
                <a:extLst>
                  <a:ext uri="{0D108BD9-81ED-4DB2-BD59-A6C34878D82A}">
                    <a16:rowId xmlns:a16="http://schemas.microsoft.com/office/drawing/2014/main" val="3760374179"/>
                  </a:ext>
                </a:extLst>
              </a:tr>
            </a:tbl>
          </a:graphicData>
        </a:graphic>
      </p:graphicFrame>
      <p:pic>
        <p:nvPicPr>
          <p:cNvPr id="9" name="Image 8" descr="Une image contenant Emblème, logo, symbole, Marque&#10;&#10;Le contenu généré par l’IA peut être incorrect.">
            <a:extLst>
              <a:ext uri="{FF2B5EF4-FFF2-40B4-BE49-F238E27FC236}">
                <a16:creationId xmlns:a16="http://schemas.microsoft.com/office/drawing/2014/main" id="{E31455A7-C666-680B-1E5B-7AAD4578835E}"/>
              </a:ext>
            </a:extLst>
          </p:cNvPr>
          <p:cNvPicPr>
            <a:picLocks noGrp="1" noRot="1" noChangeAspect="1" noMove="1" noResize="1" noEditPoints="1" noAdjustHandles="1" noChangeArrowheads="1" noChangeShapeType="1" noCrop="1"/>
          </p:cNvPicPr>
          <p:nvPr/>
        </p:nvPicPr>
        <p:blipFill>
          <a:blip r:embed="rId5">
            <a:extLst>
              <a:ext uri="{28A0092B-C50C-407E-A947-70E740481C1C}">
                <a14:useLocalDpi xmlns:a14="http://schemas.microsoft.com/office/drawing/2010/main" val="0"/>
              </a:ext>
            </a:extLst>
          </a:blip>
          <a:stretch>
            <a:fillRect/>
          </a:stretch>
        </p:blipFill>
        <p:spPr>
          <a:xfrm>
            <a:off x="170146" y="-32067"/>
            <a:ext cx="732896" cy="776220"/>
          </a:xfrm>
          <a:prstGeom prst="rect">
            <a:avLst/>
          </a:prstGeom>
        </p:spPr>
      </p:pic>
      <p:pic>
        <p:nvPicPr>
          <p:cNvPr id="11" name="Image 10" descr="Une image contenant symbole, logo, Graphique, Bleu électrique&#10;&#10;Le contenu généré par l’IA peut être incorrect.">
            <a:extLst>
              <a:ext uri="{FF2B5EF4-FFF2-40B4-BE49-F238E27FC236}">
                <a16:creationId xmlns:a16="http://schemas.microsoft.com/office/drawing/2014/main" id="{03A5D0D9-51C0-B9FC-3D37-CCE6CD80FEFC}"/>
              </a:ext>
            </a:extLst>
          </p:cNvPr>
          <p:cNvPicPr>
            <a:picLocks noGrp="1" noRot="1" noChangeAspect="1" noMove="1" noResize="1" noEditPoints="1" noAdjustHandles="1" noChangeArrowheads="1" noChangeShapeType="1" noCrop="1"/>
          </p:cNvPicPr>
          <p:nvPr/>
        </p:nvPicPr>
        <p:blipFill>
          <a:blip r:embed="rId6">
            <a:extLst>
              <a:ext uri="{28A0092B-C50C-407E-A947-70E740481C1C}">
                <a14:useLocalDpi xmlns:a14="http://schemas.microsoft.com/office/drawing/2010/main" val="0"/>
              </a:ext>
            </a:extLst>
          </a:blip>
          <a:stretch>
            <a:fillRect/>
          </a:stretch>
        </p:blipFill>
        <p:spPr>
          <a:xfrm>
            <a:off x="11251096" y="-47211"/>
            <a:ext cx="860210" cy="860210"/>
          </a:xfrm>
          <a:prstGeom prst="rect">
            <a:avLst/>
          </a:prstGeom>
        </p:spPr>
      </p:pic>
      <p:sp>
        <p:nvSpPr>
          <p:cNvPr id="13" name="ZoneTexte 12">
            <a:extLst>
              <a:ext uri="{FF2B5EF4-FFF2-40B4-BE49-F238E27FC236}">
                <a16:creationId xmlns:a16="http://schemas.microsoft.com/office/drawing/2014/main" id="{8332E58D-E8BA-57B6-64D8-57A670AFFE26}"/>
              </a:ext>
            </a:extLst>
          </p:cNvPr>
          <p:cNvSpPr txBox="1">
            <a:spLocks noGrp="1" noRot="1" noMove="1" noResize="1" noEditPoints="1" noAdjustHandles="1" noChangeArrowheads="1" noChangeShapeType="1"/>
          </p:cNvSpPr>
          <p:nvPr/>
        </p:nvSpPr>
        <p:spPr>
          <a:xfrm>
            <a:off x="170146" y="927543"/>
            <a:ext cx="11816445" cy="776218"/>
          </a:xfrm>
          <a:prstGeom prst="rect">
            <a:avLst/>
          </a:prstGeom>
          <a:solidFill>
            <a:schemeClr val="accent1"/>
          </a:solidFill>
          <a:ln>
            <a:solidFill>
              <a:schemeClr val="tx1"/>
            </a:solidFill>
          </a:ln>
          <a:effectLst>
            <a:glow rad="127000">
              <a:schemeClr val="bg2">
                <a:lumMod val="75000"/>
              </a:schemeClr>
            </a:glow>
            <a:reflection endPos="0" dist="50800" dir="5400000" sy="-100000" algn="bl" rotWithShape="0"/>
          </a:effectLst>
          <a:scene3d>
            <a:camera prst="orthographicFront"/>
            <a:lightRig rig="threePt" dir="t"/>
          </a:scene3d>
          <a:sp3d>
            <a:bevelT w="254000" h="254000" prst="cross"/>
            <a:bevelB w="254000" h="254000" prst="relaxedInset"/>
          </a:sp3d>
        </p:spPr>
        <p:txBody>
          <a:bodyPr wrap="square" rtlCol="0" anchor="ctr" anchorCtr="0">
            <a:noAutofit/>
          </a:bodyPr>
          <a:lstStyle/>
          <a:p>
            <a:pPr algn="ctr"/>
            <a:r>
              <a:rPr lang="en-US" sz="2800" b="1" noProof="0">
                <a:solidFill>
                  <a:schemeClr val="bg1"/>
                </a:solidFill>
                <a:latin typeface="+mj-lt"/>
              </a:rPr>
              <a:t>Monitoring and forecasting dust</a:t>
            </a:r>
          </a:p>
        </p:txBody>
      </p:sp>
      <p:sp>
        <p:nvSpPr>
          <p:cNvPr id="7" name="Rectangle 6">
            <a:extLst>
              <a:ext uri="{FF2B5EF4-FFF2-40B4-BE49-F238E27FC236}">
                <a16:creationId xmlns:a16="http://schemas.microsoft.com/office/drawing/2014/main" id="{41F89800-0CDB-27E3-F747-E472A33AF000}"/>
              </a:ext>
            </a:extLst>
          </p:cNvPr>
          <p:cNvSpPr/>
          <p:nvPr/>
        </p:nvSpPr>
        <p:spPr>
          <a:xfrm>
            <a:off x="170146" y="1713414"/>
            <a:ext cx="11816445" cy="415498"/>
          </a:xfrm>
          <a:prstGeom prst="rect">
            <a:avLst/>
          </a:prstGeom>
        </p:spPr>
        <p:txBody>
          <a:bodyPr wrap="square">
            <a:spAutoFit/>
          </a:bodyPr>
          <a:lstStyle/>
          <a:p>
            <a:pPr algn="ctr"/>
            <a:r>
              <a:rPr lang="en-US" sz="2100" b="1" noProof="0"/>
              <a:t>Using the WMO Sand and Dust Storms Warning Advisory and Assessment System (SDS-WAS)</a:t>
            </a:r>
          </a:p>
        </p:txBody>
      </p:sp>
      <p:sp>
        <p:nvSpPr>
          <p:cNvPr id="2" name="ZoneTexte 1">
            <a:extLst>
              <a:ext uri="{FF2B5EF4-FFF2-40B4-BE49-F238E27FC236}">
                <a16:creationId xmlns:a16="http://schemas.microsoft.com/office/drawing/2014/main" id="{06C530E3-3398-0A38-F34B-985D8BECD67C}"/>
              </a:ext>
            </a:extLst>
          </p:cNvPr>
          <p:cNvSpPr txBox="1"/>
          <p:nvPr/>
        </p:nvSpPr>
        <p:spPr>
          <a:xfrm>
            <a:off x="3142118" y="2242797"/>
            <a:ext cx="4170312" cy="461665"/>
          </a:xfrm>
          <a:prstGeom prst="rect">
            <a:avLst/>
          </a:prstGeom>
          <a:noFill/>
        </p:spPr>
        <p:txBody>
          <a:bodyPr wrap="square" rtlCol="0">
            <a:spAutoFit/>
          </a:bodyPr>
          <a:lstStyle/>
          <a:p>
            <a:pPr algn="ctr"/>
            <a:r>
              <a:rPr lang="sv-SE" sz="1200" dirty="0"/>
              <a:t>METEOSAT-12</a:t>
            </a:r>
          </a:p>
          <a:p>
            <a:pPr algn="ctr"/>
            <a:r>
              <a:rPr lang="sv-SE" sz="1200" dirty="0"/>
              <a:t>Animation Dust RGB : 14/02/26@0000Z – 17/02/26@000Z</a:t>
            </a:r>
          </a:p>
        </p:txBody>
      </p:sp>
      <p:pic>
        <p:nvPicPr>
          <p:cNvPr id="3" name="wmsAnimation_2026-02-14_00_00-2026-02-17_00_00(1)">
            <a:hlinkClick r:id="" action="ppaction://media"/>
            <a:extLst>
              <a:ext uri="{FF2B5EF4-FFF2-40B4-BE49-F238E27FC236}">
                <a16:creationId xmlns:a16="http://schemas.microsoft.com/office/drawing/2014/main" id="{626892B0-DA64-FF96-4630-E21A695BAC26}"/>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2954533" y="2712383"/>
            <a:ext cx="4545483" cy="2397384"/>
          </a:xfrm>
          <a:prstGeom prst="rect">
            <a:avLst/>
          </a:prstGeom>
        </p:spPr>
      </p:pic>
      <p:pic>
        <p:nvPicPr>
          <p:cNvPr id="5" name="Image 4">
            <a:extLst>
              <a:ext uri="{FF2B5EF4-FFF2-40B4-BE49-F238E27FC236}">
                <a16:creationId xmlns:a16="http://schemas.microsoft.com/office/drawing/2014/main" id="{CDDF0F21-BB58-2A4B-F3AE-26F4DB32675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37236" y="2988944"/>
            <a:ext cx="4249355" cy="3765817"/>
          </a:xfrm>
          <a:prstGeom prst="rect">
            <a:avLst/>
          </a:prstGeom>
        </p:spPr>
      </p:pic>
      <p:sp>
        <p:nvSpPr>
          <p:cNvPr id="10" name="ZoneTexte 9">
            <a:extLst>
              <a:ext uri="{FF2B5EF4-FFF2-40B4-BE49-F238E27FC236}">
                <a16:creationId xmlns:a16="http://schemas.microsoft.com/office/drawing/2014/main" id="{6835C426-790E-F414-0C01-A185B0336366}"/>
              </a:ext>
            </a:extLst>
          </p:cNvPr>
          <p:cNvSpPr txBox="1"/>
          <p:nvPr/>
        </p:nvSpPr>
        <p:spPr>
          <a:xfrm>
            <a:off x="7672820" y="2307802"/>
            <a:ext cx="4438486" cy="461665"/>
          </a:xfrm>
          <a:prstGeom prst="rect">
            <a:avLst/>
          </a:prstGeom>
          <a:noFill/>
        </p:spPr>
        <p:txBody>
          <a:bodyPr wrap="square" rtlCol="0">
            <a:spAutoFit/>
          </a:bodyPr>
          <a:lstStyle/>
          <a:p>
            <a:pPr algn="ctr"/>
            <a:r>
              <a:rPr lang="sv-SE" sz="1200" dirty="0"/>
              <a:t>Multi-model Median Dust concentration 3-hourly Forecast Loop</a:t>
            </a:r>
          </a:p>
          <a:p>
            <a:pPr algn="ctr"/>
            <a:r>
              <a:rPr lang="sv-SE" sz="1200" dirty="0"/>
              <a:t> 14/02/26@0000Z – 17/02/26@0000Z</a:t>
            </a:r>
          </a:p>
        </p:txBody>
      </p:sp>
      <p:pic>
        <p:nvPicPr>
          <p:cNvPr id="14" name="Image 13">
            <a:extLst>
              <a:ext uri="{FF2B5EF4-FFF2-40B4-BE49-F238E27FC236}">
                <a16:creationId xmlns:a16="http://schemas.microsoft.com/office/drawing/2014/main" id="{DDB04546-141E-13BB-4AF8-85DBE174EBC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0694" y="3185936"/>
            <a:ext cx="2732799" cy="1895179"/>
          </a:xfrm>
          <a:prstGeom prst="rect">
            <a:avLst/>
          </a:prstGeom>
        </p:spPr>
      </p:pic>
      <p:pic>
        <p:nvPicPr>
          <p:cNvPr id="16" name="Image 15">
            <a:extLst>
              <a:ext uri="{FF2B5EF4-FFF2-40B4-BE49-F238E27FC236}">
                <a16:creationId xmlns:a16="http://schemas.microsoft.com/office/drawing/2014/main" id="{BB4C3B6C-656D-628F-4461-25BB7914D1F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0694" y="4987397"/>
            <a:ext cx="2732799" cy="1895179"/>
          </a:xfrm>
          <a:prstGeom prst="rect">
            <a:avLst/>
          </a:prstGeom>
        </p:spPr>
      </p:pic>
      <p:sp>
        <p:nvSpPr>
          <p:cNvPr id="18" name="ZoneTexte 17">
            <a:extLst>
              <a:ext uri="{FF2B5EF4-FFF2-40B4-BE49-F238E27FC236}">
                <a16:creationId xmlns:a16="http://schemas.microsoft.com/office/drawing/2014/main" id="{87159FB7-15C1-DD23-4BD4-8E1B6D041BFF}"/>
              </a:ext>
            </a:extLst>
          </p:cNvPr>
          <p:cNvSpPr txBox="1"/>
          <p:nvPr/>
        </p:nvSpPr>
        <p:spPr>
          <a:xfrm>
            <a:off x="80694" y="2618440"/>
            <a:ext cx="2921929" cy="461665"/>
          </a:xfrm>
          <a:prstGeom prst="rect">
            <a:avLst/>
          </a:prstGeom>
          <a:noFill/>
        </p:spPr>
        <p:txBody>
          <a:bodyPr wrap="square" rtlCol="0">
            <a:spAutoFit/>
          </a:bodyPr>
          <a:lstStyle/>
          <a:p>
            <a:pPr algn="ctr"/>
            <a:r>
              <a:rPr lang="sv-SE" sz="1200" dirty="0"/>
              <a:t>Multi-model Median warning advisory</a:t>
            </a:r>
          </a:p>
          <a:p>
            <a:pPr algn="ctr"/>
            <a:r>
              <a:rPr lang="sv-SE" sz="1200" dirty="0"/>
              <a:t> issued on 14/02/2026 </a:t>
            </a:r>
          </a:p>
        </p:txBody>
      </p:sp>
      <p:sp>
        <p:nvSpPr>
          <p:cNvPr id="20" name="ZoneTexte 19">
            <a:extLst>
              <a:ext uri="{FF2B5EF4-FFF2-40B4-BE49-F238E27FC236}">
                <a16:creationId xmlns:a16="http://schemas.microsoft.com/office/drawing/2014/main" id="{24187A80-C65A-EFCC-6747-088DCB4A936B}"/>
              </a:ext>
            </a:extLst>
          </p:cNvPr>
          <p:cNvSpPr txBox="1"/>
          <p:nvPr/>
        </p:nvSpPr>
        <p:spPr>
          <a:xfrm>
            <a:off x="60346" y="4663562"/>
            <a:ext cx="2813493" cy="276999"/>
          </a:xfrm>
          <a:prstGeom prst="rect">
            <a:avLst/>
          </a:prstGeom>
          <a:noFill/>
        </p:spPr>
        <p:txBody>
          <a:bodyPr wrap="square">
            <a:spAutoFit/>
          </a:bodyPr>
          <a:lstStyle/>
          <a:p>
            <a:r>
              <a:rPr lang="sv-SE" sz="1200" dirty="0"/>
              <a:t>Valid : 14/02/2026</a:t>
            </a:r>
            <a:endParaRPr lang="fr-NE" dirty="0"/>
          </a:p>
        </p:txBody>
      </p:sp>
      <p:sp>
        <p:nvSpPr>
          <p:cNvPr id="22" name="ZoneTexte 21">
            <a:extLst>
              <a:ext uri="{FF2B5EF4-FFF2-40B4-BE49-F238E27FC236}">
                <a16:creationId xmlns:a16="http://schemas.microsoft.com/office/drawing/2014/main" id="{F3FB6261-3D98-0032-C02E-70DFC7485F97}"/>
              </a:ext>
            </a:extLst>
          </p:cNvPr>
          <p:cNvSpPr txBox="1"/>
          <p:nvPr/>
        </p:nvSpPr>
        <p:spPr>
          <a:xfrm>
            <a:off x="0" y="6430861"/>
            <a:ext cx="2813493" cy="276999"/>
          </a:xfrm>
          <a:prstGeom prst="rect">
            <a:avLst/>
          </a:prstGeom>
          <a:noFill/>
        </p:spPr>
        <p:txBody>
          <a:bodyPr wrap="square">
            <a:spAutoFit/>
          </a:bodyPr>
          <a:lstStyle/>
          <a:p>
            <a:r>
              <a:rPr lang="sv-SE" sz="1200" dirty="0"/>
              <a:t>Valid : 15/02/2026</a:t>
            </a:r>
            <a:endParaRPr lang="fr-NE" dirty="0"/>
          </a:p>
        </p:txBody>
      </p:sp>
      <p:pic>
        <p:nvPicPr>
          <p:cNvPr id="24" name="Image 23">
            <a:extLst>
              <a:ext uri="{FF2B5EF4-FFF2-40B4-BE49-F238E27FC236}">
                <a16:creationId xmlns:a16="http://schemas.microsoft.com/office/drawing/2014/main" id="{0F3B77B4-E5D1-57CE-14AB-343FCA42A7A7}"/>
              </a:ext>
            </a:extLst>
          </p:cNvPr>
          <p:cNvPicPr>
            <a:picLocks noChangeAspect="1"/>
          </p:cNvPicPr>
          <p:nvPr/>
        </p:nvPicPr>
        <p:blipFill>
          <a:blip r:embed="rId11"/>
          <a:stretch>
            <a:fillRect/>
          </a:stretch>
        </p:blipFill>
        <p:spPr>
          <a:xfrm>
            <a:off x="2954533" y="5203710"/>
            <a:ext cx="2590861" cy="1551051"/>
          </a:xfrm>
          <a:prstGeom prst="rect">
            <a:avLst/>
          </a:prstGeom>
          <a:ln w="12700">
            <a:solidFill>
              <a:schemeClr val="tx1"/>
            </a:solidFill>
          </a:ln>
        </p:spPr>
      </p:pic>
      <p:pic>
        <p:nvPicPr>
          <p:cNvPr id="26" name="Image 25">
            <a:extLst>
              <a:ext uri="{FF2B5EF4-FFF2-40B4-BE49-F238E27FC236}">
                <a16:creationId xmlns:a16="http://schemas.microsoft.com/office/drawing/2014/main" id="{37D61A7A-59A7-BA0C-639C-141DF85B4E2C}"/>
              </a:ext>
            </a:extLst>
          </p:cNvPr>
          <p:cNvPicPr>
            <a:picLocks noChangeAspect="1"/>
          </p:cNvPicPr>
          <p:nvPr/>
        </p:nvPicPr>
        <p:blipFill>
          <a:blip r:embed="rId12"/>
          <a:stretch>
            <a:fillRect/>
          </a:stretch>
        </p:blipFill>
        <p:spPr>
          <a:xfrm>
            <a:off x="5686434" y="5203710"/>
            <a:ext cx="1813582" cy="1551051"/>
          </a:xfrm>
          <a:prstGeom prst="rect">
            <a:avLst/>
          </a:prstGeom>
          <a:ln w="28575">
            <a:solidFill>
              <a:schemeClr val="tx1"/>
            </a:solidFill>
          </a:ln>
        </p:spPr>
      </p:pic>
    </p:spTree>
    <p:extLst>
      <p:ext uri="{BB962C8B-B14F-4D97-AF65-F5344CB8AC3E}">
        <p14:creationId xmlns:p14="http://schemas.microsoft.com/office/powerpoint/2010/main" val="4036419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7142"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3"/>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3"/>
                                        </p:tgtEl>
                                      </p:cBhvr>
                                    </p:cmd>
                                  </p:childTnLst>
                                </p:cTn>
                              </p:par>
                            </p:childTnLst>
                          </p:cTn>
                        </p:par>
                      </p:childTnLst>
                    </p:cTn>
                  </p:par>
                </p:childTnLst>
              </p:cTn>
              <p:nextCondLst>
                <p:cond evt="onClick" delay="0">
                  <p:tgtEl>
                    <p:spTgt spid="3"/>
                  </p:tgtEl>
                </p:cond>
              </p:nextCondLst>
            </p:seq>
            <p:video>
              <p:cMediaNode vol="80000">
                <p:cTn id="12" fill="hold" display="0">
                  <p:stCondLst>
                    <p:cond delay="indefinite"/>
                  </p:stCondLst>
                </p:cTn>
                <p:tgtEl>
                  <p:spTgt spid="3"/>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C156D8D4-A8C0-3C6E-0585-5C757ADB6331}"/>
              </a:ext>
            </a:extLst>
          </p:cNvPr>
          <p:cNvSpPr txBox="1"/>
          <p:nvPr/>
        </p:nvSpPr>
        <p:spPr>
          <a:xfrm>
            <a:off x="0" y="-2"/>
            <a:ext cx="12192000" cy="6858001"/>
          </a:xfrm>
          <a:prstGeom prst="rect">
            <a:avLst/>
          </a:prstGeom>
          <a:solidFill>
            <a:srgbClr val="002060"/>
          </a:solidFill>
        </p:spPr>
        <p:txBody>
          <a:bodyPr wrap="square" rtlCol="0" anchor="ctr" anchorCtr="0">
            <a:noAutofit/>
          </a:bodyPr>
          <a:lstStyle/>
          <a:p>
            <a:pPr algn="ctr"/>
            <a:r>
              <a:rPr lang="fr-FR" sz="3600" dirty="0">
                <a:solidFill>
                  <a:schemeClr val="bg1"/>
                </a:solidFill>
              </a:rPr>
              <a:t>Je vous remercie </a:t>
            </a:r>
            <a:endParaRPr lang="fr-NE" sz="3600" dirty="0">
              <a:solidFill>
                <a:schemeClr val="bg1"/>
              </a:solidFill>
            </a:endParaRPr>
          </a:p>
        </p:txBody>
      </p:sp>
    </p:spTree>
    <p:extLst>
      <p:ext uri="{BB962C8B-B14F-4D97-AF65-F5344CB8AC3E}">
        <p14:creationId xmlns:p14="http://schemas.microsoft.com/office/powerpoint/2010/main" val="102178096"/>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264</TotalTime>
  <Words>1646</Words>
  <Application>Microsoft Office PowerPoint</Application>
  <PresentationFormat>Grand écran</PresentationFormat>
  <Paragraphs>184</Paragraphs>
  <Slides>17</Slides>
  <Notes>17</Notes>
  <HiddenSlides>0</HiddenSlides>
  <MMClips>6</MMClips>
  <ScaleCrop>false</ScaleCrop>
  <HeadingPairs>
    <vt:vector size="6" baseType="variant">
      <vt:variant>
        <vt:lpstr>Polices utilisées</vt:lpstr>
      </vt:variant>
      <vt:variant>
        <vt:i4>6</vt:i4>
      </vt:variant>
      <vt:variant>
        <vt:lpstr>Thème</vt:lpstr>
      </vt:variant>
      <vt:variant>
        <vt:i4>1</vt:i4>
      </vt:variant>
      <vt:variant>
        <vt:lpstr>Titres des diapositives</vt:lpstr>
      </vt:variant>
      <vt:variant>
        <vt:i4>17</vt:i4>
      </vt:variant>
    </vt:vector>
  </HeadingPairs>
  <TitlesOfParts>
    <vt:vector size="24" baseType="lpstr">
      <vt:lpstr>Aptos</vt:lpstr>
      <vt:lpstr>Aptos Display</vt:lpstr>
      <vt:lpstr>Arial</vt:lpstr>
      <vt:lpstr>Roboto</vt:lpstr>
      <vt:lpstr>Symbol</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HAMA Hamidou</dc:creator>
  <cp:lastModifiedBy>HAMA Hamidou</cp:lastModifiedBy>
  <cp:revision>1</cp:revision>
  <dcterms:created xsi:type="dcterms:W3CDTF">2026-02-05T07:24:24Z</dcterms:created>
  <dcterms:modified xsi:type="dcterms:W3CDTF">2026-10-21T08:55:08Z</dcterms:modified>
</cp:coreProperties>
</file>