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sldIdLst>
    <p:sldId id="256" r:id="rId5"/>
    <p:sldId id="523" r:id="rId6"/>
    <p:sldId id="257" r:id="rId7"/>
    <p:sldId id="269" r:id="rId8"/>
    <p:sldId id="524" r:id="rId9"/>
    <p:sldId id="518" r:id="rId10"/>
    <p:sldId id="522" r:id="rId11"/>
    <p:sldId id="526" r:id="rId12"/>
    <p:sldId id="525" r:id="rId13"/>
    <p:sldId id="527" r:id="rId14"/>
    <p:sldId id="528" r:id="rId15"/>
    <p:sldId id="532" r:id="rId16"/>
    <p:sldId id="531" r:id="rId17"/>
    <p:sldId id="530" r:id="rId18"/>
    <p:sldId id="529" r:id="rId19"/>
    <p:sldId id="52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69D4E6-6E9D-4589-AC1D-E95FEFE7556D}" v="3" dt="2026-10-23T06:48:48.7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5182" autoAdjust="0"/>
  </p:normalViewPr>
  <p:slideViewPr>
    <p:cSldViewPr snapToGrid="0">
      <p:cViewPr varScale="1">
        <p:scale>
          <a:sx n="79" d="100"/>
          <a:sy n="79" d="100"/>
        </p:scale>
        <p:origin x="80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shidiso Mogale" userId="df341832-a92b-44e8-9246-b41c90c2dbe9" providerId="ADAL" clId="{D4D27D21-C05F-4597-8368-217CDFE4C057}"/>
    <pc:docChg chg="undo custSel addSld delSld modSld sldOrd">
      <pc:chgData name="Matshidiso Mogale" userId="df341832-a92b-44e8-9246-b41c90c2dbe9" providerId="ADAL" clId="{D4D27D21-C05F-4597-8368-217CDFE4C057}" dt="2026-10-23T06:45:17.594" v="5377" actId="14100"/>
      <pc:docMkLst>
        <pc:docMk/>
      </pc:docMkLst>
      <pc:sldChg chg="addSp delSp modSp mod modClrScheme chgLayout">
        <pc:chgData name="Matshidiso Mogale" userId="df341832-a92b-44e8-9246-b41c90c2dbe9" providerId="ADAL" clId="{D4D27D21-C05F-4597-8368-217CDFE4C057}" dt="2026-10-19T10:00:00.487" v="4281" actId="20577"/>
        <pc:sldMkLst>
          <pc:docMk/>
          <pc:sldMk cId="3103848933" sldId="256"/>
        </pc:sldMkLst>
        <pc:spChg chg="mod ord">
          <ac:chgData name="Matshidiso Mogale" userId="df341832-a92b-44e8-9246-b41c90c2dbe9" providerId="ADAL" clId="{D4D27D21-C05F-4597-8368-217CDFE4C057}" dt="2026-09-28T11:04:22.489" v="1436" actId="26606"/>
          <ac:spMkLst>
            <pc:docMk/>
            <pc:sldMk cId="3103848933" sldId="256"/>
            <ac:spMk id="2" creationId="{00000000-0000-0000-0000-000000000000}"/>
          </ac:spMkLst>
        </pc:spChg>
        <pc:spChg chg="mod">
          <ac:chgData name="Matshidiso Mogale" userId="df341832-a92b-44e8-9246-b41c90c2dbe9" providerId="ADAL" clId="{D4D27D21-C05F-4597-8368-217CDFE4C057}" dt="2026-10-19T09:00:01.356" v="3058" actId="1076"/>
          <ac:spMkLst>
            <pc:docMk/>
            <pc:sldMk cId="3103848933" sldId="256"/>
            <ac:spMk id="4" creationId="{00000000-0000-0000-0000-000000000000}"/>
          </ac:spMkLst>
        </pc:spChg>
        <pc:spChg chg="add mod">
          <ac:chgData name="Matshidiso Mogale" userId="df341832-a92b-44e8-9246-b41c90c2dbe9" providerId="ADAL" clId="{D4D27D21-C05F-4597-8368-217CDFE4C057}" dt="2026-10-19T10:00:00.487" v="4281" actId="20577"/>
          <ac:spMkLst>
            <pc:docMk/>
            <pc:sldMk cId="3103848933" sldId="256"/>
            <ac:spMk id="5" creationId="{8FBC6D15-0B23-1909-B52F-320013387359}"/>
          </ac:spMkLst>
        </pc:spChg>
        <pc:spChg chg="mod">
          <ac:chgData name="Matshidiso Mogale" userId="df341832-a92b-44e8-9246-b41c90c2dbe9" providerId="ADAL" clId="{D4D27D21-C05F-4597-8368-217CDFE4C057}" dt="2026-10-19T08:56:46.765" v="3046" actId="1076"/>
          <ac:spMkLst>
            <pc:docMk/>
            <pc:sldMk cId="3103848933" sldId="256"/>
            <ac:spMk id="7" creationId="{C8713CCE-C619-42B6-8D79-F6ED11A40EFC}"/>
          </ac:spMkLst>
        </pc:spChg>
        <pc:picChg chg="add mod ord modCrop">
          <ac:chgData name="Matshidiso Mogale" userId="df341832-a92b-44e8-9246-b41c90c2dbe9" providerId="ADAL" clId="{D4D27D21-C05F-4597-8368-217CDFE4C057}" dt="2026-10-19T09:51:38.598" v="4099" actId="1582"/>
          <ac:picMkLst>
            <pc:docMk/>
            <pc:sldMk cId="3103848933" sldId="256"/>
            <ac:picMk id="8" creationId="{12410260-D588-2FC0-08B4-5942AA9ED4FD}"/>
          </ac:picMkLst>
        </pc:picChg>
      </pc:sldChg>
      <pc:sldChg chg="addSp delSp modSp mod delAnim modAnim modNotesTx">
        <pc:chgData name="Matshidiso Mogale" userId="df341832-a92b-44e8-9246-b41c90c2dbe9" providerId="ADAL" clId="{D4D27D21-C05F-4597-8368-217CDFE4C057}" dt="2026-10-23T06:42:31.405" v="5324" actId="14100"/>
        <pc:sldMkLst>
          <pc:docMk/>
          <pc:sldMk cId="914427610" sldId="257"/>
        </pc:sldMkLst>
        <pc:spChg chg="mod">
          <ac:chgData name="Matshidiso Mogale" userId="df341832-a92b-44e8-9246-b41c90c2dbe9" providerId="ADAL" clId="{D4D27D21-C05F-4597-8368-217CDFE4C057}" dt="2026-10-07T07:18:09.149" v="1742" actId="20577"/>
          <ac:spMkLst>
            <pc:docMk/>
            <pc:sldMk cId="914427610" sldId="257"/>
            <ac:spMk id="2" creationId="{00000000-0000-0000-0000-000000000000}"/>
          </ac:spMkLst>
        </pc:spChg>
        <pc:spChg chg="add del mod">
          <ac:chgData name="Matshidiso Mogale" userId="df341832-a92b-44e8-9246-b41c90c2dbe9" providerId="ADAL" clId="{D4D27D21-C05F-4597-8368-217CDFE4C057}" dt="2026-10-23T06:42:28.180" v="5323" actId="478"/>
          <ac:spMkLst>
            <pc:docMk/>
            <pc:sldMk cId="914427610" sldId="257"/>
            <ac:spMk id="3" creationId="{8C5C5AD9-3205-8D69-9C9D-181D7F2FD824}"/>
          </ac:spMkLst>
        </pc:spChg>
        <pc:spChg chg="add mod">
          <ac:chgData name="Matshidiso Mogale" userId="df341832-a92b-44e8-9246-b41c90c2dbe9" providerId="ADAL" clId="{D4D27D21-C05F-4597-8368-217CDFE4C057}" dt="2026-10-23T06:42:31.405" v="5324" actId="14100"/>
          <ac:spMkLst>
            <pc:docMk/>
            <pc:sldMk cId="914427610" sldId="257"/>
            <ac:spMk id="8" creationId="{62722DD1-A50C-9F89-9249-9E7F2802D3C2}"/>
          </ac:spMkLst>
        </pc:spChg>
        <pc:picChg chg="add del mod">
          <ac:chgData name="Matshidiso Mogale" userId="df341832-a92b-44e8-9246-b41c90c2dbe9" providerId="ADAL" clId="{D4D27D21-C05F-4597-8368-217CDFE4C057}" dt="2026-10-23T06:42:26.391" v="5322" actId="478"/>
          <ac:picMkLst>
            <pc:docMk/>
            <pc:sldMk cId="914427610" sldId="257"/>
            <ac:picMk id="7" creationId="{71D794EE-7920-9210-ABF8-0F9236AE0B5E}"/>
          </ac:picMkLst>
        </pc:picChg>
      </pc:sldChg>
      <pc:sldChg chg="addSp delSp modSp mod delAnim">
        <pc:chgData name="Matshidiso Mogale" userId="df341832-a92b-44e8-9246-b41c90c2dbe9" providerId="ADAL" clId="{D4D27D21-C05F-4597-8368-217CDFE4C057}" dt="2026-10-23T06:42:50.514" v="5328" actId="20577"/>
        <pc:sldMkLst>
          <pc:docMk/>
          <pc:sldMk cId="0" sldId="269"/>
        </pc:sldMkLst>
        <pc:spChg chg="add mod">
          <ac:chgData name="Matshidiso Mogale" userId="df341832-a92b-44e8-9246-b41c90c2dbe9" providerId="ADAL" clId="{D4D27D21-C05F-4597-8368-217CDFE4C057}" dt="2026-10-23T06:42:50.514" v="5328" actId="20577"/>
          <ac:spMkLst>
            <pc:docMk/>
            <pc:sldMk cId="0" sldId="269"/>
            <ac:spMk id="3" creationId="{E68B8A2A-10E6-76A4-A0D7-D35D9D2DEEDC}"/>
          </ac:spMkLst>
        </pc:spChg>
        <pc:spChg chg="mod">
          <ac:chgData name="Matshidiso Mogale" userId="df341832-a92b-44e8-9246-b41c90c2dbe9" providerId="ADAL" clId="{D4D27D21-C05F-4597-8368-217CDFE4C057}" dt="2026-10-07T07:50:33.113" v="1950" actId="1076"/>
          <ac:spMkLst>
            <pc:docMk/>
            <pc:sldMk cId="0" sldId="269"/>
            <ac:spMk id="7" creationId="{00000000-0000-0000-0000-000000000000}"/>
          </ac:spMkLst>
        </pc:spChg>
        <pc:picChg chg="add mod modCrop">
          <ac:chgData name="Matshidiso Mogale" userId="df341832-a92b-44e8-9246-b41c90c2dbe9" providerId="ADAL" clId="{D4D27D21-C05F-4597-8368-217CDFE4C057}" dt="2026-10-19T09:09:19.341" v="3065" actId="1582"/>
          <ac:picMkLst>
            <pc:docMk/>
            <pc:sldMk cId="0" sldId="269"/>
            <ac:picMk id="5" creationId="{63E8A145-8E65-0CCE-197E-B9AC972937B7}"/>
          </ac:picMkLst>
        </pc:picChg>
        <pc:picChg chg="add mod modCrop">
          <ac:chgData name="Matshidiso Mogale" userId="df341832-a92b-44e8-9246-b41c90c2dbe9" providerId="ADAL" clId="{D4D27D21-C05F-4597-8368-217CDFE4C057}" dt="2026-10-19T09:09:47.316" v="3069" actId="1076"/>
          <ac:picMkLst>
            <pc:docMk/>
            <pc:sldMk cId="0" sldId="269"/>
            <ac:picMk id="10" creationId="{0CF8F752-8796-BB6A-E5AE-6EE8CC43B87F}"/>
          </ac:picMkLst>
        </pc:picChg>
        <pc:picChg chg="add mod modCrop">
          <ac:chgData name="Matshidiso Mogale" userId="df341832-a92b-44e8-9246-b41c90c2dbe9" providerId="ADAL" clId="{D4D27D21-C05F-4597-8368-217CDFE4C057}" dt="2026-10-19T09:09:38.314" v="3067" actId="1582"/>
          <ac:picMkLst>
            <pc:docMk/>
            <pc:sldMk cId="0" sldId="269"/>
            <ac:picMk id="12" creationId="{5D0C4ECD-9D84-A2D5-AB28-1C675F186044}"/>
          </ac:picMkLst>
        </pc:picChg>
      </pc:sldChg>
      <pc:sldChg chg="addSp delSp modSp mod">
        <pc:chgData name="Matshidiso Mogale" userId="df341832-a92b-44e8-9246-b41c90c2dbe9" providerId="ADAL" clId="{D4D27D21-C05F-4597-8368-217CDFE4C057}" dt="2026-10-19T13:47:51.788" v="4860" actId="113"/>
        <pc:sldMkLst>
          <pc:docMk/>
          <pc:sldMk cId="3647322047" sldId="518"/>
        </pc:sldMkLst>
        <pc:spChg chg="add mod">
          <ac:chgData name="Matshidiso Mogale" userId="df341832-a92b-44e8-9246-b41c90c2dbe9" providerId="ADAL" clId="{D4D27D21-C05F-4597-8368-217CDFE4C057}" dt="2026-10-19T13:40:33.718" v="4681" actId="1076"/>
          <ac:spMkLst>
            <pc:docMk/>
            <pc:sldMk cId="3647322047" sldId="518"/>
            <ac:spMk id="2" creationId="{92BD85DB-6F7A-4A88-F8F7-437203FB5D1C}"/>
          </ac:spMkLst>
        </pc:spChg>
        <pc:spChg chg="add mod">
          <ac:chgData name="Matshidiso Mogale" userId="df341832-a92b-44e8-9246-b41c90c2dbe9" providerId="ADAL" clId="{D4D27D21-C05F-4597-8368-217CDFE4C057}" dt="2026-10-19T13:40:36.135" v="4682" actId="1076"/>
          <ac:spMkLst>
            <pc:docMk/>
            <pc:sldMk cId="3647322047" sldId="518"/>
            <ac:spMk id="3" creationId="{A84FF7D7-0348-242F-BA5A-A9BF0254B8EF}"/>
          </ac:spMkLst>
        </pc:spChg>
        <pc:spChg chg="add mod">
          <ac:chgData name="Matshidiso Mogale" userId="df341832-a92b-44e8-9246-b41c90c2dbe9" providerId="ADAL" clId="{D4D27D21-C05F-4597-8368-217CDFE4C057}" dt="2026-10-19T13:44:31.747" v="4744" actId="20577"/>
          <ac:spMkLst>
            <pc:docMk/>
            <pc:sldMk cId="3647322047" sldId="518"/>
            <ac:spMk id="4" creationId="{E6FEC042-D80D-35A0-C80F-0D57C4B56BA8}"/>
          </ac:spMkLst>
        </pc:spChg>
        <pc:spChg chg="mod">
          <ac:chgData name="Matshidiso Mogale" userId="df341832-a92b-44e8-9246-b41c90c2dbe9" providerId="ADAL" clId="{D4D27D21-C05F-4597-8368-217CDFE4C057}" dt="2026-10-07T09:44:08.619" v="2012" actId="20577"/>
          <ac:spMkLst>
            <pc:docMk/>
            <pc:sldMk cId="3647322047" sldId="518"/>
            <ac:spMk id="7" creationId="{00000000-0000-0000-0000-000000000000}"/>
          </ac:spMkLst>
        </pc:spChg>
        <pc:spChg chg="add mod">
          <ac:chgData name="Matshidiso Mogale" userId="df341832-a92b-44e8-9246-b41c90c2dbe9" providerId="ADAL" clId="{D4D27D21-C05F-4597-8368-217CDFE4C057}" dt="2026-10-19T13:40:50.825" v="4686" actId="1076"/>
          <ac:spMkLst>
            <pc:docMk/>
            <pc:sldMk cId="3647322047" sldId="518"/>
            <ac:spMk id="8" creationId="{5143DE19-DCC3-1869-225F-4D40DFF50C25}"/>
          </ac:spMkLst>
        </pc:spChg>
        <pc:spChg chg="add mod">
          <ac:chgData name="Matshidiso Mogale" userId="df341832-a92b-44e8-9246-b41c90c2dbe9" providerId="ADAL" clId="{D4D27D21-C05F-4597-8368-217CDFE4C057}" dt="2026-10-19T13:45:59.356" v="4851" actId="20577"/>
          <ac:spMkLst>
            <pc:docMk/>
            <pc:sldMk cId="3647322047" sldId="518"/>
            <ac:spMk id="10" creationId="{08A37EC1-6506-00F0-82C3-AD0D354797C7}"/>
          </ac:spMkLst>
        </pc:spChg>
        <pc:spChg chg="add mod">
          <ac:chgData name="Matshidiso Mogale" userId="df341832-a92b-44e8-9246-b41c90c2dbe9" providerId="ADAL" clId="{D4D27D21-C05F-4597-8368-217CDFE4C057}" dt="2026-10-19T13:47:51.788" v="4860" actId="113"/>
          <ac:spMkLst>
            <pc:docMk/>
            <pc:sldMk cId="3647322047" sldId="518"/>
            <ac:spMk id="11" creationId="{B5A8C5BF-7E1E-01BD-D84D-192136020713}"/>
          </ac:spMkLst>
        </pc:spChg>
      </pc:sldChg>
      <pc:sldChg chg="addSp modSp mod">
        <pc:chgData name="Matshidiso Mogale" userId="df341832-a92b-44e8-9246-b41c90c2dbe9" providerId="ADAL" clId="{D4D27D21-C05F-4597-8368-217CDFE4C057}" dt="2026-10-21T05:57:01.022" v="4977" actId="20577"/>
        <pc:sldMkLst>
          <pc:docMk/>
          <pc:sldMk cId="3167795719" sldId="521"/>
        </pc:sldMkLst>
        <pc:spChg chg="add mod">
          <ac:chgData name="Matshidiso Mogale" userId="df341832-a92b-44e8-9246-b41c90c2dbe9" providerId="ADAL" clId="{D4D27D21-C05F-4597-8368-217CDFE4C057}" dt="2026-10-21T05:57:01.022" v="4977" actId="20577"/>
          <ac:spMkLst>
            <pc:docMk/>
            <pc:sldMk cId="3167795719" sldId="521"/>
            <ac:spMk id="3" creationId="{AC31D2D2-BBC1-A15D-4C09-7A06417C9DFC}"/>
          </ac:spMkLst>
        </pc:spChg>
        <pc:spChg chg="mod">
          <ac:chgData name="Matshidiso Mogale" userId="df341832-a92b-44e8-9246-b41c90c2dbe9" providerId="ADAL" clId="{D4D27D21-C05F-4597-8368-217CDFE4C057}" dt="2026-10-19T10:00:55.254" v="4289" actId="1076"/>
          <ac:spMkLst>
            <pc:docMk/>
            <pc:sldMk cId="3167795719" sldId="521"/>
            <ac:spMk id="4" creationId="{00000000-0000-0000-0000-000000000000}"/>
          </ac:spMkLst>
        </pc:spChg>
        <pc:picChg chg="mod">
          <ac:chgData name="Matshidiso Mogale" userId="df341832-a92b-44e8-9246-b41c90c2dbe9" providerId="ADAL" clId="{D4D27D21-C05F-4597-8368-217CDFE4C057}" dt="2026-10-21T05:55:51" v="4936" actId="1076"/>
          <ac:picMkLst>
            <pc:docMk/>
            <pc:sldMk cId="3167795719" sldId="521"/>
            <ac:picMk id="15" creationId="{B9C3FB97-A58A-4DF6-A739-BD34DCA03CAE}"/>
          </ac:picMkLst>
        </pc:picChg>
      </pc:sldChg>
      <pc:sldChg chg="addSp delSp modSp mod delAnim">
        <pc:chgData name="Matshidiso Mogale" userId="df341832-a92b-44e8-9246-b41c90c2dbe9" providerId="ADAL" clId="{D4D27D21-C05F-4597-8368-217CDFE4C057}" dt="2026-10-23T06:43:12.596" v="5334" actId="20577"/>
        <pc:sldMkLst>
          <pc:docMk/>
          <pc:sldMk cId="772087500" sldId="522"/>
        </pc:sldMkLst>
        <pc:spChg chg="mod">
          <ac:chgData name="Matshidiso Mogale" userId="df341832-a92b-44e8-9246-b41c90c2dbe9" providerId="ADAL" clId="{D4D27D21-C05F-4597-8368-217CDFE4C057}" dt="2026-10-09T07:03:30.331" v="2342" actId="1076"/>
          <ac:spMkLst>
            <pc:docMk/>
            <pc:sldMk cId="772087500" sldId="522"/>
            <ac:spMk id="7" creationId="{168293DD-FC7D-2786-D326-954A9CA8677C}"/>
          </ac:spMkLst>
        </pc:spChg>
        <pc:spChg chg="add mod">
          <ac:chgData name="Matshidiso Mogale" userId="df341832-a92b-44e8-9246-b41c90c2dbe9" providerId="ADAL" clId="{D4D27D21-C05F-4597-8368-217CDFE4C057}" dt="2026-10-23T06:43:09.584" v="5332" actId="20577"/>
          <ac:spMkLst>
            <pc:docMk/>
            <pc:sldMk cId="772087500" sldId="522"/>
            <ac:spMk id="8" creationId="{1B59C36D-02F6-93AF-9E42-C4E9BAE0AC3E}"/>
          </ac:spMkLst>
        </pc:spChg>
        <pc:spChg chg="add mod">
          <ac:chgData name="Matshidiso Mogale" userId="df341832-a92b-44e8-9246-b41c90c2dbe9" providerId="ADAL" clId="{D4D27D21-C05F-4597-8368-217CDFE4C057}" dt="2026-10-19T09:20:41.943" v="3428" actId="1076"/>
          <ac:spMkLst>
            <pc:docMk/>
            <pc:sldMk cId="772087500" sldId="522"/>
            <ac:spMk id="9" creationId="{D76D183E-7945-45F3-BD0C-4B7494E2C2AC}"/>
          </ac:spMkLst>
        </pc:spChg>
        <pc:spChg chg="add mod">
          <ac:chgData name="Matshidiso Mogale" userId="df341832-a92b-44e8-9246-b41c90c2dbe9" providerId="ADAL" clId="{D4D27D21-C05F-4597-8368-217CDFE4C057}" dt="2026-10-23T06:43:12.596" v="5334" actId="20577"/>
          <ac:spMkLst>
            <pc:docMk/>
            <pc:sldMk cId="772087500" sldId="522"/>
            <ac:spMk id="11" creationId="{601F4C6C-9E2E-1DC0-7A70-B71A39FC2302}"/>
          </ac:spMkLst>
        </pc:spChg>
        <pc:picChg chg="add mod">
          <ac:chgData name="Matshidiso Mogale" userId="df341832-a92b-44e8-9246-b41c90c2dbe9" providerId="ADAL" clId="{D4D27D21-C05F-4597-8368-217CDFE4C057}" dt="2026-10-09T06:58:08.309" v="2335" actId="1076"/>
          <ac:picMkLst>
            <pc:docMk/>
            <pc:sldMk cId="772087500" sldId="522"/>
            <ac:picMk id="3" creationId="{E7FA31ED-170B-24D8-0BC8-E9000150D841}"/>
          </ac:picMkLst>
        </pc:picChg>
        <pc:picChg chg="add mod">
          <ac:chgData name="Matshidiso Mogale" userId="df341832-a92b-44e8-9246-b41c90c2dbe9" providerId="ADAL" clId="{D4D27D21-C05F-4597-8368-217CDFE4C057}" dt="2026-10-19T09:33:24.339" v="3654" actId="1076"/>
          <ac:picMkLst>
            <pc:docMk/>
            <pc:sldMk cId="772087500" sldId="522"/>
            <ac:picMk id="4" creationId="{374F144B-F59B-3FC1-CC03-43C010243A16}"/>
          </ac:picMkLst>
        </pc:picChg>
        <pc:picChg chg="add mod">
          <ac:chgData name="Matshidiso Mogale" userId="df341832-a92b-44e8-9246-b41c90c2dbe9" providerId="ADAL" clId="{D4D27D21-C05F-4597-8368-217CDFE4C057}" dt="2026-10-09T06:58:24.502" v="2336" actId="1076"/>
          <ac:picMkLst>
            <pc:docMk/>
            <pc:sldMk cId="772087500" sldId="522"/>
            <ac:picMk id="5" creationId="{6931F7CD-60F5-5786-61F0-822F31A47769}"/>
          </ac:picMkLst>
        </pc:picChg>
      </pc:sldChg>
      <pc:sldChg chg="addSp delSp modSp mod setBg delAnim modAnim">
        <pc:chgData name="Matshidiso Mogale" userId="df341832-a92b-44e8-9246-b41c90c2dbe9" providerId="ADAL" clId="{D4D27D21-C05F-4597-8368-217CDFE4C057}" dt="2026-10-09T07:45:40.207" v="3035" actId="5793"/>
        <pc:sldMkLst>
          <pc:docMk/>
          <pc:sldMk cId="1066279405" sldId="523"/>
        </pc:sldMkLst>
        <pc:spChg chg="add mod">
          <ac:chgData name="Matshidiso Mogale" userId="df341832-a92b-44e8-9246-b41c90c2dbe9" providerId="ADAL" clId="{D4D27D21-C05F-4597-8368-217CDFE4C057}" dt="2026-10-09T07:45:40.207" v="3035" actId="5793"/>
          <ac:spMkLst>
            <pc:docMk/>
            <pc:sldMk cId="1066279405" sldId="523"/>
            <ac:spMk id="2" creationId="{46A69683-4E19-91DA-C3AD-34F8FC8191FC}"/>
          </ac:spMkLst>
        </pc:spChg>
      </pc:sldChg>
      <pc:sldChg chg="addSp delSp modSp add mod">
        <pc:chgData name="Matshidiso Mogale" userId="df341832-a92b-44e8-9246-b41c90c2dbe9" providerId="ADAL" clId="{D4D27D21-C05F-4597-8368-217CDFE4C057}" dt="2026-10-23T06:43:02.432" v="5330" actId="20577"/>
        <pc:sldMkLst>
          <pc:docMk/>
          <pc:sldMk cId="740885250" sldId="524"/>
        </pc:sldMkLst>
        <pc:spChg chg="add mod">
          <ac:chgData name="Matshidiso Mogale" userId="df341832-a92b-44e8-9246-b41c90c2dbe9" providerId="ADAL" clId="{D4D27D21-C05F-4597-8368-217CDFE4C057}" dt="2026-10-23T06:43:02.432" v="5330" actId="20577"/>
          <ac:spMkLst>
            <pc:docMk/>
            <pc:sldMk cId="740885250" sldId="524"/>
            <ac:spMk id="3" creationId="{AD1067B2-D54F-A511-0689-4D270D31BC88}"/>
          </ac:spMkLst>
        </pc:spChg>
        <pc:spChg chg="mod">
          <ac:chgData name="Matshidiso Mogale" userId="df341832-a92b-44e8-9246-b41c90c2dbe9" providerId="ADAL" clId="{D4D27D21-C05F-4597-8368-217CDFE4C057}" dt="2026-10-07T09:34:32.983" v="2002" actId="20577"/>
          <ac:spMkLst>
            <pc:docMk/>
            <pc:sldMk cId="740885250" sldId="524"/>
            <ac:spMk id="7" creationId="{D0AF2954-9DEA-1B99-2508-1615595E3F33}"/>
          </ac:spMkLst>
        </pc:spChg>
        <pc:picChg chg="mod modCrop">
          <ac:chgData name="Matshidiso Mogale" userId="df341832-a92b-44e8-9246-b41c90c2dbe9" providerId="ADAL" clId="{D4D27D21-C05F-4597-8368-217CDFE4C057}" dt="2026-10-19T09:11:11.582" v="3074" actId="1582"/>
          <ac:picMkLst>
            <pc:docMk/>
            <pc:sldMk cId="740885250" sldId="524"/>
            <ac:picMk id="5" creationId="{1AF2BDB7-2516-8BB3-D87C-46DA5A38B682}"/>
          </ac:picMkLst>
        </pc:picChg>
        <pc:picChg chg="mod modCrop">
          <ac:chgData name="Matshidiso Mogale" userId="df341832-a92b-44e8-9246-b41c90c2dbe9" providerId="ADAL" clId="{D4D27D21-C05F-4597-8368-217CDFE4C057}" dt="2026-10-19T09:11:17.102" v="3076" actId="1582"/>
          <ac:picMkLst>
            <pc:docMk/>
            <pc:sldMk cId="740885250" sldId="524"/>
            <ac:picMk id="10" creationId="{D34E6E7D-046E-E507-34D4-CE18C5102727}"/>
          </ac:picMkLst>
        </pc:picChg>
        <pc:picChg chg="mod">
          <ac:chgData name="Matshidiso Mogale" userId="df341832-a92b-44e8-9246-b41c90c2dbe9" providerId="ADAL" clId="{D4D27D21-C05F-4597-8368-217CDFE4C057}" dt="2026-10-19T09:10:56.910" v="3070" actId="1582"/>
          <ac:picMkLst>
            <pc:docMk/>
            <pc:sldMk cId="740885250" sldId="524"/>
            <ac:picMk id="12" creationId="{C7950729-FAF8-FDCD-28A7-4CD39A2DB2E5}"/>
          </ac:picMkLst>
        </pc:picChg>
      </pc:sldChg>
      <pc:sldChg chg="addSp delSp modSp new mod">
        <pc:chgData name="Matshidiso Mogale" userId="df341832-a92b-44e8-9246-b41c90c2dbe9" providerId="ADAL" clId="{D4D27D21-C05F-4597-8368-217CDFE4C057}" dt="2026-10-23T06:43:31.824" v="5338" actId="20577"/>
        <pc:sldMkLst>
          <pc:docMk/>
          <pc:sldMk cId="3387426398" sldId="525"/>
        </pc:sldMkLst>
        <pc:spChg chg="add mod">
          <ac:chgData name="Matshidiso Mogale" userId="df341832-a92b-44e8-9246-b41c90c2dbe9" providerId="ADAL" clId="{D4D27D21-C05F-4597-8368-217CDFE4C057}" dt="2026-10-23T06:43:31.824" v="5338" actId="20577"/>
          <ac:spMkLst>
            <pc:docMk/>
            <pc:sldMk cId="3387426398" sldId="525"/>
            <ac:spMk id="2" creationId="{2FB151DB-2340-8825-1215-17270658DD15}"/>
          </ac:spMkLst>
        </pc:spChg>
        <pc:spChg chg="add mod">
          <ac:chgData name="Matshidiso Mogale" userId="df341832-a92b-44e8-9246-b41c90c2dbe9" providerId="ADAL" clId="{D4D27D21-C05F-4597-8368-217CDFE4C057}" dt="2026-10-09T07:23:55.723" v="2538" actId="20577"/>
          <ac:spMkLst>
            <pc:docMk/>
            <pc:sldMk cId="3387426398" sldId="525"/>
            <ac:spMk id="6" creationId="{9A47DC3B-9435-E044-B041-3FFD028E9DA8}"/>
          </ac:spMkLst>
        </pc:spChg>
        <pc:spChg chg="add mod">
          <ac:chgData name="Matshidiso Mogale" userId="df341832-a92b-44e8-9246-b41c90c2dbe9" providerId="ADAL" clId="{D4D27D21-C05F-4597-8368-217CDFE4C057}" dt="2026-10-19T09:47:03.634" v="4017" actId="1076"/>
          <ac:spMkLst>
            <pc:docMk/>
            <pc:sldMk cId="3387426398" sldId="525"/>
            <ac:spMk id="7" creationId="{52DA47CD-096E-1826-909E-737E20E2E498}"/>
          </ac:spMkLst>
        </pc:spChg>
        <pc:picChg chg="add mod">
          <ac:chgData name="Matshidiso Mogale" userId="df341832-a92b-44e8-9246-b41c90c2dbe9" providerId="ADAL" clId="{D4D27D21-C05F-4597-8368-217CDFE4C057}" dt="2026-10-19T09:34:25.493" v="3720" actId="1076"/>
          <ac:picMkLst>
            <pc:docMk/>
            <pc:sldMk cId="3387426398" sldId="525"/>
            <ac:picMk id="8" creationId="{2786355C-B8AB-9871-AA35-814C741A9F51}"/>
          </ac:picMkLst>
        </pc:picChg>
        <pc:picChg chg="add mod">
          <ac:chgData name="Matshidiso Mogale" userId="df341832-a92b-44e8-9246-b41c90c2dbe9" providerId="ADAL" clId="{D4D27D21-C05F-4597-8368-217CDFE4C057}" dt="2026-10-19T09:34:28.764" v="3721" actId="1076"/>
          <ac:picMkLst>
            <pc:docMk/>
            <pc:sldMk cId="3387426398" sldId="525"/>
            <ac:picMk id="10" creationId="{3CCAFA8F-36F8-D74F-4205-921FDEAB502E}"/>
          </ac:picMkLst>
        </pc:picChg>
      </pc:sldChg>
      <pc:sldChg chg="addSp delSp modSp add mod ord delAnim">
        <pc:chgData name="Matshidiso Mogale" userId="df341832-a92b-44e8-9246-b41c90c2dbe9" providerId="ADAL" clId="{D4D27D21-C05F-4597-8368-217CDFE4C057}" dt="2026-10-23T06:43:21.961" v="5336" actId="20577"/>
        <pc:sldMkLst>
          <pc:docMk/>
          <pc:sldMk cId="1605012738" sldId="526"/>
        </pc:sldMkLst>
        <pc:spChg chg="mod">
          <ac:chgData name="Matshidiso Mogale" userId="df341832-a92b-44e8-9246-b41c90c2dbe9" providerId="ADAL" clId="{D4D27D21-C05F-4597-8368-217CDFE4C057}" dt="2026-10-09T07:10:54.913" v="2463" actId="20577"/>
          <ac:spMkLst>
            <pc:docMk/>
            <pc:sldMk cId="1605012738" sldId="526"/>
            <ac:spMk id="2" creationId="{60E1A646-EF43-CF9D-381D-3214D79FEAD5}"/>
          </ac:spMkLst>
        </pc:spChg>
        <pc:spChg chg="add mod">
          <ac:chgData name="Matshidiso Mogale" userId="df341832-a92b-44e8-9246-b41c90c2dbe9" providerId="ADAL" clId="{D4D27D21-C05F-4597-8368-217CDFE4C057}" dt="2026-10-19T09:59:22.018" v="4277" actId="20577"/>
          <ac:spMkLst>
            <pc:docMk/>
            <pc:sldMk cId="1605012738" sldId="526"/>
            <ac:spMk id="3" creationId="{172157D4-2E79-95ED-FC60-6C1E255ED6EF}"/>
          </ac:spMkLst>
        </pc:spChg>
        <pc:spChg chg="mod">
          <ac:chgData name="Matshidiso Mogale" userId="df341832-a92b-44e8-9246-b41c90c2dbe9" providerId="ADAL" clId="{D4D27D21-C05F-4597-8368-217CDFE4C057}" dt="2026-10-19T09:29:37.532" v="3630" actId="1076"/>
          <ac:spMkLst>
            <pc:docMk/>
            <pc:sldMk cId="1605012738" sldId="526"/>
            <ac:spMk id="4" creationId="{FE0821A4-2249-9037-A524-07578C2C4CB4}"/>
          </ac:spMkLst>
        </pc:spChg>
        <pc:spChg chg="add mod">
          <ac:chgData name="Matshidiso Mogale" userId="df341832-a92b-44e8-9246-b41c90c2dbe9" providerId="ADAL" clId="{D4D27D21-C05F-4597-8368-217CDFE4C057}" dt="2026-10-23T06:43:21.961" v="5336" actId="20577"/>
          <ac:spMkLst>
            <pc:docMk/>
            <pc:sldMk cId="1605012738" sldId="526"/>
            <ac:spMk id="8" creationId="{65CDA95A-9FDC-FC03-E14E-49F68448B848}"/>
          </ac:spMkLst>
        </pc:spChg>
        <pc:spChg chg="add mod">
          <ac:chgData name="Matshidiso Mogale" userId="df341832-a92b-44e8-9246-b41c90c2dbe9" providerId="ADAL" clId="{D4D27D21-C05F-4597-8368-217CDFE4C057}" dt="2026-10-19T09:27:10.922" v="3554" actId="1076"/>
          <ac:spMkLst>
            <pc:docMk/>
            <pc:sldMk cId="1605012738" sldId="526"/>
            <ac:spMk id="21" creationId="{34D76A6B-2B43-9B58-04D9-EA977F881DF5}"/>
          </ac:spMkLst>
        </pc:spChg>
        <pc:spChg chg="add mod">
          <ac:chgData name="Matshidiso Mogale" userId="df341832-a92b-44e8-9246-b41c90c2dbe9" providerId="ADAL" clId="{D4D27D21-C05F-4597-8368-217CDFE4C057}" dt="2026-10-19T09:27:15.094" v="3555" actId="255"/>
          <ac:spMkLst>
            <pc:docMk/>
            <pc:sldMk cId="1605012738" sldId="526"/>
            <ac:spMk id="23" creationId="{4BB00049-5765-6DB9-2F5C-28C743834855}"/>
          </ac:spMkLst>
        </pc:spChg>
        <pc:spChg chg="add mod">
          <ac:chgData name="Matshidiso Mogale" userId="df341832-a92b-44e8-9246-b41c90c2dbe9" providerId="ADAL" clId="{D4D27D21-C05F-4597-8368-217CDFE4C057}" dt="2026-10-19T09:27:00.199" v="3552" actId="255"/>
          <ac:spMkLst>
            <pc:docMk/>
            <pc:sldMk cId="1605012738" sldId="526"/>
            <ac:spMk id="25" creationId="{0C9890A3-932E-59F2-C435-9D90E883E6A8}"/>
          </ac:spMkLst>
        </pc:spChg>
        <pc:picChg chg="add mod">
          <ac:chgData name="Matshidiso Mogale" userId="df341832-a92b-44e8-9246-b41c90c2dbe9" providerId="ADAL" clId="{D4D27D21-C05F-4597-8368-217CDFE4C057}" dt="2026-10-19T09:27:20.244" v="3557" actId="1076"/>
          <ac:picMkLst>
            <pc:docMk/>
            <pc:sldMk cId="1605012738" sldId="526"/>
            <ac:picMk id="7" creationId="{459A1FB9-39D3-2FD4-6BFD-029C74B2FC79}"/>
          </ac:picMkLst>
        </pc:picChg>
        <pc:picChg chg="add mod">
          <ac:chgData name="Matshidiso Mogale" userId="df341832-a92b-44e8-9246-b41c90c2dbe9" providerId="ADAL" clId="{D4D27D21-C05F-4597-8368-217CDFE4C057}" dt="2026-10-19T09:45:19.738" v="3928" actId="1076"/>
          <ac:picMkLst>
            <pc:docMk/>
            <pc:sldMk cId="1605012738" sldId="526"/>
            <ac:picMk id="27" creationId="{AD81D512-2111-CBA1-A89A-C9ED955563A2}"/>
          </ac:picMkLst>
        </pc:picChg>
      </pc:sldChg>
      <pc:sldChg chg="addSp delSp modSp add mod ord delAnim modAnim modNotesTx">
        <pc:chgData name="Matshidiso Mogale" userId="df341832-a92b-44e8-9246-b41c90c2dbe9" providerId="ADAL" clId="{D4D27D21-C05F-4597-8368-217CDFE4C057}" dt="2026-10-23T06:43:53.333" v="5347" actId="478"/>
        <pc:sldMkLst>
          <pc:docMk/>
          <pc:sldMk cId="1646610798" sldId="527"/>
        </pc:sldMkLst>
        <pc:spChg chg="add del mod">
          <ac:chgData name="Matshidiso Mogale" userId="df341832-a92b-44e8-9246-b41c90c2dbe9" providerId="ADAL" clId="{D4D27D21-C05F-4597-8368-217CDFE4C057}" dt="2026-10-23T06:43:48.056" v="5345" actId="478"/>
          <ac:spMkLst>
            <pc:docMk/>
            <pc:sldMk cId="1646610798" sldId="527"/>
            <ac:spMk id="6" creationId="{1D3FC570-896F-9144-CC18-BB2305EF8D56}"/>
          </ac:spMkLst>
        </pc:spChg>
        <pc:spChg chg="add mod">
          <ac:chgData name="Matshidiso Mogale" userId="df341832-a92b-44e8-9246-b41c90c2dbe9" providerId="ADAL" clId="{D4D27D21-C05F-4597-8368-217CDFE4C057}" dt="2026-10-23T06:43:45.864" v="5344" actId="20577"/>
          <ac:spMkLst>
            <pc:docMk/>
            <pc:sldMk cId="1646610798" sldId="527"/>
            <ac:spMk id="9" creationId="{A83F76DC-154A-411F-3315-D26D49D8C92A}"/>
          </ac:spMkLst>
        </pc:spChg>
        <pc:spChg chg="add mod">
          <ac:chgData name="Matshidiso Mogale" userId="df341832-a92b-44e8-9246-b41c90c2dbe9" providerId="ADAL" clId="{D4D27D21-C05F-4597-8368-217CDFE4C057}" dt="2026-10-23T06:43:39.987" v="5341" actId="20577"/>
          <ac:spMkLst>
            <pc:docMk/>
            <pc:sldMk cId="1646610798" sldId="527"/>
            <ac:spMk id="13" creationId="{0BE5A12B-E076-F161-CFF1-BC515423BBDD}"/>
          </ac:spMkLst>
        </pc:spChg>
        <pc:spChg chg="add mod">
          <ac:chgData name="Matshidiso Mogale" userId="df341832-a92b-44e8-9246-b41c90c2dbe9" providerId="ADAL" clId="{D4D27D21-C05F-4597-8368-217CDFE4C057}" dt="2026-10-09T07:24:16.092" v="2542" actId="1076"/>
          <ac:spMkLst>
            <pc:docMk/>
            <pc:sldMk cId="1646610798" sldId="527"/>
            <ac:spMk id="16" creationId="{6C44298B-545A-675C-099A-F4388E9C6373}"/>
          </ac:spMkLst>
        </pc:spChg>
        <pc:picChg chg="mod">
          <ac:chgData name="Matshidiso Mogale" userId="df341832-a92b-44e8-9246-b41c90c2dbe9" providerId="ADAL" clId="{D4D27D21-C05F-4597-8368-217CDFE4C057}" dt="2026-10-19T12:42:48.469" v="4673" actId="1076"/>
          <ac:picMkLst>
            <pc:docMk/>
            <pc:sldMk cId="1646610798" sldId="527"/>
            <ac:picMk id="3" creationId="{5730AEF4-8263-67F3-382E-C3D45001D298}"/>
          </ac:picMkLst>
        </pc:picChg>
        <pc:picChg chg="del">
          <ac:chgData name="Matshidiso Mogale" userId="df341832-a92b-44e8-9246-b41c90c2dbe9" providerId="ADAL" clId="{D4D27D21-C05F-4597-8368-217CDFE4C057}" dt="2026-10-23T06:43:35.570" v="5339" actId="478"/>
          <ac:picMkLst>
            <pc:docMk/>
            <pc:sldMk cId="1646610798" sldId="527"/>
            <ac:picMk id="7" creationId="{AAC80EC2-7CD8-4B66-F751-76A579CFB5D1}"/>
          </ac:picMkLst>
        </pc:picChg>
        <pc:picChg chg="add mod">
          <ac:chgData name="Matshidiso Mogale" userId="df341832-a92b-44e8-9246-b41c90c2dbe9" providerId="ADAL" clId="{D4D27D21-C05F-4597-8368-217CDFE4C057}" dt="2026-10-09T07:20:27.865" v="2490" actId="1076"/>
          <ac:picMkLst>
            <pc:docMk/>
            <pc:sldMk cId="1646610798" sldId="527"/>
            <ac:picMk id="10" creationId="{7ECFB91B-22A2-C34D-EF25-430364C8AB97}"/>
          </ac:picMkLst>
        </pc:picChg>
        <pc:cxnChg chg="del mod">
          <ac:chgData name="Matshidiso Mogale" userId="df341832-a92b-44e8-9246-b41c90c2dbe9" providerId="ADAL" clId="{D4D27D21-C05F-4597-8368-217CDFE4C057}" dt="2026-10-23T06:43:53.333" v="5347" actId="478"/>
          <ac:cxnSpMkLst>
            <pc:docMk/>
            <pc:sldMk cId="1646610798" sldId="527"/>
            <ac:cxnSpMk id="12" creationId="{07336DAA-4543-737A-58BF-9B2B20592F48}"/>
          </ac:cxnSpMkLst>
        </pc:cxnChg>
        <pc:cxnChg chg="del mod">
          <ac:chgData name="Matshidiso Mogale" userId="df341832-a92b-44e8-9246-b41c90c2dbe9" providerId="ADAL" clId="{D4D27D21-C05F-4597-8368-217CDFE4C057}" dt="2026-10-23T06:43:52.200" v="5346" actId="478"/>
          <ac:cxnSpMkLst>
            <pc:docMk/>
            <pc:sldMk cId="1646610798" sldId="527"/>
            <ac:cxnSpMk id="15" creationId="{7440C727-9CF0-82A3-3137-140246646487}"/>
          </ac:cxnSpMkLst>
        </pc:cxnChg>
      </pc:sldChg>
      <pc:sldChg chg="addSp delSp modSp add mod delAnim modAnim">
        <pc:chgData name="Matshidiso Mogale" userId="df341832-a92b-44e8-9246-b41c90c2dbe9" providerId="ADAL" clId="{D4D27D21-C05F-4597-8368-217CDFE4C057}" dt="2026-10-23T06:44:06.690" v="5355" actId="478"/>
        <pc:sldMkLst>
          <pc:docMk/>
          <pc:sldMk cId="2005970421" sldId="528"/>
        </pc:sldMkLst>
        <pc:spChg chg="add del mod">
          <ac:chgData name="Matshidiso Mogale" userId="df341832-a92b-44e8-9246-b41c90c2dbe9" providerId="ADAL" clId="{D4D27D21-C05F-4597-8368-217CDFE4C057}" dt="2026-10-23T06:43:58.806" v="5349" actId="478"/>
          <ac:spMkLst>
            <pc:docMk/>
            <pc:sldMk cId="2005970421" sldId="528"/>
            <ac:spMk id="7" creationId="{FEF1A451-2E48-73D6-4760-4AF4E691E992}"/>
          </ac:spMkLst>
        </pc:spChg>
        <pc:spChg chg="add mod">
          <ac:chgData name="Matshidiso Mogale" userId="df341832-a92b-44e8-9246-b41c90c2dbe9" providerId="ADAL" clId="{D4D27D21-C05F-4597-8368-217CDFE4C057}" dt="2026-10-23T06:44:03.079" v="5353" actId="20577"/>
          <ac:spMkLst>
            <pc:docMk/>
            <pc:sldMk cId="2005970421" sldId="528"/>
            <ac:spMk id="9" creationId="{CA6B4ED3-A93C-8CE0-036F-46DC1D25597B}"/>
          </ac:spMkLst>
        </pc:spChg>
        <pc:picChg chg="add mod">
          <ac:chgData name="Matshidiso Mogale" userId="df341832-a92b-44e8-9246-b41c90c2dbe9" providerId="ADAL" clId="{D4D27D21-C05F-4597-8368-217CDFE4C057}" dt="2026-10-09T07:25:44.744" v="2572" actId="1076"/>
          <ac:picMkLst>
            <pc:docMk/>
            <pc:sldMk cId="2005970421" sldId="528"/>
            <ac:picMk id="2" creationId="{B3950F2F-B107-C3B9-1921-5CA70180CF1B}"/>
          </ac:picMkLst>
        </pc:picChg>
        <pc:picChg chg="add del mod">
          <ac:chgData name="Matshidiso Mogale" userId="df341832-a92b-44e8-9246-b41c90c2dbe9" providerId="ADAL" clId="{D4D27D21-C05F-4597-8368-217CDFE4C057}" dt="2026-10-23T06:43:56.882" v="5348" actId="478"/>
          <ac:picMkLst>
            <pc:docMk/>
            <pc:sldMk cId="2005970421" sldId="528"/>
            <ac:picMk id="6" creationId="{E976B7EF-DBFB-8F1A-86A9-AEAA4C5698A4}"/>
          </ac:picMkLst>
        </pc:picChg>
        <pc:cxnChg chg="del mod ord">
          <ac:chgData name="Matshidiso Mogale" userId="df341832-a92b-44e8-9246-b41c90c2dbe9" providerId="ADAL" clId="{D4D27D21-C05F-4597-8368-217CDFE4C057}" dt="2026-10-23T06:44:05.744" v="5354" actId="478"/>
          <ac:cxnSpMkLst>
            <pc:docMk/>
            <pc:sldMk cId="2005970421" sldId="528"/>
            <ac:cxnSpMk id="12" creationId="{161E5BBD-F886-ECD0-5BAA-1C68FFD71693}"/>
          </ac:cxnSpMkLst>
        </pc:cxnChg>
        <pc:cxnChg chg="del mod ord">
          <ac:chgData name="Matshidiso Mogale" userId="df341832-a92b-44e8-9246-b41c90c2dbe9" providerId="ADAL" clId="{D4D27D21-C05F-4597-8368-217CDFE4C057}" dt="2026-10-23T06:44:06.690" v="5355" actId="478"/>
          <ac:cxnSpMkLst>
            <pc:docMk/>
            <pc:sldMk cId="2005970421" sldId="528"/>
            <ac:cxnSpMk id="15" creationId="{ACC17547-465A-F0F9-E88B-BFFB7727ACF0}"/>
          </ac:cxnSpMkLst>
        </pc:cxnChg>
      </pc:sldChg>
      <pc:sldChg chg="addSp delSp modSp add mod ord delAnim modAnim modNotesTx">
        <pc:chgData name="Matshidiso Mogale" userId="df341832-a92b-44e8-9246-b41c90c2dbe9" providerId="ADAL" clId="{D4D27D21-C05F-4597-8368-217CDFE4C057}" dt="2026-10-23T06:45:17.594" v="5377" actId="14100"/>
        <pc:sldMkLst>
          <pc:docMk/>
          <pc:sldMk cId="1812748835" sldId="529"/>
        </pc:sldMkLst>
        <pc:spChg chg="add del mod">
          <ac:chgData name="Matshidiso Mogale" userId="df341832-a92b-44e8-9246-b41c90c2dbe9" providerId="ADAL" clId="{D4D27D21-C05F-4597-8368-217CDFE4C057}" dt="2026-10-23T06:45:03.011" v="5373" actId="478"/>
          <ac:spMkLst>
            <pc:docMk/>
            <pc:sldMk cId="1812748835" sldId="529"/>
            <ac:spMk id="3" creationId="{4019B17A-B518-12C7-5268-F7B825F2BC38}"/>
          </ac:spMkLst>
        </pc:spChg>
        <pc:spChg chg="add mod">
          <ac:chgData name="Matshidiso Mogale" userId="df341832-a92b-44e8-9246-b41c90c2dbe9" providerId="ADAL" clId="{D4D27D21-C05F-4597-8368-217CDFE4C057}" dt="2026-10-19T10:28:21.351" v="4380" actId="20577"/>
          <ac:spMkLst>
            <pc:docMk/>
            <pc:sldMk cId="1812748835" sldId="529"/>
            <ac:spMk id="13" creationId="{C3BC4FE8-4652-5458-F4C0-1EEC39F3AE42}"/>
          </ac:spMkLst>
        </pc:spChg>
        <pc:spChg chg="mod">
          <ac:chgData name="Matshidiso Mogale" userId="df341832-a92b-44e8-9246-b41c90c2dbe9" providerId="ADAL" clId="{D4D27D21-C05F-4597-8368-217CDFE4C057}" dt="2026-10-09T07:35:19.219" v="2606" actId="20577"/>
          <ac:spMkLst>
            <pc:docMk/>
            <pc:sldMk cId="1812748835" sldId="529"/>
            <ac:spMk id="16" creationId="{11FD5A9A-CE86-DAF3-32FE-2E14F60455D9}"/>
          </ac:spMkLst>
        </pc:spChg>
        <pc:spChg chg="add mod">
          <ac:chgData name="Matshidiso Mogale" userId="df341832-a92b-44e8-9246-b41c90c2dbe9" providerId="ADAL" clId="{D4D27D21-C05F-4597-8368-217CDFE4C057}" dt="2026-10-19T10:26:56.382" v="4379" actId="20577"/>
          <ac:spMkLst>
            <pc:docMk/>
            <pc:sldMk cId="1812748835" sldId="529"/>
            <ac:spMk id="17" creationId="{DF2A70F2-7588-DF9F-C1A7-F3D3A4CB60CF}"/>
          </ac:spMkLst>
        </pc:spChg>
        <pc:spChg chg="add mod">
          <ac:chgData name="Matshidiso Mogale" userId="df341832-a92b-44e8-9246-b41c90c2dbe9" providerId="ADAL" clId="{D4D27D21-C05F-4597-8368-217CDFE4C057}" dt="2026-10-09T07:41:38.530" v="2799" actId="1076"/>
          <ac:spMkLst>
            <pc:docMk/>
            <pc:sldMk cId="1812748835" sldId="529"/>
            <ac:spMk id="21" creationId="{B90F6FE3-0F5A-A475-3B0C-12FB7B843C8D}"/>
          </ac:spMkLst>
        </pc:spChg>
        <pc:spChg chg="add mod">
          <ac:chgData name="Matshidiso Mogale" userId="df341832-a92b-44e8-9246-b41c90c2dbe9" providerId="ADAL" clId="{D4D27D21-C05F-4597-8368-217CDFE4C057}" dt="2026-10-09T07:41:40.938" v="2800" actId="1076"/>
          <ac:spMkLst>
            <pc:docMk/>
            <pc:sldMk cId="1812748835" sldId="529"/>
            <ac:spMk id="23" creationId="{4F2660BF-BA91-54A6-ABD0-5F91EE21062B}"/>
          </ac:spMkLst>
        </pc:spChg>
        <pc:spChg chg="add mod">
          <ac:chgData name="Matshidiso Mogale" userId="df341832-a92b-44e8-9246-b41c90c2dbe9" providerId="ADAL" clId="{D4D27D21-C05F-4597-8368-217CDFE4C057}" dt="2026-10-09T07:41:35.898" v="2798" actId="1076"/>
          <ac:spMkLst>
            <pc:docMk/>
            <pc:sldMk cId="1812748835" sldId="529"/>
            <ac:spMk id="25" creationId="{149E6FD6-721E-36D5-29E9-F87470709D75}"/>
          </ac:spMkLst>
        </pc:spChg>
        <pc:spChg chg="add mod">
          <ac:chgData name="Matshidiso Mogale" userId="df341832-a92b-44e8-9246-b41c90c2dbe9" providerId="ADAL" clId="{D4D27D21-C05F-4597-8368-217CDFE4C057}" dt="2026-10-09T07:41:21.833" v="2792" actId="1076"/>
          <ac:spMkLst>
            <pc:docMk/>
            <pc:sldMk cId="1812748835" sldId="529"/>
            <ac:spMk id="27" creationId="{DB5FCFCB-900C-809A-7BD3-BE987957CCF7}"/>
          </ac:spMkLst>
        </pc:spChg>
        <pc:spChg chg="add mod">
          <ac:chgData name="Matshidiso Mogale" userId="df341832-a92b-44e8-9246-b41c90c2dbe9" providerId="ADAL" clId="{D4D27D21-C05F-4597-8368-217CDFE4C057}" dt="2026-10-19T10:30:48.961" v="4640" actId="1076"/>
          <ac:spMkLst>
            <pc:docMk/>
            <pc:sldMk cId="1812748835" sldId="529"/>
            <ac:spMk id="29" creationId="{91702F95-0506-93B5-3779-E9DCC336D3E5}"/>
          </ac:spMkLst>
        </pc:spChg>
        <pc:spChg chg="add mod">
          <ac:chgData name="Matshidiso Mogale" userId="df341832-a92b-44e8-9246-b41c90c2dbe9" providerId="ADAL" clId="{D4D27D21-C05F-4597-8368-217CDFE4C057}" dt="2026-10-09T07:43:13.716" v="2855" actId="20577"/>
          <ac:spMkLst>
            <pc:docMk/>
            <pc:sldMk cId="1812748835" sldId="529"/>
            <ac:spMk id="34" creationId="{B28CBD87-20BD-EEE8-866E-22956D649E33}"/>
          </ac:spMkLst>
        </pc:spChg>
        <pc:spChg chg="add mod">
          <ac:chgData name="Matshidiso Mogale" userId="df341832-a92b-44e8-9246-b41c90c2dbe9" providerId="ADAL" clId="{D4D27D21-C05F-4597-8368-217CDFE4C057}" dt="2026-10-23T06:45:09.936" v="5374" actId="1582"/>
          <ac:spMkLst>
            <pc:docMk/>
            <pc:sldMk cId="1812748835" sldId="529"/>
            <ac:spMk id="36" creationId="{94C21CA6-03A2-B0CE-91DA-6B455FA2B426}"/>
          </ac:spMkLst>
        </pc:spChg>
        <pc:picChg chg="add del mod">
          <ac:chgData name="Matshidiso Mogale" userId="df341832-a92b-44e8-9246-b41c90c2dbe9" providerId="ADAL" clId="{D4D27D21-C05F-4597-8368-217CDFE4C057}" dt="2026-10-23T06:44:59.252" v="5371" actId="478"/>
          <ac:picMkLst>
            <pc:docMk/>
            <pc:sldMk cId="1812748835" sldId="529"/>
            <ac:picMk id="8" creationId="{8CA5C624-1196-E5A1-400F-3AD1234275E5}"/>
          </ac:picMkLst>
        </pc:picChg>
        <pc:cxnChg chg="add mod">
          <ac:chgData name="Matshidiso Mogale" userId="df341832-a92b-44e8-9246-b41c90c2dbe9" providerId="ADAL" clId="{D4D27D21-C05F-4597-8368-217CDFE4C057}" dt="2026-10-23T06:45:15.035" v="5376" actId="14100"/>
          <ac:cxnSpMkLst>
            <pc:docMk/>
            <pc:sldMk cId="1812748835" sldId="529"/>
            <ac:cxnSpMk id="10" creationId="{75C3C792-9440-50DE-EEC9-F401F63463F4}"/>
          </ac:cxnSpMkLst>
        </pc:cxnChg>
        <pc:cxnChg chg="add mod">
          <ac:chgData name="Matshidiso Mogale" userId="df341832-a92b-44e8-9246-b41c90c2dbe9" providerId="ADAL" clId="{D4D27D21-C05F-4597-8368-217CDFE4C057}" dt="2026-10-23T06:45:17.594" v="5377" actId="14100"/>
          <ac:cxnSpMkLst>
            <pc:docMk/>
            <pc:sldMk cId="1812748835" sldId="529"/>
            <ac:cxnSpMk id="18" creationId="{093BD065-7B48-2A2F-9100-E86C29D0E493}"/>
          </ac:cxnSpMkLst>
        </pc:cxnChg>
        <pc:cxnChg chg="add mod">
          <ac:chgData name="Matshidiso Mogale" userId="df341832-a92b-44e8-9246-b41c90c2dbe9" providerId="ADAL" clId="{D4D27D21-C05F-4597-8368-217CDFE4C057}" dt="2026-10-23T06:45:13.060" v="5375" actId="14100"/>
          <ac:cxnSpMkLst>
            <pc:docMk/>
            <pc:sldMk cId="1812748835" sldId="529"/>
            <ac:cxnSpMk id="30" creationId="{87083E1F-1AF8-FC6F-7B8C-76FBF433C26A}"/>
          </ac:cxnSpMkLst>
        </pc:cxnChg>
      </pc:sldChg>
      <pc:sldChg chg="addSp delSp modSp add mod ord modAnim">
        <pc:chgData name="Matshidiso Mogale" userId="df341832-a92b-44e8-9246-b41c90c2dbe9" providerId="ADAL" clId="{D4D27D21-C05F-4597-8368-217CDFE4C057}" dt="2026-10-23T06:44:54.122" v="5370" actId="20577"/>
        <pc:sldMkLst>
          <pc:docMk/>
          <pc:sldMk cId="1866628232" sldId="530"/>
        </pc:sldMkLst>
        <pc:spChg chg="del">
          <ac:chgData name="Matshidiso Mogale" userId="df341832-a92b-44e8-9246-b41c90c2dbe9" providerId="ADAL" clId="{D4D27D21-C05F-4597-8368-217CDFE4C057}" dt="2026-10-23T06:44:46.341" v="5368" actId="478"/>
          <ac:spMkLst>
            <pc:docMk/>
            <pc:sldMk cId="1866628232" sldId="530"/>
            <ac:spMk id="7" creationId="{19900497-54C8-B2FD-4B8D-4044D9D4F45E}"/>
          </ac:spMkLst>
        </pc:spChg>
        <pc:spChg chg="mod">
          <ac:chgData name="Matshidiso Mogale" userId="df341832-a92b-44e8-9246-b41c90c2dbe9" providerId="ADAL" clId="{D4D27D21-C05F-4597-8368-217CDFE4C057}" dt="2026-10-23T06:44:54.122" v="5370" actId="20577"/>
          <ac:spMkLst>
            <pc:docMk/>
            <pc:sldMk cId="1866628232" sldId="530"/>
            <ac:spMk id="9" creationId="{196CF7B7-62AB-03E7-4CBE-0CFEB3B02338}"/>
          </ac:spMkLst>
        </pc:spChg>
        <pc:picChg chg="del mod">
          <ac:chgData name="Matshidiso Mogale" userId="df341832-a92b-44e8-9246-b41c90c2dbe9" providerId="ADAL" clId="{D4D27D21-C05F-4597-8368-217CDFE4C057}" dt="2026-10-23T06:44:42.579" v="5366" actId="478"/>
          <ac:picMkLst>
            <pc:docMk/>
            <pc:sldMk cId="1866628232" sldId="530"/>
            <ac:picMk id="6" creationId="{2982B1DE-4ADE-B012-6F88-91985957288A}"/>
          </ac:picMkLst>
        </pc:picChg>
        <pc:picChg chg="add del mod">
          <ac:chgData name="Matshidiso Mogale" userId="df341832-a92b-44e8-9246-b41c90c2dbe9" providerId="ADAL" clId="{D4D27D21-C05F-4597-8368-217CDFE4C057}" dt="2026-10-23T06:44:44.903" v="5367" actId="478"/>
          <ac:picMkLst>
            <pc:docMk/>
            <pc:sldMk cId="1866628232" sldId="530"/>
            <ac:picMk id="8" creationId="{C5629887-E2CD-03DD-CBA5-E5A6C413980B}"/>
          </ac:picMkLst>
        </pc:picChg>
        <pc:cxnChg chg="del mod">
          <ac:chgData name="Matshidiso Mogale" userId="df341832-a92b-44e8-9246-b41c90c2dbe9" providerId="ADAL" clId="{D4D27D21-C05F-4597-8368-217CDFE4C057}" dt="2026-10-23T06:44:41.570" v="5365" actId="478"/>
          <ac:cxnSpMkLst>
            <pc:docMk/>
            <pc:sldMk cId="1866628232" sldId="530"/>
            <ac:cxnSpMk id="12" creationId="{DA5E2584-A11D-2F77-FBFA-72E79D9D0492}"/>
          </ac:cxnSpMkLst>
        </pc:cxnChg>
        <pc:cxnChg chg="del mod">
          <ac:chgData name="Matshidiso Mogale" userId="df341832-a92b-44e8-9246-b41c90c2dbe9" providerId="ADAL" clId="{D4D27D21-C05F-4597-8368-217CDFE4C057}" dt="2026-10-23T06:44:39.139" v="5364" actId="478"/>
          <ac:cxnSpMkLst>
            <pc:docMk/>
            <pc:sldMk cId="1866628232" sldId="530"/>
            <ac:cxnSpMk id="15" creationId="{A02A5C3D-0CEE-D065-1C23-E069FB5BC651}"/>
          </ac:cxnSpMkLst>
        </pc:cxnChg>
      </pc:sldChg>
      <pc:sldChg chg="addSp delSp modSp add mod ord delAnim modAnim">
        <pc:chgData name="Matshidiso Mogale" userId="df341832-a92b-44e8-9246-b41c90c2dbe9" providerId="ADAL" clId="{D4D27D21-C05F-4597-8368-217CDFE4C057}" dt="2026-10-23T06:44:34.074" v="5363" actId="14100"/>
        <pc:sldMkLst>
          <pc:docMk/>
          <pc:sldMk cId="2472024256" sldId="531"/>
        </pc:sldMkLst>
        <pc:spChg chg="mod">
          <ac:chgData name="Matshidiso Mogale" userId="df341832-a92b-44e8-9246-b41c90c2dbe9" providerId="ADAL" clId="{D4D27D21-C05F-4597-8368-217CDFE4C057}" dt="2026-10-21T05:57:46.480" v="4995" actId="1076"/>
          <ac:spMkLst>
            <pc:docMk/>
            <pc:sldMk cId="2472024256" sldId="531"/>
            <ac:spMk id="16" creationId="{DAE55A3F-0AED-6E4D-F9B2-5953F1E831BC}"/>
          </ac:spMkLst>
        </pc:spChg>
        <pc:spChg chg="add mod">
          <ac:chgData name="Matshidiso Mogale" userId="df341832-a92b-44e8-9246-b41c90c2dbe9" providerId="ADAL" clId="{D4D27D21-C05F-4597-8368-217CDFE4C057}" dt="2026-10-23T06:44:34.074" v="5363" actId="14100"/>
          <ac:spMkLst>
            <pc:docMk/>
            <pc:sldMk cId="2472024256" sldId="531"/>
            <ac:spMk id="18" creationId="{3A2E1725-D85E-09C8-9BF3-45715A36D334}"/>
          </ac:spMkLst>
        </pc:spChg>
        <pc:spChg chg="add mod">
          <ac:chgData name="Matshidiso Mogale" userId="df341832-a92b-44e8-9246-b41c90c2dbe9" providerId="ADAL" clId="{D4D27D21-C05F-4597-8368-217CDFE4C057}" dt="2026-10-21T06:58:24.499" v="5311" actId="1076"/>
          <ac:spMkLst>
            <pc:docMk/>
            <pc:sldMk cId="2472024256" sldId="531"/>
            <ac:spMk id="19" creationId="{362917A3-9547-70ED-F891-7E1F5342ABFA}"/>
          </ac:spMkLst>
        </pc:spChg>
        <pc:spChg chg="add mod">
          <ac:chgData name="Matshidiso Mogale" userId="df341832-a92b-44e8-9246-b41c90c2dbe9" providerId="ADAL" clId="{D4D27D21-C05F-4597-8368-217CDFE4C057}" dt="2026-10-21T06:58:26.634" v="5312" actId="1076"/>
          <ac:spMkLst>
            <pc:docMk/>
            <pc:sldMk cId="2472024256" sldId="531"/>
            <ac:spMk id="21" creationId="{2FBA2309-E263-6E66-DF72-A7AE806FFA94}"/>
          </ac:spMkLst>
        </pc:spChg>
        <pc:spChg chg="add del mod">
          <ac:chgData name="Matshidiso Mogale" userId="df341832-a92b-44e8-9246-b41c90c2dbe9" providerId="ADAL" clId="{D4D27D21-C05F-4597-8368-217CDFE4C057}" dt="2026-10-23T06:44:21.726" v="5359" actId="478"/>
          <ac:spMkLst>
            <pc:docMk/>
            <pc:sldMk cId="2472024256" sldId="531"/>
            <ac:spMk id="23" creationId="{35FD4E9B-D209-9566-A8F8-A34057437939}"/>
          </ac:spMkLst>
        </pc:spChg>
        <pc:picChg chg="add mod">
          <ac:chgData name="Matshidiso Mogale" userId="df341832-a92b-44e8-9246-b41c90c2dbe9" providerId="ADAL" clId="{D4D27D21-C05F-4597-8368-217CDFE4C057}" dt="2026-10-21T06:58:08.083" v="5308" actId="1076"/>
          <ac:picMkLst>
            <pc:docMk/>
            <pc:sldMk cId="2472024256" sldId="531"/>
            <ac:picMk id="8" creationId="{9104AB11-63A7-5086-07E0-5D241F7446FA}"/>
          </ac:picMkLst>
        </pc:picChg>
        <pc:picChg chg="add mod">
          <ac:chgData name="Matshidiso Mogale" userId="df341832-a92b-44e8-9246-b41c90c2dbe9" providerId="ADAL" clId="{D4D27D21-C05F-4597-8368-217CDFE4C057}" dt="2026-10-21T06:58:16.771" v="5310" actId="1076"/>
          <ac:picMkLst>
            <pc:docMk/>
            <pc:sldMk cId="2472024256" sldId="531"/>
            <ac:picMk id="11" creationId="{AC81F28A-45FA-BB16-1FB8-B1AF1120482B}"/>
          </ac:picMkLst>
        </pc:picChg>
        <pc:picChg chg="add del mod">
          <ac:chgData name="Matshidiso Mogale" userId="df341832-a92b-44e8-9246-b41c90c2dbe9" providerId="ADAL" clId="{D4D27D21-C05F-4597-8368-217CDFE4C057}" dt="2026-10-23T06:44:18.125" v="5358" actId="478"/>
          <ac:picMkLst>
            <pc:docMk/>
            <pc:sldMk cId="2472024256" sldId="531"/>
            <ac:picMk id="14" creationId="{EC757D3B-3B67-D0B3-CD0C-B45E0DC0B0B9}"/>
          </ac:picMkLst>
        </pc:picChg>
      </pc:sldChg>
      <pc:sldChg chg="addSp delSp modSp add mod ord modNotesTx">
        <pc:chgData name="Matshidiso Mogale" userId="df341832-a92b-44e8-9246-b41c90c2dbe9" providerId="ADAL" clId="{D4D27D21-C05F-4597-8368-217CDFE4C057}" dt="2026-10-23T06:44:12.678" v="5357" actId="20577"/>
        <pc:sldMkLst>
          <pc:docMk/>
          <pc:sldMk cId="1695703142" sldId="532"/>
        </pc:sldMkLst>
        <pc:spChg chg="mod">
          <ac:chgData name="Matshidiso Mogale" userId="df341832-a92b-44e8-9246-b41c90c2dbe9" providerId="ADAL" clId="{D4D27D21-C05F-4597-8368-217CDFE4C057}" dt="2026-10-21T06:03:14.900" v="5039" actId="1076"/>
          <ac:spMkLst>
            <pc:docMk/>
            <pc:sldMk cId="1695703142" sldId="532"/>
            <ac:spMk id="2" creationId="{8E3C7FAF-64B6-DAB6-9E96-CE0BAC175B95}"/>
          </ac:spMkLst>
        </pc:spChg>
        <pc:spChg chg="add mod">
          <ac:chgData name="Matshidiso Mogale" userId="df341832-a92b-44e8-9246-b41c90c2dbe9" providerId="ADAL" clId="{D4D27D21-C05F-4597-8368-217CDFE4C057}" dt="2026-10-23T06:44:12.678" v="5357" actId="20577"/>
          <ac:spMkLst>
            <pc:docMk/>
            <pc:sldMk cId="1695703142" sldId="532"/>
            <ac:spMk id="10" creationId="{76845BCC-E79E-3841-376C-3CAA9AF5DC8E}"/>
          </ac:spMkLst>
        </pc:spChg>
        <pc:spChg chg="mod">
          <ac:chgData name="Matshidiso Mogale" userId="df341832-a92b-44e8-9246-b41c90c2dbe9" providerId="ADAL" clId="{D4D27D21-C05F-4597-8368-217CDFE4C057}" dt="2026-10-21T06:40:01.034" v="5120" actId="1076"/>
          <ac:spMkLst>
            <pc:docMk/>
            <pc:sldMk cId="1695703142" sldId="532"/>
            <ac:spMk id="21" creationId="{547BFD25-EAA8-B99C-7DCD-7C90C98A248A}"/>
          </ac:spMkLst>
        </pc:spChg>
        <pc:picChg chg="add mod">
          <ac:chgData name="Matshidiso Mogale" userId="df341832-a92b-44e8-9246-b41c90c2dbe9" providerId="ADAL" clId="{D4D27D21-C05F-4597-8368-217CDFE4C057}" dt="2026-10-21T06:38:05.148" v="5112" actId="14100"/>
          <ac:picMkLst>
            <pc:docMk/>
            <pc:sldMk cId="1695703142" sldId="532"/>
            <ac:picMk id="6" creationId="{5B1DD5B1-8670-E508-C098-457E59BBFCBC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2:53:13.95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8192,'0'0'0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2:54:03.56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8192,'0'0'0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2:53:13.95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8192,'0'0'0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0T12:54:03.56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8192,'0'0'0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DA64C-314D-4CAB-98CC-1D84316DE978}" type="datetimeFigureOut">
              <a:rPr lang="en-ZA" smtClean="0"/>
              <a:t>2026/10/23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CB43FC-8ED6-4AAE-989A-1220A54DC98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86261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36CC7-6E58-4DE7-8C8F-38897C72BDE5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4539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B43FC-8ED6-4AAE-989A-1220A54DC98D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96792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CA2FA-6A8A-2141-C46C-FB925334B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F0C64C-6C63-B6A2-D0C1-82650BE616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4D946D-6264-99F6-026E-64DBDDFA64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term veld fire predominates in Southern Africa and has been increasingly used everywhere in the region</a:t>
            </a:r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ABA596-9555-BD94-BBDD-B87AF876CC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B43FC-8ED6-4AAE-989A-1220A54DC98D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99087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DD56-171D-A0E3-B2FB-56F40BC3B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1E61F6-1ACE-6B06-7E03-F2E2C70A68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ED3CCE-AFEB-343A-2904-7C0B5DFFA9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3B97A8-415C-1F26-F388-AB4CF00FBA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B43FC-8ED6-4AAE-989A-1220A54DC98D}" type="slidenum">
              <a:rPr lang="en-ZA" smtClean="0"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0953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CF10D-8B9E-B1E2-85B8-105B008F2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0B6C93-05BA-407D-8435-37A10D6DFB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D6124E-D846-139F-0E54-A89B1AA460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term veld fire predominates in Southern Africa and has been increasingly used everywhere in the region</a:t>
            </a:r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E69378-809B-4922-9503-81B0660E98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B43FC-8ED6-4AAE-989A-1220A54DC98D}" type="slidenum">
              <a:rPr lang="en-ZA" smtClean="0"/>
              <a:t>11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997048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3FAF1-FE75-5E19-1F6B-590C71CF9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BC551A-E128-1910-A987-9B552534A0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098DD4-BFA4-0DA9-9D1E-9A33312F25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570A23-B5C3-F2B7-6CFA-E1A6E2D11D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B43FC-8ED6-4AAE-989A-1220A54DC98D}" type="slidenum">
              <a:rPr lang="en-ZA" smtClean="0"/>
              <a:t>12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868056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0BDED-9EDF-2226-ED5B-357EC6DFC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769999-CD36-079B-D882-F9C31129D7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E7230B-F265-FE69-4188-EFFDEB80DC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term veld fire predominates in Southern Africa and has been increasingly used everywhere in the region</a:t>
            </a:r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F33E8B-49E7-53FF-310D-57E3AC4EB8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B43FC-8ED6-4AAE-989A-1220A54DC98D}" type="slidenum">
              <a:rPr lang="en-ZA" smtClean="0"/>
              <a:t>13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9007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02FBE-4E46-DEFC-CDFF-FA2E2846C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E2A1CC-864E-5A88-B35F-2C25DA2EDF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479476-6393-D89C-75A9-9626D0E684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term veld fire predominates in Southern Africa and has been increasingly used everywhere in the region</a:t>
            </a:r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15640D-CBCC-808D-BF15-E870DBFDA4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B43FC-8ED6-4AAE-989A-1220A54DC98D}" type="slidenum">
              <a:rPr lang="en-ZA" smtClean="0"/>
              <a:t>14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10827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95FB2-4BAD-6E99-3A28-4ECC17A25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83B92D-D5B7-1FBC-BF32-F42868209A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B2D2DB-DB53-5208-2FA8-214F9356A0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E0B0A2-19BF-78F3-1B7E-F5A188944B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B43FC-8ED6-4AAE-989A-1220A54DC98D}" type="slidenum">
              <a:rPr lang="en-ZA" smtClean="0"/>
              <a:t>15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54895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53242"/>
            <a:ext cx="10515600" cy="1039723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773238"/>
            <a:ext cx="10515600" cy="3362784"/>
          </a:xfrm>
        </p:spPr>
        <p:txBody>
          <a:bodyPr>
            <a:normAutofit/>
          </a:bodyPr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55BA-EF94-4197-888E-ABAD963316B1}" type="datetime1">
              <a:rPr lang="en-ZA" smtClean="0"/>
              <a:t>2026/10/23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03178" y="6356352"/>
            <a:ext cx="4762855" cy="365125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EUMeTrain_Event Week_VELD FIRES     Last Revision : OCTOBER 2026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‹#›</a:t>
            </a:fld>
            <a:endParaRPr lang="en-ZA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170" y="5279903"/>
            <a:ext cx="1804420" cy="9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74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4751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908013"/>
            <a:ext cx="10515600" cy="1139766"/>
          </a:xfrm>
        </p:spPr>
        <p:txBody>
          <a:bodyPr/>
          <a:lstStyle>
            <a:lvl1pPr marL="0" indent="0" algn="ctr">
              <a:buFontTx/>
              <a:buNone/>
              <a:defRPr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7D8C-D74E-4875-B296-AABFAC526A56}" type="datetime1">
              <a:rPr lang="en-ZA" smtClean="0"/>
              <a:t>2026/10/23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03178" y="6356352"/>
            <a:ext cx="4785645" cy="365125"/>
          </a:xfrm>
        </p:spPr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‹#›</a:t>
            </a:fld>
            <a:endParaRPr lang="en-ZA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170" y="5279903"/>
            <a:ext cx="1804420" cy="9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98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E3B8B-2890-4DD8-A034-4057D84711A4}" type="datetime1">
              <a:rPr lang="en-ZA" smtClean="0"/>
              <a:t>2026/10/23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03178" y="6356352"/>
            <a:ext cx="4785645" cy="365125"/>
          </a:xfrm>
        </p:spPr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‹#›</a:t>
            </a:fld>
            <a:endParaRPr lang="en-ZA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170" y="5279903"/>
            <a:ext cx="1804420" cy="9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06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093165"/>
            <a:ext cx="10515600" cy="1325563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560358"/>
            <a:ext cx="10515600" cy="39628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DD725-613D-4A0F-82D4-B14DE3015017}" type="datetime1">
              <a:rPr lang="en-ZA" smtClean="0"/>
              <a:t>2026/10/23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03178" y="6356352"/>
            <a:ext cx="4785645" cy="365125"/>
          </a:xfrm>
        </p:spPr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‹#›</a:t>
            </a:fld>
            <a:endParaRPr lang="en-ZA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170" y="5279903"/>
            <a:ext cx="1804420" cy="9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318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1829957"/>
            <a:ext cx="5157787" cy="431446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1829957"/>
            <a:ext cx="5183188" cy="431446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EB7DD-16D2-455E-9E8A-D2917F02E5F7}" type="datetime1">
              <a:rPr lang="en-ZA" smtClean="0"/>
              <a:t>2026/10/23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737361" y="6356352"/>
            <a:ext cx="4762856" cy="365125"/>
          </a:xfrm>
        </p:spPr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‹#›</a:t>
            </a:fld>
            <a:endParaRPr lang="en-ZA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170" y="5279903"/>
            <a:ext cx="1804420" cy="9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2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A2491-CC5D-41C1-94B8-5CB979151F6D}" type="datetime1">
              <a:rPr lang="en-ZA" smtClean="0"/>
              <a:t>2026/10/23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737361" y="6356352"/>
            <a:ext cx="4762856" cy="365125"/>
          </a:xfrm>
        </p:spPr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‹#›</a:t>
            </a:fld>
            <a:endParaRPr lang="en-ZA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170" y="5279903"/>
            <a:ext cx="1804420" cy="9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69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170" y="5279903"/>
            <a:ext cx="1804420" cy="9997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2FB2C-75F4-48FD-B199-B7095B84CAC5}" type="datetime1">
              <a:rPr lang="en-ZA" smtClean="0"/>
              <a:t>2026/10/23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25967" y="6356352"/>
            <a:ext cx="4778800" cy="365125"/>
          </a:xfrm>
        </p:spPr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25382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170" y="5279903"/>
            <a:ext cx="1804420" cy="999746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24F9-592F-4066-906A-A2EF1DA82413}" type="datetime1">
              <a:rPr lang="en-ZA" smtClean="0"/>
              <a:t>2026/10/23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25967" y="6356352"/>
            <a:ext cx="4778800" cy="365125"/>
          </a:xfrm>
        </p:spPr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87377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170" y="5279903"/>
            <a:ext cx="1804420" cy="9997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18F5D-BA71-48B3-93B8-D37BEB542FF9}" type="datetime1">
              <a:rPr lang="en-ZA" smtClean="0"/>
              <a:t>2026/10/23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25967" y="6356352"/>
            <a:ext cx="4778800" cy="365125"/>
          </a:xfrm>
        </p:spPr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62652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7" cy="747757"/>
          </a:xfrm>
        </p:spPr>
        <p:txBody>
          <a:bodyPr anchor="b">
            <a:normAutofit/>
          </a:bodyPr>
          <a:lstStyle>
            <a:lvl1pPr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333144"/>
            <a:ext cx="3932237" cy="45358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9C5D-59DB-4786-A54A-E2A936380863}" type="datetime1">
              <a:rPr lang="en-ZA" smtClean="0"/>
              <a:t>2026/10/23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03178" y="6356352"/>
            <a:ext cx="4751461" cy="365125"/>
          </a:xfrm>
        </p:spPr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‹#›</a:t>
            </a:fld>
            <a:endParaRPr lang="en-Z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170" y="5279903"/>
            <a:ext cx="1804420" cy="9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34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170" y="5279903"/>
            <a:ext cx="1804420" cy="9997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9900" y="5123137"/>
            <a:ext cx="6172200" cy="359310"/>
          </a:xfrm>
        </p:spPr>
        <p:txBody>
          <a:bodyPr anchor="b">
            <a:normAutofit/>
          </a:bodyPr>
          <a:lstStyle>
            <a:lvl1pPr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09900" y="816511"/>
            <a:ext cx="6172200" cy="424260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09900" y="5540840"/>
            <a:ext cx="6172200" cy="33478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DADD-EAEF-4590-9643-50AB45429A63}" type="datetime1">
              <a:rPr lang="en-ZA" smtClean="0"/>
              <a:t>2026/10/23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25967" y="6356352"/>
            <a:ext cx="4751461" cy="365125"/>
          </a:xfrm>
        </p:spPr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3064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05833" y="1639748"/>
            <a:ext cx="12192000" cy="3462338"/>
          </a:xfrm>
          <a:prstGeom prst="rect">
            <a:avLst/>
          </a:prstGeom>
          <a:solidFill>
            <a:srgbClr val="FFFFFF">
              <a:alpha val="38039"/>
            </a:srgbClr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376596"/>
            <a:ext cx="10515600" cy="828362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97301D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8627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C484-6BBD-41AC-A60A-11DDE005BB1B}" type="datetime1">
              <a:rPr lang="en-ZA" smtClean="0"/>
              <a:t>2026/10/23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0390" y="6356352"/>
            <a:ext cx="4831221" cy="365125"/>
          </a:xfrm>
        </p:spPr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‹#›</a:t>
            </a:fld>
            <a:endParaRPr lang="en-ZA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170" y="5279903"/>
            <a:ext cx="1804420" cy="9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439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170" y="5279903"/>
            <a:ext cx="1804420" cy="9997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F369B-D5FF-456C-AF61-FD8C83643B62}" type="datetime1">
              <a:rPr lang="en-ZA" smtClean="0"/>
              <a:t>2026/10/23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91783" y="6356352"/>
            <a:ext cx="4808435" cy="365125"/>
          </a:xfrm>
        </p:spPr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00966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170" y="5279903"/>
            <a:ext cx="1804420" cy="99974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4625619"/>
          </a:xfrm>
        </p:spPr>
        <p:txBody>
          <a:bodyPr vert="eaVer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3907-FB71-483D-9B2D-1992B3EA564E}" type="datetime1">
              <a:rPr lang="en-ZA" smtClean="0"/>
              <a:t>2026/10/23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81399" y="6356352"/>
            <a:ext cx="4991100" cy="365125"/>
          </a:xfrm>
        </p:spPr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28207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AEBA5-A950-4C0C-A1B5-B11EBAB8D25A}" type="datetime1">
              <a:rPr lang="en-ZA" smtClean="0"/>
              <a:t>2026/10/23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EUMeTrain_Event Week_VELD FIRES     Last Revision : OCTOBER 2026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3ABA5-A959-4516-BB67-5277F37CFF1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8669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.xml"/><Relationship Id="rId10" Type="http://schemas.openxmlformats.org/officeDocument/2006/relationships/image" Target="../media/image6.png"/><Relationship Id="rId9" Type="http://schemas.openxmlformats.org/officeDocument/2006/relationships/customXml" Target="../ink/ink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customXml" Target="../ink/ink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38612" y="24092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sz="3700" b="1" dirty="0"/>
              <a:t>Wildfires in southern Africa: From Weather Conditions to Satellite Detection and Impacts</a:t>
            </a:r>
            <a:endParaRPr lang="en-ZA" sz="37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410260-D588-2FC0-08B4-5942AA9ED4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317" b="10945"/>
          <a:stretch>
            <a:fillRect/>
          </a:stretch>
        </p:blipFill>
        <p:spPr>
          <a:xfrm>
            <a:off x="1263713" y="1566483"/>
            <a:ext cx="9039131" cy="372503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8713CCE-C619-42B6-8D79-F6ED11A40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73945" y="6492873"/>
            <a:ext cx="684410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/>
              <a:t>EUMeTrain_Event Week_VELD FIRES     Last Revision : OCTOBER 2026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173ABA5-A959-4516-BB67-5277F37CFF17}" type="slidenum">
              <a:rPr lang="en-ZA" smtClean="0"/>
              <a:pPr>
                <a:spcAft>
                  <a:spcPts val="600"/>
                </a:spcAft>
              </a:pPr>
              <a:t>1</a:t>
            </a:fld>
            <a:endParaRPr lang="en-Z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BC6D15-0B23-1909-B52F-320013387359}"/>
              </a:ext>
            </a:extLst>
          </p:cNvPr>
          <p:cNvSpPr txBox="1"/>
          <p:nvPr/>
        </p:nvSpPr>
        <p:spPr>
          <a:xfrm>
            <a:off x="7254090" y="5304927"/>
            <a:ext cx="609750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Image generated using ChatGPT (OpenAI 2026).</a:t>
            </a:r>
          </a:p>
        </p:txBody>
      </p:sp>
    </p:spTree>
    <p:extLst>
      <p:ext uri="{BB962C8B-B14F-4D97-AF65-F5344CB8AC3E}">
        <p14:creationId xmlns:p14="http://schemas.microsoft.com/office/powerpoint/2010/main" val="3103848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5A060-CE95-A6D4-0FF7-4A92F7C0E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B036E-834E-52B4-89D2-F046E4A50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2</a:t>
            </a:fld>
            <a:endParaRPr lang="en-Z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A69683-4E19-91DA-C3AD-34F8FC8191FC}"/>
              </a:ext>
            </a:extLst>
          </p:cNvPr>
          <p:cNvSpPr txBox="1"/>
          <p:nvPr/>
        </p:nvSpPr>
        <p:spPr>
          <a:xfrm>
            <a:off x="425513" y="751438"/>
            <a:ext cx="613825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Presentation Outline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Why Veld fires matter over southern Africa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Where and when do veld fire occur over southern Africa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Conditions favourable for the development of veld fires in southern Africa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Satellite detection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Western Cape case study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Impacts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279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90976"/>
            <a:ext cx="8229600" cy="680402"/>
          </a:xfrm>
        </p:spPr>
        <p:txBody>
          <a:bodyPr>
            <a:normAutofit/>
          </a:bodyPr>
          <a:lstStyle/>
          <a:p>
            <a:pPr algn="ctr"/>
            <a:r>
              <a:rPr lang="en-US" sz="28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 veld fires matter in southern Africa?</a:t>
            </a:r>
            <a:endParaRPr lang="en-ZA" sz="2800" b="1" u="sng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26345" y="6538914"/>
            <a:ext cx="9144000" cy="289853"/>
          </a:xfrm>
        </p:spPr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3</a:t>
            </a:fld>
            <a:endParaRPr lang="en-Z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722DD1-A50C-9F89-9249-9E7F2802D3C2}"/>
              </a:ext>
            </a:extLst>
          </p:cNvPr>
          <p:cNvSpPr txBox="1"/>
          <p:nvPr/>
        </p:nvSpPr>
        <p:spPr>
          <a:xfrm>
            <a:off x="530301" y="1359795"/>
            <a:ext cx="100400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2000" dirty="0"/>
              <a:t>Veld fires are a recurring hazard across Southern Africa. </a:t>
            </a:r>
          </a:p>
          <a:p>
            <a:pPr lvl="0"/>
            <a:endParaRPr lang="en-US" sz="20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2000" dirty="0"/>
              <a:t>Fire activity varies strongly with </a:t>
            </a:r>
            <a:r>
              <a:rPr lang="en-US" sz="2000" b="1" dirty="0"/>
              <a:t>season, climate, vegetation and weather</a:t>
            </a:r>
            <a:r>
              <a:rPr lang="en-US" sz="2000" dirty="0"/>
              <a:t>.</a:t>
            </a:r>
          </a:p>
          <a:p>
            <a:pPr lvl="0"/>
            <a:r>
              <a:rPr lang="en-US" sz="2000" dirty="0"/>
              <a:t>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2000" dirty="0"/>
              <a:t>Impacts extend beyond the immediate fire area: </a:t>
            </a:r>
            <a:r>
              <a:rPr lang="en-US" sz="2000" b="1" dirty="0"/>
              <a:t>communities, infrastructure, transport, air quality and ecosystems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4427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612768" y="286201"/>
            <a:ext cx="9432553" cy="60166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8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and when do they occur?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524000" y="6629400"/>
            <a:ext cx="9144000" cy="228600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</a:rPr>
              <a:t>EUMeTrain_Event Week_VELD FIRES     Last Revision : OCTOBER 2026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91119C-576A-4C05-8F90-4A1ABEA5146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D93A0A3-F067-FED9-7ED2-F5159F03F3DC}"/>
                  </a:ext>
                </a:extLst>
              </p14:cNvPr>
              <p14:cNvContentPartPr/>
              <p14:nvPr/>
            </p14:nvContentPartPr>
            <p14:xfrm>
              <a:off x="2271917" y="5341131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D93A0A3-F067-FED9-7ED2-F5159F03F3D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53917" y="5323131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5AC18EE-0B22-3626-3CAF-5EB5E8D7BC26}"/>
                  </a:ext>
                </a:extLst>
              </p14:cNvPr>
              <p14:cNvContentPartPr/>
              <p14:nvPr/>
            </p14:nvContentPartPr>
            <p14:xfrm>
              <a:off x="1619957" y="5540211"/>
              <a:ext cx="360" cy="3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5AC18EE-0B22-3626-3CAF-5EB5E8D7BC2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602317" y="5522571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3E8A145-8E65-0CCE-197E-B9AC972937B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75053" t="9115" r="747" b="42315"/>
          <a:stretch>
            <a:fillRect/>
          </a:stretch>
        </p:blipFill>
        <p:spPr>
          <a:xfrm>
            <a:off x="8546538" y="887863"/>
            <a:ext cx="3075658" cy="411502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F8F752-8796-BB6A-E5AE-6EE8CC43B87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773" t="8845" r="75112" b="43033"/>
          <a:stretch>
            <a:fillRect/>
          </a:stretch>
        </p:blipFill>
        <p:spPr>
          <a:xfrm>
            <a:off x="82251" y="2447423"/>
            <a:ext cx="3075412" cy="409149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0C4ECD-9D84-A2D5-AB28-1C675F18604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5064" t="12321" r="24419" b="29119"/>
          <a:stretch>
            <a:fillRect/>
          </a:stretch>
        </p:blipFill>
        <p:spPr>
          <a:xfrm>
            <a:off x="3221724" y="1663378"/>
            <a:ext cx="5324814" cy="411502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8B8A2A-10E6-76A4-A0D7-D35D9D2DEEDC}"/>
              </a:ext>
            </a:extLst>
          </p:cNvPr>
          <p:cNvSpPr txBox="1"/>
          <p:nvPr/>
        </p:nvSpPr>
        <p:spPr>
          <a:xfrm>
            <a:off x="3157663" y="5778399"/>
            <a:ext cx="857884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Figure 1: southern Africa Image generated using ChatGPT                                 (OpenAI 2026).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870DD-8833-4C30-5CDC-E3CB9B3A6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D0AF2954-9DEA-1B99-2508-1615595E3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435" y="380301"/>
            <a:ext cx="9432553" cy="60166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8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Typical Conditions favorable for the development of veld fires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0FB664C1-7DDC-DC49-F376-55B1AFFBC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6629400"/>
            <a:ext cx="9144000" cy="228600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</a:rPr>
              <a:t>EUMeTrain_Event Week_VELD FIRES     Last Revision : OCTOBER 2026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98" name="Slide Number Placeholder 3">
            <a:extLst>
              <a:ext uri="{FF2B5EF4-FFF2-40B4-BE49-F238E27FC236}">
                <a16:creationId xmlns:a16="http://schemas.microsoft.com/office/drawing/2014/main" id="{B2452DCD-B8FC-6D2C-A540-5A7300254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91119C-576A-4C05-8F90-4A1ABEA5146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E41ADED-A006-E1F2-299A-7FFE839A4476}"/>
                  </a:ext>
                </a:extLst>
              </p14:cNvPr>
              <p14:cNvContentPartPr/>
              <p14:nvPr/>
            </p14:nvContentPartPr>
            <p14:xfrm>
              <a:off x="2271917" y="5341131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E41ADED-A006-E1F2-299A-7FFE839A447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53917" y="5323131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01E23C4E-39AF-7CDA-F72F-80BC95E36B06}"/>
                  </a:ext>
                </a:extLst>
              </p14:cNvPr>
              <p14:cNvContentPartPr/>
              <p14:nvPr/>
            </p14:nvContentPartPr>
            <p14:xfrm>
              <a:off x="1619957" y="5540211"/>
              <a:ext cx="360" cy="3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01E23C4E-39AF-7CDA-F72F-80BC95E36B0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01957" y="5522211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1AF2BDB7-2516-8BB3-D87C-46DA5A38B6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5053" t="57205" r="747" b="22302"/>
          <a:stretch>
            <a:fillRect/>
          </a:stretch>
        </p:blipFill>
        <p:spPr>
          <a:xfrm>
            <a:off x="257579" y="1633387"/>
            <a:ext cx="3144900" cy="177534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4E6E7D-046E-E507-34D4-CE18C510272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73" t="57342" r="75112" b="21632"/>
          <a:stretch>
            <a:fillRect/>
          </a:stretch>
        </p:blipFill>
        <p:spPr>
          <a:xfrm>
            <a:off x="257579" y="4056508"/>
            <a:ext cx="3054079" cy="177534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950729-FAF8-FDCD-28A7-4CD39A2DB2E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064" t="9505" r="24419" b="29119"/>
          <a:stretch>
            <a:fillRect/>
          </a:stretch>
        </p:blipFill>
        <p:spPr>
          <a:xfrm>
            <a:off x="3311658" y="1629742"/>
            <a:ext cx="5196690" cy="420914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1067B2-D54F-A511-0689-4D270D31BC88}"/>
              </a:ext>
            </a:extLst>
          </p:cNvPr>
          <p:cNvSpPr txBox="1"/>
          <p:nvPr/>
        </p:nvSpPr>
        <p:spPr>
          <a:xfrm>
            <a:off x="3176457" y="5858677"/>
            <a:ext cx="609750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Figure 2: southern Africa Image generated using ChatGPT                                 (OpenAI 2026).</a:t>
            </a:r>
          </a:p>
        </p:txBody>
      </p:sp>
    </p:spTree>
    <p:extLst>
      <p:ext uri="{BB962C8B-B14F-4D97-AF65-F5344CB8AC3E}">
        <p14:creationId xmlns:p14="http://schemas.microsoft.com/office/powerpoint/2010/main" val="740885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1591898" y="228015"/>
            <a:ext cx="8229600" cy="60166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8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Sources of veld fires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524000" y="6629400"/>
            <a:ext cx="9144000" cy="228600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</a:rPr>
              <a:t>EUMeTrain_Event Week_VELD FIRES     Last Revision : OCTOBER 2026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91119C-576A-4C05-8F90-4A1ABEA5146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BD85DB-6F7A-4A88-F8F7-437203FB5D1C}"/>
              </a:ext>
            </a:extLst>
          </p:cNvPr>
          <p:cNvSpPr txBox="1"/>
          <p:nvPr/>
        </p:nvSpPr>
        <p:spPr>
          <a:xfrm>
            <a:off x="902328" y="1557196"/>
            <a:ext cx="2462543" cy="175432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Prescribed burning</a:t>
            </a:r>
          </a:p>
          <a:p>
            <a:endParaRPr lang="en-US" dirty="0"/>
          </a:p>
          <a:p>
            <a:r>
              <a:rPr lang="en-US" dirty="0"/>
              <a:t>Accidental burning</a:t>
            </a:r>
          </a:p>
          <a:p>
            <a:endParaRPr lang="en-US" dirty="0"/>
          </a:p>
          <a:p>
            <a:r>
              <a:rPr lang="en-US" dirty="0"/>
              <a:t>Arson</a:t>
            </a:r>
          </a:p>
          <a:p>
            <a:endParaRPr lang="en-US" dirty="0"/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A84FF7D7-0348-242F-BA5A-A9BF0254B8EF}"/>
              </a:ext>
            </a:extLst>
          </p:cNvPr>
          <p:cNvSpPr/>
          <p:nvPr/>
        </p:nvSpPr>
        <p:spPr>
          <a:xfrm>
            <a:off x="3654581" y="1557196"/>
            <a:ext cx="1219201" cy="1754326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FEC042-D80D-35A0-C80F-0D57C4B56BA8}"/>
              </a:ext>
            </a:extLst>
          </p:cNvPr>
          <p:cNvSpPr txBox="1"/>
          <p:nvPr/>
        </p:nvSpPr>
        <p:spPr>
          <a:xfrm>
            <a:off x="4964317" y="1557196"/>
            <a:ext cx="61087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Meteorological ingredients fueling the veld fires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High temperature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Low relative Humidity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High wind speed &amp; direction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Rainfall/antecedent dryness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5143DE19-DCC3-1869-225F-4D40DFF50C25}"/>
              </a:ext>
            </a:extLst>
          </p:cNvPr>
          <p:cNvSpPr/>
          <p:nvPr/>
        </p:nvSpPr>
        <p:spPr>
          <a:xfrm rot="5400000">
            <a:off x="1523998" y="2832029"/>
            <a:ext cx="1219201" cy="2414023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A37EC1-6506-00F0-82C3-AD0D354797C7}"/>
              </a:ext>
            </a:extLst>
          </p:cNvPr>
          <p:cNvSpPr txBox="1"/>
          <p:nvPr/>
        </p:nvSpPr>
        <p:spPr>
          <a:xfrm>
            <a:off x="714470" y="4648641"/>
            <a:ext cx="61087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Environmental ingredients fueling the veld fires</a:t>
            </a:r>
          </a:p>
          <a:p>
            <a:endParaRPr lang="en-US" dirty="0"/>
          </a:p>
          <a:p>
            <a:r>
              <a:rPr lang="en-US" dirty="0"/>
              <a:t>Vegetation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Dry biomass and tall grasses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Invasive Alien vegetation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Interwtwined</a:t>
            </a:r>
            <a:r>
              <a:rPr lang="en-US" dirty="0"/>
              <a:t> Canopies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A8C5BF-7E1E-01BD-D84D-192136020713}"/>
              </a:ext>
            </a:extLst>
          </p:cNvPr>
          <p:cNvSpPr txBox="1"/>
          <p:nvPr/>
        </p:nvSpPr>
        <p:spPr>
          <a:xfrm>
            <a:off x="1613024" y="1169757"/>
            <a:ext cx="1041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3647322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A4F67-9194-9BD9-4BC5-F247A2AE0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168293DD-FC7D-2786-D326-954A9CA86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96" y="228600"/>
            <a:ext cx="10097915" cy="60166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Veld fires: Western Cape Province</a:t>
            </a:r>
            <a:endParaRPr lang="en-GB" sz="3600" dirty="0">
              <a:latin typeface="Century Schoolbook" pitchFamily="18" charset="0"/>
            </a:endParaRP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E911333F-17A9-2E29-C758-8799B37B9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6629400"/>
            <a:ext cx="9144000" cy="228600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</a:rPr>
              <a:t>EUMeTrain_Event Week_VELD FIRES     Last Revision : OCTOBER 2026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98" name="Slide Number Placeholder 3">
            <a:extLst>
              <a:ext uri="{FF2B5EF4-FFF2-40B4-BE49-F238E27FC236}">
                <a16:creationId xmlns:a16="http://schemas.microsoft.com/office/drawing/2014/main" id="{CD7C0013-7A95-B037-3595-C0AA7ACDA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91119C-576A-4C05-8F90-4A1ABEA5146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FA31ED-170B-24D8-0BC8-E9000150D8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064" t="12321" r="24419" b="29119"/>
          <a:stretch>
            <a:fillRect/>
          </a:stretch>
        </p:blipFill>
        <p:spPr>
          <a:xfrm>
            <a:off x="90897" y="1321107"/>
            <a:ext cx="3504121" cy="27079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31F7CD-60F5-5786-61F0-822F31A477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3" t="8845" r="75112" b="43033"/>
          <a:stretch>
            <a:fillRect/>
          </a:stretch>
        </p:blipFill>
        <p:spPr>
          <a:xfrm>
            <a:off x="1842957" y="1304322"/>
            <a:ext cx="2048105" cy="27247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76D183E-7945-45F3-BD0C-4B7494E2C2AC}"/>
              </a:ext>
            </a:extLst>
          </p:cNvPr>
          <p:cNvSpPr txBox="1"/>
          <p:nvPr/>
        </p:nvSpPr>
        <p:spPr>
          <a:xfrm>
            <a:off x="4171536" y="804940"/>
            <a:ext cx="6094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How the Cape Doctor Affects Veld Fires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4F144B-F59B-3FC1-CC03-43C010243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0177" y="1174272"/>
            <a:ext cx="7182264" cy="508835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59C36D-02F6-93AF-9E42-C4E9BAE0AC3E}"/>
              </a:ext>
            </a:extLst>
          </p:cNvPr>
          <p:cNvSpPr txBox="1"/>
          <p:nvPr/>
        </p:nvSpPr>
        <p:spPr>
          <a:xfrm>
            <a:off x="0" y="4056761"/>
            <a:ext cx="39564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Figure 3: southern Africa Image generated using ChatGPT     OpenAI 2026).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1F4C6C-9E2E-1DC0-7A70-B71A39FC2302}"/>
              </a:ext>
            </a:extLst>
          </p:cNvPr>
          <p:cNvSpPr txBox="1"/>
          <p:nvPr/>
        </p:nvSpPr>
        <p:spPr>
          <a:xfrm>
            <a:off x="4280177" y="6262630"/>
            <a:ext cx="66993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Figure 4: Synoptic Chart  (SAWS 2019).</a:t>
            </a:r>
          </a:p>
        </p:txBody>
      </p:sp>
    </p:spTree>
    <p:extLst>
      <p:ext uri="{BB962C8B-B14F-4D97-AF65-F5344CB8AC3E}">
        <p14:creationId xmlns:p14="http://schemas.microsoft.com/office/powerpoint/2010/main" val="772087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10195-6F8C-F6AA-4B69-E07009B9E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1A646-EF43-CF9D-381D-3214D79FE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90976"/>
            <a:ext cx="8229600" cy="680402"/>
          </a:xfrm>
        </p:spPr>
        <p:txBody>
          <a:bodyPr>
            <a:normAutofit/>
          </a:bodyPr>
          <a:lstStyle/>
          <a:p>
            <a:pPr algn="ctr"/>
            <a:r>
              <a:rPr lang="en-US" sz="28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Satellite detection: MTG Fire Temperature</a:t>
            </a:r>
            <a:endParaRPr lang="en-ZA" sz="2800" b="1" u="sng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FE0821A4-2249-9037-A524-07578C2C4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26344" y="6555387"/>
            <a:ext cx="9144000" cy="289853"/>
          </a:xfrm>
        </p:spPr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62C70F-E8BE-1DD9-0FE1-F2F784BDF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8</a:t>
            </a:fld>
            <a:endParaRPr lang="en-Z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4D76A6B-2B43-9B58-04D9-EA977F881DF5}"/>
              </a:ext>
            </a:extLst>
          </p:cNvPr>
          <p:cNvSpPr txBox="1"/>
          <p:nvPr/>
        </p:nvSpPr>
        <p:spPr>
          <a:xfrm>
            <a:off x="0" y="4923055"/>
            <a:ext cx="75034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IR3.8</a:t>
            </a:r>
            <a:r>
              <a:rPr lang="en-US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 : sensitive to fires that are much smaller than the pixel size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B00049-5765-6DB9-2F5C-28C743834855}"/>
              </a:ext>
            </a:extLst>
          </p:cNvPr>
          <p:cNvSpPr txBox="1"/>
          <p:nvPr/>
        </p:nvSpPr>
        <p:spPr>
          <a:xfrm>
            <a:off x="0" y="5292387"/>
            <a:ext cx="92234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Moderately intense/large fires are detected at both </a:t>
            </a:r>
            <a:r>
              <a:rPr lang="en-US" b="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IR3.8</a:t>
            </a:r>
            <a:r>
              <a:rPr lang="en-US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 and </a:t>
            </a:r>
            <a:r>
              <a:rPr lang="en-US" b="0" i="0" dirty="0">
                <a:solidFill>
                  <a:srgbClr val="00B050"/>
                </a:solidFill>
                <a:effectLst/>
                <a:latin typeface="Roboto" panose="02000000000000000000" pitchFamily="2" charset="0"/>
              </a:rPr>
              <a:t>NIR2.25</a:t>
            </a:r>
            <a:r>
              <a:rPr lang="en-US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 channels and appear orange to yellow</a:t>
            </a:r>
            <a:endParaRPr lang="en-US" b="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9890A3-932E-59F2-C435-9D90E883E6A8}"/>
              </a:ext>
            </a:extLst>
          </p:cNvPr>
          <p:cNvSpPr txBox="1"/>
          <p:nvPr/>
        </p:nvSpPr>
        <p:spPr>
          <a:xfrm>
            <a:off x="0" y="5960849"/>
            <a:ext cx="87926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Very intense fires are detected by </a:t>
            </a:r>
            <a:r>
              <a:rPr lang="en-US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all three bands</a:t>
            </a:r>
            <a:r>
              <a:rPr lang="en-US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; hence joint contribution makes them </a:t>
            </a:r>
            <a:r>
              <a:rPr lang="en-US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appear white</a:t>
            </a:r>
            <a:r>
              <a:rPr lang="en-US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.</a:t>
            </a:r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D81D512-2111-CBA1-A89A-C9ED955563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4776" y="4142448"/>
            <a:ext cx="2143125" cy="21431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2157D4-2E79-95ED-FC60-6C1E255ED6EF}"/>
              </a:ext>
            </a:extLst>
          </p:cNvPr>
          <p:cNvSpPr txBox="1"/>
          <p:nvPr/>
        </p:nvSpPr>
        <p:spPr>
          <a:xfrm>
            <a:off x="144854" y="707719"/>
            <a:ext cx="5779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Table 1: MTG Fire temperature RGB recipe  (</a:t>
            </a:r>
            <a:r>
              <a:rPr lang="en-US" sz="1000" dirty="0" err="1"/>
              <a:t>EUMeTrain</a:t>
            </a:r>
            <a:r>
              <a:rPr lang="en-US" sz="1000" dirty="0"/>
              <a:t> 2023)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9A1FB9-39D3-2FD4-6BFD-029C74B2FC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854" y="953940"/>
            <a:ext cx="8945868" cy="39399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CDA95A-9FDC-FC03-E14E-49F68448B848}"/>
              </a:ext>
            </a:extLst>
          </p:cNvPr>
          <p:cNvSpPr txBox="1"/>
          <p:nvPr/>
        </p:nvSpPr>
        <p:spPr>
          <a:xfrm>
            <a:off x="9461719" y="6309166"/>
            <a:ext cx="20724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Figure 5: RGB   (Wikipedia 2026)</a:t>
            </a:r>
          </a:p>
        </p:txBody>
      </p:sp>
    </p:spTree>
    <p:extLst>
      <p:ext uri="{BB962C8B-B14F-4D97-AF65-F5344CB8AC3E}">
        <p14:creationId xmlns:p14="http://schemas.microsoft.com/office/powerpoint/2010/main" val="160501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EB4A14-8389-861A-F289-9C824AE48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BFDF29-1131-1DD5-34AE-05B0543D5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9</a:t>
            </a:fld>
            <a:endParaRPr lang="en-ZA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A47DC3B-9435-E044-B041-3FFD028E9DA8}"/>
              </a:ext>
            </a:extLst>
          </p:cNvPr>
          <p:cNvSpPr txBox="1">
            <a:spLocks/>
          </p:cNvSpPr>
          <p:nvPr/>
        </p:nvSpPr>
        <p:spPr>
          <a:xfrm>
            <a:off x="958596" y="255760"/>
            <a:ext cx="10097915" cy="601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6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Veld fires: 08 January 2026 Western Cape Province</a:t>
            </a:r>
            <a:endParaRPr lang="en-GB" sz="3600" dirty="0">
              <a:latin typeface="Century Schoolbook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86355C-B8AB-9871-AA35-814C741A9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96" y="950943"/>
            <a:ext cx="9502588" cy="51670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CAFA8F-36F8-D74F-4205-921FDEAB5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596" y="950943"/>
            <a:ext cx="8420100" cy="10096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B151DB-2340-8825-1215-17270658DD15}"/>
              </a:ext>
            </a:extLst>
          </p:cNvPr>
          <p:cNvSpPr txBox="1"/>
          <p:nvPr/>
        </p:nvSpPr>
        <p:spPr>
          <a:xfrm>
            <a:off x="958595" y="6128238"/>
            <a:ext cx="47856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Figure 6: Fire Temperature RGB  08 January 2026 (EUMETSAT 2026)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DA47CD-096E-1826-909E-737E20E2E498}"/>
              </a:ext>
            </a:extLst>
          </p:cNvPr>
          <p:cNvSpPr txBox="1"/>
          <p:nvPr/>
        </p:nvSpPr>
        <p:spPr>
          <a:xfrm>
            <a:off x="8233943" y="1719503"/>
            <a:ext cx="47856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(SAWS  2026)</a:t>
            </a:r>
          </a:p>
        </p:txBody>
      </p:sp>
    </p:spTree>
    <p:extLst>
      <p:ext uri="{BB962C8B-B14F-4D97-AF65-F5344CB8AC3E}">
        <p14:creationId xmlns:p14="http://schemas.microsoft.com/office/powerpoint/2010/main" val="3387426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5B532-7A1E-456B-DB74-BF3AF26F9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9119BED3-9681-67F0-2125-753E1B3C2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26345" y="6538914"/>
            <a:ext cx="9144000" cy="289853"/>
          </a:xfrm>
        </p:spPr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37B75B-449B-473F-81D5-528BEF6DD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10</a:t>
            </a:fld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30AEF4-8263-67F3-382E-C3D45001D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534"/>
          <a:stretch>
            <a:fillRect/>
          </a:stretch>
        </p:blipFill>
        <p:spPr>
          <a:xfrm>
            <a:off x="4750052" y="643447"/>
            <a:ext cx="6687493" cy="59845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ECFB91B-22A2-C34D-EF25-430364C8AB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35" y="699307"/>
            <a:ext cx="5616065" cy="3572123"/>
          </a:xfrm>
          <a:prstGeom prst="rect">
            <a:avLst/>
          </a:prstGeom>
        </p:spPr>
      </p:pic>
      <p:sp>
        <p:nvSpPr>
          <p:cNvPr id="16" name="Title 3">
            <a:extLst>
              <a:ext uri="{FF2B5EF4-FFF2-40B4-BE49-F238E27FC236}">
                <a16:creationId xmlns:a16="http://schemas.microsoft.com/office/drawing/2014/main" id="{6C44298B-545A-675C-099A-F4388E9C6373}"/>
              </a:ext>
            </a:extLst>
          </p:cNvPr>
          <p:cNvSpPr txBox="1">
            <a:spLocks/>
          </p:cNvSpPr>
          <p:nvPr/>
        </p:nvSpPr>
        <p:spPr>
          <a:xfrm>
            <a:off x="894642" y="89846"/>
            <a:ext cx="10097915" cy="601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6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Veld fires: 08 January 2026 Western Cape Province</a:t>
            </a:r>
            <a:endParaRPr lang="en-GB" sz="3600" dirty="0">
              <a:latin typeface="Century Schoolbook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3F76DC-154A-411F-3315-D26D49D8C92A}"/>
              </a:ext>
            </a:extLst>
          </p:cNvPr>
          <p:cNvSpPr txBox="1"/>
          <p:nvPr/>
        </p:nvSpPr>
        <p:spPr>
          <a:xfrm>
            <a:off x="7469729" y="6158193"/>
            <a:ext cx="47856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Figure 8: Fire Temperature RGB  08 January 2026 (EUMETSAT 2026)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E5A12B-E076-F161-CFF1-BC515423BBDD}"/>
              </a:ext>
            </a:extLst>
          </p:cNvPr>
          <p:cNvSpPr txBox="1"/>
          <p:nvPr/>
        </p:nvSpPr>
        <p:spPr>
          <a:xfrm>
            <a:off x="327535" y="707107"/>
            <a:ext cx="47856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Figure 7: True </a:t>
            </a:r>
            <a:r>
              <a:rPr lang="en-US" sz="1000" dirty="0" err="1">
                <a:solidFill>
                  <a:schemeClr val="bg1"/>
                </a:solidFill>
              </a:rPr>
              <a:t>Colour</a:t>
            </a:r>
            <a:r>
              <a:rPr lang="en-US" sz="1000" dirty="0">
                <a:solidFill>
                  <a:schemeClr val="bg1"/>
                </a:solidFill>
              </a:rPr>
              <a:t> RGB 08 January 2026 (EUMETSAT 2026)</a:t>
            </a:r>
          </a:p>
        </p:txBody>
      </p:sp>
    </p:spTree>
    <p:extLst>
      <p:ext uri="{BB962C8B-B14F-4D97-AF65-F5344CB8AC3E}">
        <p14:creationId xmlns:p14="http://schemas.microsoft.com/office/powerpoint/2010/main" val="1646610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E7A0A-8BC6-2CC4-6516-F64053A0B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D2556E97-1171-25EB-455A-411EA6E9F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26345" y="6538914"/>
            <a:ext cx="9144000" cy="289853"/>
          </a:xfrm>
        </p:spPr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79CCCB-22AB-44BA-F406-90BFB326B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11</a:t>
            </a:fld>
            <a:endParaRPr lang="en-ZA" dirty="0"/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140B2E9E-E9AB-0711-0A9B-28FE5A255033}"/>
              </a:ext>
            </a:extLst>
          </p:cNvPr>
          <p:cNvSpPr txBox="1">
            <a:spLocks/>
          </p:cNvSpPr>
          <p:nvPr/>
        </p:nvSpPr>
        <p:spPr>
          <a:xfrm>
            <a:off x="894642" y="89846"/>
            <a:ext cx="10097915" cy="601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6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Veld fires: 08 January 2026 Western Cape Province</a:t>
            </a:r>
            <a:endParaRPr lang="en-GB" sz="3600" dirty="0">
              <a:latin typeface="Century Schoolbook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950F2F-B107-C3B9-1921-5CA70180CF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12" y="1079524"/>
            <a:ext cx="10631174" cy="52768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6B4ED3-A93C-8CE0-036F-46DC1D25597B}"/>
              </a:ext>
            </a:extLst>
          </p:cNvPr>
          <p:cNvSpPr txBox="1"/>
          <p:nvPr/>
        </p:nvSpPr>
        <p:spPr>
          <a:xfrm>
            <a:off x="7052412" y="6338823"/>
            <a:ext cx="47856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Figure 9: Fire Temperature RGB  08 January 2026 (EUMETSAT 2026)</a:t>
            </a:r>
          </a:p>
        </p:txBody>
      </p:sp>
    </p:spTree>
    <p:extLst>
      <p:ext uri="{BB962C8B-B14F-4D97-AF65-F5344CB8AC3E}">
        <p14:creationId xmlns:p14="http://schemas.microsoft.com/office/powerpoint/2010/main" val="2005970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0C1D7-D089-99CA-31CB-11CB005C2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C7FAF-64B6-DAB6-9E96-CE0BAC175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344" y="89382"/>
            <a:ext cx="8229600" cy="68040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Satellite detection: MTG Fire Radiative Power (FRP) product</a:t>
            </a:r>
            <a:endParaRPr lang="en-ZA" sz="2800" b="1" u="sng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282B6E25-F915-683D-3356-D5D11C0DE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26344" y="6555387"/>
            <a:ext cx="9144000" cy="289853"/>
          </a:xfrm>
        </p:spPr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6A883B-0857-3B8C-D5A8-0FCE3394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12</a:t>
            </a:fld>
            <a:endParaRPr lang="en-Z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7BFD25-EAA8-B99C-7DCD-7C90C98A248A}"/>
              </a:ext>
            </a:extLst>
          </p:cNvPr>
          <p:cNvSpPr txBox="1"/>
          <p:nvPr/>
        </p:nvSpPr>
        <p:spPr>
          <a:xfrm>
            <a:off x="4882353" y="1327007"/>
            <a:ext cx="665185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FRP estimates the rate at which a detected fire releases energy as electromagnetic radiation, expressed in megawatts (MW).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In simple terms, it tells you how much radiant energy the detected fire is releasing at the time of the satellite observation.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The FRP product is derived every 10 min at the High Resolution of the MTG FCI sensor (1km)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8D5C67-0BA0-78C7-3167-35DAF0ACA584}"/>
              </a:ext>
            </a:extLst>
          </p:cNvPr>
          <p:cNvSpPr txBox="1"/>
          <p:nvPr/>
        </p:nvSpPr>
        <p:spPr>
          <a:xfrm>
            <a:off x="9461719" y="6309166"/>
            <a:ext cx="20724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Figure 6: RGB   (Wikipedia 2026)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1DD5B1-8670-E508-C098-457E59BBF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730" y="1207030"/>
            <a:ext cx="4204912" cy="42049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845BCC-E79E-3841-376C-3CAA9AF5DC8E}"/>
              </a:ext>
            </a:extLst>
          </p:cNvPr>
          <p:cNvSpPr txBox="1"/>
          <p:nvPr/>
        </p:nvSpPr>
        <p:spPr>
          <a:xfrm>
            <a:off x="475730" y="5527859"/>
            <a:ext cx="47856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Figure 10: Illustration of FRP product  (EUMETSAT 2026)</a:t>
            </a:r>
          </a:p>
        </p:txBody>
      </p:sp>
    </p:spTree>
    <p:extLst>
      <p:ext uri="{BB962C8B-B14F-4D97-AF65-F5344CB8AC3E}">
        <p14:creationId xmlns:p14="http://schemas.microsoft.com/office/powerpoint/2010/main" val="1695703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C2D52-DB54-3E1B-C288-9FD8737EC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3AD387D5-E667-BA95-E052-E46348467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26345" y="6538914"/>
            <a:ext cx="9144000" cy="289853"/>
          </a:xfrm>
        </p:spPr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2EF945-9FAF-F326-4043-C074EEC18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13</a:t>
            </a:fld>
            <a:endParaRPr lang="en-ZA" dirty="0"/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DAE55A3F-0AED-6E4D-F9B2-5953F1E831BC}"/>
              </a:ext>
            </a:extLst>
          </p:cNvPr>
          <p:cNvSpPr txBox="1">
            <a:spLocks/>
          </p:cNvSpPr>
          <p:nvPr/>
        </p:nvSpPr>
        <p:spPr>
          <a:xfrm>
            <a:off x="199177" y="239580"/>
            <a:ext cx="10911076" cy="601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6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Veld fires: 18 September 2026 Western Cape Province</a:t>
            </a:r>
            <a:endParaRPr lang="en-GB" sz="3600" dirty="0">
              <a:latin typeface="Century Schoolbook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DF2ACE-6846-C775-2347-685C04AB1E0F}"/>
              </a:ext>
            </a:extLst>
          </p:cNvPr>
          <p:cNvSpPr txBox="1"/>
          <p:nvPr/>
        </p:nvSpPr>
        <p:spPr>
          <a:xfrm>
            <a:off x="6971143" y="6356352"/>
            <a:ext cx="47856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Figure 12: Fire Temperature RGB  08 January 2026 (EUMETSAT 2026)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04AB11-63A7-5086-07E0-5D241F744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77" y="841242"/>
            <a:ext cx="4986661" cy="53788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81F28A-45FA-BB16-1FB8-B1AF112048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737" y="750371"/>
            <a:ext cx="5538927" cy="60783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A2E1725-D85E-09C8-9BF3-45715A36D334}"/>
              </a:ext>
            </a:extLst>
          </p:cNvPr>
          <p:cNvSpPr txBox="1"/>
          <p:nvPr/>
        </p:nvSpPr>
        <p:spPr>
          <a:xfrm>
            <a:off x="199177" y="6194229"/>
            <a:ext cx="5191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Figure 11.a Fire Temperature RGB  14.b Fire Temperature RGB overlaid with FRP (EUMETSAT 2026)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2917A3-9547-70ED-F891-7E1F5342ABFA}"/>
              </a:ext>
            </a:extLst>
          </p:cNvPr>
          <p:cNvSpPr txBox="1"/>
          <p:nvPr/>
        </p:nvSpPr>
        <p:spPr>
          <a:xfrm>
            <a:off x="307818" y="841242"/>
            <a:ext cx="470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BA2309-E263-6E66-DF72-A7AE806FFA94}"/>
              </a:ext>
            </a:extLst>
          </p:cNvPr>
          <p:cNvSpPr txBox="1"/>
          <p:nvPr/>
        </p:nvSpPr>
        <p:spPr>
          <a:xfrm>
            <a:off x="5860610" y="1157483"/>
            <a:ext cx="470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472024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04A38-EC89-69A0-FB76-6AA3B2D28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1CAB04D3-718F-975C-5879-F8E5C9590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26345" y="6538914"/>
            <a:ext cx="9144000" cy="289853"/>
          </a:xfrm>
        </p:spPr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9D237C-1141-DFDC-8C72-1601B4A8C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14</a:t>
            </a:fld>
            <a:endParaRPr lang="en-ZA" dirty="0"/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3022CF77-D5A4-79E7-F82F-C54AE04B56FF}"/>
              </a:ext>
            </a:extLst>
          </p:cNvPr>
          <p:cNvSpPr txBox="1">
            <a:spLocks/>
          </p:cNvSpPr>
          <p:nvPr/>
        </p:nvSpPr>
        <p:spPr>
          <a:xfrm>
            <a:off x="894642" y="89846"/>
            <a:ext cx="10097915" cy="601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6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Veld fires: 08 January 2026 Western Cape Province</a:t>
            </a:r>
            <a:endParaRPr lang="en-GB" sz="3600" dirty="0">
              <a:latin typeface="Century Schoolbook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EB2F0FC-0CE9-0439-CBC5-A99CA5D5D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12" y="1079524"/>
            <a:ext cx="10631174" cy="52768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6CF7B7-62AB-03E7-4CBE-0CFEB3B02338}"/>
              </a:ext>
            </a:extLst>
          </p:cNvPr>
          <p:cNvSpPr txBox="1"/>
          <p:nvPr/>
        </p:nvSpPr>
        <p:spPr>
          <a:xfrm>
            <a:off x="6971143" y="6356352"/>
            <a:ext cx="47856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Figure 12: Fire Temperature RGB  08 January 2026 (EUMETSAT 2026)</a:t>
            </a:r>
          </a:p>
        </p:txBody>
      </p:sp>
    </p:spTree>
    <p:extLst>
      <p:ext uri="{BB962C8B-B14F-4D97-AF65-F5344CB8AC3E}">
        <p14:creationId xmlns:p14="http://schemas.microsoft.com/office/powerpoint/2010/main" val="1866628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5FEC5-05E0-B28A-6CE8-B7A39D706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66781CC-43CD-0F9A-5E03-FEDDD415D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26345" y="6538914"/>
            <a:ext cx="9144000" cy="289853"/>
          </a:xfrm>
        </p:spPr>
        <p:txBody>
          <a:bodyPr/>
          <a:lstStyle/>
          <a:p>
            <a:r>
              <a:rPr lang="en-US"/>
              <a:t>EUMeTrain_Event Week_VELD FIRES     Last Revision : OCTOBER 2026</a:t>
            </a:r>
            <a:endParaRPr lang="en-ZA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5157A0-02AD-6E8E-0A8D-67D1732E3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ABA5-A959-4516-BB67-5277F37CFF17}" type="slidenum">
              <a:rPr lang="en-ZA" smtClean="0"/>
              <a:t>15</a:t>
            </a:fld>
            <a:endParaRPr lang="en-ZA" dirty="0"/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11FD5A9A-CE86-DAF3-32FE-2E14F60455D9}"/>
              </a:ext>
            </a:extLst>
          </p:cNvPr>
          <p:cNvSpPr txBox="1">
            <a:spLocks/>
          </p:cNvSpPr>
          <p:nvPr/>
        </p:nvSpPr>
        <p:spPr>
          <a:xfrm>
            <a:off x="894642" y="89846"/>
            <a:ext cx="10097915" cy="601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6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Veld fires: Impacts</a:t>
            </a:r>
            <a:endParaRPr lang="en-GB" sz="3600" dirty="0">
              <a:latin typeface="Century Schoolbook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5C3C792-9440-50DE-EEC9-F401F63463F4}"/>
              </a:ext>
            </a:extLst>
          </p:cNvPr>
          <p:cNvCxnSpPr>
            <a:cxnSpLocks/>
            <a:stCxn id="36" idx="3"/>
          </p:cNvCxnSpPr>
          <p:nvPr/>
        </p:nvCxnSpPr>
        <p:spPr>
          <a:xfrm flipV="1">
            <a:off x="7517729" y="1810405"/>
            <a:ext cx="1626271" cy="68754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3BC4FE8-4652-5458-F4C0-1EEC39F3AE42}"/>
              </a:ext>
            </a:extLst>
          </p:cNvPr>
          <p:cNvSpPr txBox="1"/>
          <p:nvPr/>
        </p:nvSpPr>
        <p:spPr>
          <a:xfrm>
            <a:off x="9144000" y="562716"/>
            <a:ext cx="25621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Fire crews and local fire fighting associations worked under near-zero visibility to block runaway veld fire threatening several areas.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2A70F2-7588-DF9F-C1A7-F3D3A4CB60CF}"/>
              </a:ext>
            </a:extLst>
          </p:cNvPr>
          <p:cNvSpPr txBox="1"/>
          <p:nvPr/>
        </p:nvSpPr>
        <p:spPr>
          <a:xfrm>
            <a:off x="9232637" y="3243657"/>
            <a:ext cx="256665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Fast-moving blaze damaged homes and structures burning roughly 1,800 hectares with evacuations and road closures in progress.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93BD065-7B48-2A2F-9100-E86C29D0E493}"/>
              </a:ext>
            </a:extLst>
          </p:cNvPr>
          <p:cNvCxnSpPr>
            <a:cxnSpLocks/>
          </p:cNvCxnSpPr>
          <p:nvPr/>
        </p:nvCxnSpPr>
        <p:spPr>
          <a:xfrm>
            <a:off x="6906638" y="2746218"/>
            <a:ext cx="2325999" cy="111175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B90F6FE3-0F5A-A475-3B0C-12FB7B843C8D}"/>
              </a:ext>
            </a:extLst>
          </p:cNvPr>
          <p:cNvSpPr/>
          <p:nvPr/>
        </p:nvSpPr>
        <p:spPr>
          <a:xfrm>
            <a:off x="163500" y="464997"/>
            <a:ext cx="2976795" cy="14271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b="1" dirty="0"/>
              <a:t>People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Evacuations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Health impacts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Smoke exposure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2660BF-BA91-54A6-ABD0-5F91EE21062B}"/>
              </a:ext>
            </a:extLst>
          </p:cNvPr>
          <p:cNvSpPr/>
          <p:nvPr/>
        </p:nvSpPr>
        <p:spPr>
          <a:xfrm>
            <a:off x="163500" y="5006936"/>
            <a:ext cx="3011929" cy="144514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b="1" dirty="0"/>
              <a:t>Infrastructure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Roads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Power lines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Buildings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Telecommunications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9E6FD6-721E-36D5-29E9-F87470709D75}"/>
              </a:ext>
            </a:extLst>
          </p:cNvPr>
          <p:cNvSpPr/>
          <p:nvPr/>
        </p:nvSpPr>
        <p:spPr>
          <a:xfrm>
            <a:off x="163500" y="3486334"/>
            <a:ext cx="3011929" cy="144514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b="1" dirty="0"/>
              <a:t>Transport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Reduced visibility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Road closures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Aviation impacts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B5FCFCB-900C-809A-7BD3-BE987957CCF7}"/>
              </a:ext>
            </a:extLst>
          </p:cNvPr>
          <p:cNvSpPr/>
          <p:nvPr/>
        </p:nvSpPr>
        <p:spPr>
          <a:xfrm>
            <a:off x="145935" y="1965732"/>
            <a:ext cx="3011929" cy="144514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b="1" dirty="0"/>
              <a:t>Environment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Ecosystem damage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Soil degradation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Carbon emissions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1702F95-0506-93B5-3779-E9DCC336D3E5}"/>
              </a:ext>
            </a:extLst>
          </p:cNvPr>
          <p:cNvSpPr txBox="1"/>
          <p:nvPr/>
        </p:nvSpPr>
        <p:spPr>
          <a:xfrm>
            <a:off x="4238161" y="4259319"/>
            <a:ext cx="352036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Over 100 000 hectares had scorched in the Western Cape, at least 10 homes destroyed in the Mossel Bay/Garden Route area. There were power outages in several areas due to tripped power lines.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7083E1F-1AF8-FC6F-7B8C-76FBF433C26A}"/>
              </a:ext>
            </a:extLst>
          </p:cNvPr>
          <p:cNvCxnSpPr>
            <a:cxnSpLocks/>
          </p:cNvCxnSpPr>
          <p:nvPr/>
        </p:nvCxnSpPr>
        <p:spPr>
          <a:xfrm>
            <a:off x="6204032" y="2871040"/>
            <a:ext cx="0" cy="141332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B28CBD87-20BD-EEE8-866E-22956D649E33}"/>
              </a:ext>
            </a:extLst>
          </p:cNvPr>
          <p:cNvSpPr txBox="1"/>
          <p:nvPr/>
        </p:nvSpPr>
        <p:spPr>
          <a:xfrm>
            <a:off x="145935" y="107610"/>
            <a:ext cx="350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 general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4C21CA6-03A2-B0CE-91DA-6B455FA2B426}"/>
              </a:ext>
            </a:extLst>
          </p:cNvPr>
          <p:cNvSpPr txBox="1"/>
          <p:nvPr/>
        </p:nvSpPr>
        <p:spPr>
          <a:xfrm>
            <a:off x="4013478" y="2313282"/>
            <a:ext cx="3504251" cy="369332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08 January 2026 Fire event</a:t>
            </a:r>
          </a:p>
        </p:txBody>
      </p:sp>
    </p:spTree>
    <p:extLst>
      <p:ext uri="{BB962C8B-B14F-4D97-AF65-F5344CB8AC3E}">
        <p14:creationId xmlns:p14="http://schemas.microsoft.com/office/powerpoint/2010/main" val="1812748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86016" y="6356351"/>
            <a:ext cx="6180189" cy="365125"/>
          </a:xfrm>
        </p:spPr>
        <p:txBody>
          <a:bodyPr/>
          <a:lstStyle/>
          <a:p>
            <a:r>
              <a:rPr lang="en-US" dirty="0" err="1"/>
              <a:t>EUMeTrain_Event</a:t>
            </a:r>
            <a:r>
              <a:rPr lang="en-US" dirty="0"/>
              <a:t> </a:t>
            </a:r>
            <a:r>
              <a:rPr lang="en-US" dirty="0" err="1"/>
              <a:t>Week_VELD</a:t>
            </a:r>
            <a:r>
              <a:rPr lang="en-US" dirty="0"/>
              <a:t> FIRES     Last Revision : OCTOBER 2026</a:t>
            </a: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0A447-DAD9-4713-9A2F-BD268B4C16DF}" type="slidenum">
              <a:rPr lang="en-ZA" smtClean="0"/>
              <a:pPr/>
              <a:t>16</a:t>
            </a:fld>
            <a:endParaRPr lang="en-ZA"/>
          </a:p>
        </p:txBody>
      </p:sp>
      <p:pic>
        <p:nvPicPr>
          <p:cNvPr id="15" name="Picture 14" descr="A picture containing text, sign, businesscard&#10;&#10;Description automatically generated">
            <a:extLst>
              <a:ext uri="{FF2B5EF4-FFF2-40B4-BE49-F238E27FC236}">
                <a16:creationId xmlns:a16="http://schemas.microsoft.com/office/drawing/2014/main" id="{B9C3FB97-A58A-4DF6-A739-BD34DCA03C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754" y="3051692"/>
            <a:ext cx="2194711" cy="21931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31D2D2-BBC1-A15D-4C09-7A06417C9DFC}"/>
              </a:ext>
            </a:extLst>
          </p:cNvPr>
          <p:cNvSpPr txBox="1"/>
          <p:nvPr/>
        </p:nvSpPr>
        <p:spPr>
          <a:xfrm>
            <a:off x="758228" y="695442"/>
            <a:ext cx="959893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u="sng" dirty="0"/>
              <a:t>Key take-home messages</a:t>
            </a:r>
          </a:p>
          <a:p>
            <a:pPr>
              <a:buNone/>
            </a:pPr>
            <a:endParaRPr lang="en-US" b="1" u="sng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Fire danger depends on the interaction between weather conditions, fuel and ignition.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Satellite observations help detect and monitor active fires.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Combining satellite data, weather forecasts and local information supports better situational awareness, subsequently assisting emergency personnel to contain active hazardous fires.</a:t>
            </a:r>
          </a:p>
        </p:txBody>
      </p:sp>
    </p:spTree>
    <p:extLst>
      <p:ext uri="{BB962C8B-B14F-4D97-AF65-F5344CB8AC3E}">
        <p14:creationId xmlns:p14="http://schemas.microsoft.com/office/powerpoint/2010/main" val="3167795719"/>
      </p:ext>
    </p:extLst>
  </p:cSld>
  <p:clrMapOvr>
    <a:masterClrMapping/>
  </p:clrMapOvr>
</p:sld>
</file>

<file path=ppt/theme/theme1.xml><?xml version="1.0" encoding="utf-8"?>
<a:theme xmlns:a="http://schemas.openxmlformats.org/drawingml/2006/main" name="SAW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WS" id="{7B8D322D-3B09-4EE3-A45E-CC4DC97A99C1}" vid="{CE8B6476-D75F-4265-BC6D-1E336BCEE90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804BF6AF47234CB8F303089C32E36F" ma:contentTypeVersion="17" ma:contentTypeDescription="Create a new document." ma:contentTypeScope="" ma:versionID="9a2828901275f94b04bee82805d35f49">
  <xsd:schema xmlns:xsd="http://www.w3.org/2001/XMLSchema" xmlns:xs="http://www.w3.org/2001/XMLSchema" xmlns:p="http://schemas.microsoft.com/office/2006/metadata/properties" xmlns:ns3="ff18e140-08fe-4db6-9520-b18b47280ce4" xmlns:ns4="e5345f5e-0f24-4084-9e80-858cc038b7a7" targetNamespace="http://schemas.microsoft.com/office/2006/metadata/properties" ma:root="true" ma:fieldsID="dc66d73b9d63c1d53be71fb6cad0de0a" ns3:_="" ns4:_="">
    <xsd:import namespace="ff18e140-08fe-4db6-9520-b18b47280ce4"/>
    <xsd:import namespace="e5345f5e-0f24-4084-9e80-858cc038b7a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18e140-08fe-4db6-9520-b18b47280ce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345f5e-0f24-4084-9e80-858cc038b7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5345f5e-0f24-4084-9e80-858cc038b7a7" xsi:nil="true"/>
  </documentManagement>
</p:properties>
</file>

<file path=customXml/itemProps1.xml><?xml version="1.0" encoding="utf-8"?>
<ds:datastoreItem xmlns:ds="http://schemas.openxmlformats.org/officeDocument/2006/customXml" ds:itemID="{69AE5DA9-D672-4CD5-A1A3-749B3B6699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18e140-08fe-4db6-9520-b18b47280ce4"/>
    <ds:schemaRef ds:uri="e5345f5e-0f24-4084-9e80-858cc038b7a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87FA1B-8541-41B9-8751-7EE7F1A831B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48A3DC-0DE0-4E51-AF33-6E120AA793B9}">
  <ds:schemaRefs>
    <ds:schemaRef ds:uri="http://schemas.microsoft.com/office/2006/metadata/properties"/>
    <ds:schemaRef ds:uri="http://schemas.microsoft.com/office/infopath/2007/PartnerControls"/>
    <ds:schemaRef ds:uri="e5345f5e-0f24-4084-9e80-858cc038b7a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1802</TotalTime>
  <Words>999</Words>
  <Application>Microsoft Office PowerPoint</Application>
  <PresentationFormat>Widescreen</PresentationFormat>
  <Paragraphs>152</Paragraphs>
  <Slides>16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Schoolbook</vt:lpstr>
      <vt:lpstr>Roboto</vt:lpstr>
      <vt:lpstr>Wingdings</vt:lpstr>
      <vt:lpstr>SAWS</vt:lpstr>
      <vt:lpstr>Wildfires in southern Africa: From Weather Conditions to Satellite Detection and Impacts</vt:lpstr>
      <vt:lpstr>PowerPoint Presentation</vt:lpstr>
      <vt:lpstr>Why veld fires matter in southern Africa?</vt:lpstr>
      <vt:lpstr>Where and when do they occur?</vt:lpstr>
      <vt:lpstr>Typical Conditions favorable for the development of veld fires</vt:lpstr>
      <vt:lpstr>Sources of veld fires</vt:lpstr>
      <vt:lpstr>Veld fires: Western Cape Province</vt:lpstr>
      <vt:lpstr>Satellite detection: MTG Fire Temperature</vt:lpstr>
      <vt:lpstr>PowerPoint Presentation</vt:lpstr>
      <vt:lpstr>PowerPoint Presentation</vt:lpstr>
      <vt:lpstr>PowerPoint Presentation</vt:lpstr>
      <vt:lpstr>Satellite detection: MTG Fire Radiative Power (FRP) product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Visible imagery</dc:title>
  <dc:creator>Colleen Rae</dc:creator>
  <cp:lastModifiedBy>Matshidiso Mogale</cp:lastModifiedBy>
  <cp:revision>19</cp:revision>
  <dcterms:created xsi:type="dcterms:W3CDTF">2022-03-23T11:55:25Z</dcterms:created>
  <dcterms:modified xsi:type="dcterms:W3CDTF">2026-10-23T06:48:49Z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0x01010009804BF6AF47234CB8F303089C32E36F</vt:lpwstr>
  </property>
</Properties>
</file>