
<file path=[Content_Types].xml><?xml version="1.0" encoding="utf-8"?>
<Types xmlns="http://schemas.openxmlformats.org/package/2006/content-types">
  <Default Extension="bin" ContentType="application/vnd.openxmlformats-officedocument.oleObject"/>
  <Default Extension="emf" ContentType="image/x-emf"/>
  <Default Extension="gif" ContentType="image/gi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wdp" ContentType="image/vnd.ms-photo"/>
  <Default Extension="wmf" ContentType="image/x-wm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95" r:id="rId2"/>
  </p:sldMasterIdLst>
  <p:notesMasterIdLst>
    <p:notesMasterId r:id="rId25"/>
  </p:notesMasterIdLst>
  <p:sldIdLst>
    <p:sldId id="589" r:id="rId3"/>
    <p:sldId id="590" r:id="rId4"/>
    <p:sldId id="1389" r:id="rId5"/>
    <p:sldId id="616" r:id="rId6"/>
    <p:sldId id="593" r:id="rId7"/>
    <p:sldId id="1405" r:id="rId8"/>
    <p:sldId id="1401" r:id="rId9"/>
    <p:sldId id="1406" r:id="rId10"/>
    <p:sldId id="1409" r:id="rId11"/>
    <p:sldId id="1411" r:id="rId12"/>
    <p:sldId id="594" r:id="rId13"/>
    <p:sldId id="1402" r:id="rId14"/>
    <p:sldId id="1330" r:id="rId15"/>
    <p:sldId id="595" r:id="rId16"/>
    <p:sldId id="1391" r:id="rId17"/>
    <p:sldId id="1404" r:id="rId18"/>
    <p:sldId id="1407" r:id="rId19"/>
    <p:sldId id="1396" r:id="rId20"/>
    <p:sldId id="1395" r:id="rId21"/>
    <p:sldId id="1408" r:id="rId22"/>
    <p:sldId id="1341" r:id="rId23"/>
    <p:sldId id="1410" r:id="rId2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105" d="100"/>
          <a:sy n="105" d="100"/>
        </p:scale>
        <p:origin x="834" y="90"/>
      </p:cViewPr>
      <p:guideLst/>
    </p:cSldViewPr>
  </p:slideViewPr>
  <p:notesTextViewPr>
    <p:cViewPr>
      <p:scale>
        <a:sx n="3" d="2"/>
        <a:sy n="3" d="2"/>
      </p:scale>
      <p:origin x="0" y="0"/>
    </p:cViewPr>
  </p:notesTextViewPr>
  <p:sorterViewPr>
    <p:cViewPr>
      <p:scale>
        <a:sx n="75" d="100"/>
        <a:sy n="75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presProps" Target="presProps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notesMaster" Target="notesMasters/notesMaster1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theme" Target="theme/theme1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IE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4FF61B3-2431-451D-A4F6-AD4631D15B03}" type="datetimeFigureOut">
              <a:rPr lang="en-IE" smtClean="0"/>
              <a:t>02/06/2026</a:t>
            </a:fld>
            <a:endParaRPr lang="en-IE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IE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E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IE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B289688-4491-4834-8F6E-E81D8C33B312}" type="slidenum">
              <a:rPr lang="en-IE" smtClean="0"/>
              <a:t>‹#›</a:t>
            </a:fld>
            <a:endParaRPr lang="en-IE"/>
          </a:p>
        </p:txBody>
      </p:sp>
    </p:spTree>
    <p:extLst>
      <p:ext uri="{BB962C8B-B14F-4D97-AF65-F5344CB8AC3E}">
        <p14:creationId xmlns:p14="http://schemas.microsoft.com/office/powerpoint/2010/main" val="70982564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685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pPr marL="0" marR="0" lvl="0" indent="0" algn="r" defTabSz="13335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B3123BCD-06C1-4979-A4B6-929E88FE602B}" type="slidenum">
              <a:rPr kumimoji="0" lang="de-DE" sz="17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itchFamily="18" charset="0"/>
                <a:ea typeface="Calibri"/>
                <a:cs typeface="Arial"/>
              </a:rPr>
              <a:pPr marL="0" marR="0" lvl="0" indent="0" algn="r" defTabSz="13335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1</a:t>
            </a:fld>
            <a:endParaRPr kumimoji="0" lang="de-DE" sz="17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imes New Roman" pitchFamily="18" charset="0"/>
              <a:ea typeface="Calibri"/>
              <a:cs typeface="Arial"/>
            </a:endParaRPr>
          </a:p>
        </p:txBody>
      </p:sp>
      <p:sp>
        <p:nvSpPr>
          <p:cNvPr id="20685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77800" y="1074738"/>
            <a:ext cx="9575800" cy="5386387"/>
          </a:xfrm>
        </p:spPr>
      </p:sp>
      <p:sp>
        <p:nvSpPr>
          <p:cNvPr id="206852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390220569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3.png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3.png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3.png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jpe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jpe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3.png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0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3.png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11.jpe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3.png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2.jpe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3.png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3.jpe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3.png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4.jpe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3.png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5.jpe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3.png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6.jpe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3.png"/></Relationships>
</file>

<file path=ppt/slideLayouts/_rels/slideLayout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7.jpe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3.png"/></Relationships>
</file>

<file path=ppt/slideLayouts/_rels/slideLayout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8.jpe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3.png"/></Relationships>
</file>

<file path=ppt/slideLayouts/_rels/slideLayout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9.jpe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3.png"/></Relationships>
</file>

<file path=ppt/slideLayouts/_rels/slideLayout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20.jpe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3.png"/></Relationships>
</file>

<file path=ppt/slideLayouts/_rels/slideLayout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3.png"/></Relationships>
</file>

<file path=ppt/slideLayouts/_rels/slideLayout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22.jpe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3.png"/></Relationships>
</file>

<file path=ppt/slideLayouts/_rels/slideLayout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23.jpe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3.png"/></Relationships>
</file>

<file path=ppt/slideLayouts/_rels/slideLayout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26.png"/></Relationships>
</file>

<file path=ppt/slideLayouts/_rels/slideLayout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26.png"/></Relationships>
</file>

<file path=ppt/slideLayouts/_rels/slideLayout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26.png"/></Relationships>
</file>

<file path=ppt/slideLayouts/_rels/slideLayout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26.png"/></Relationships>
</file>

<file path=ppt/slideLayouts/_rels/slideLayout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26.png"/></Relationships>
</file>

<file path=ppt/slideLayouts/_rels/slideLayout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image" Target="../media/image27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26.png"/></Relationships>
</file>

<file path=ppt/slideLayouts/_rels/slideLayout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image" Target="../media/image27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26.png"/></Relationships>
</file>

<file path=ppt/slideLayouts/_rels/slideLayout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image" Target="../media/image27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26.png"/></Relationships>
</file>

<file path=ppt/slideLayouts/_rels/slideLayout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image" Target="../media/image27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26.png"/></Relationships>
</file>

<file path=ppt/slideLayouts/_rels/slideLayout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image" Target="../media/image27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26.png"/></Relationships>
</file>

<file path=ppt/slideLayouts/_rels/slideLayout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Master" Target="../slideMasters/slideMaster1.xml"/></Relationships>
</file>

<file path=ppt/slideLayouts/_rels/slideLayout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Master" Target="../slideMasters/slideMaster1.xml"/></Relationships>
</file>

<file path=ppt/slideLayouts/_rels/slideLayout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image" Target="../media/image29.png"/><Relationship Id="rId1" Type="http://schemas.openxmlformats.org/officeDocument/2006/relationships/slideMaster" Target="../slideMasters/slideMaster1.xml"/></Relationships>
</file>

<file path=ppt/slideLayouts/_rels/slideLayout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image" Target="../media/image30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32.png"/></Relationships>
</file>

<file path=ppt/slideLayouts/_rels/slideLayout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7" Type="http://schemas.openxmlformats.org/officeDocument/2006/relationships/image" Target="../media/image32.png"/><Relationship Id="rId2" Type="http://schemas.openxmlformats.org/officeDocument/2006/relationships/image" Target="../media/image27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31.png"/><Relationship Id="rId5" Type="http://schemas.openxmlformats.org/officeDocument/2006/relationships/image" Target="../media/image26.png"/><Relationship Id="rId4" Type="http://schemas.openxmlformats.org/officeDocument/2006/relationships/image" Target="../media/image34.png"/></Relationships>
</file>

<file path=ppt/slideLayouts/_rels/slideLayout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35.jpeg"/><Relationship Id="rId1" Type="http://schemas.openxmlformats.org/officeDocument/2006/relationships/slideMaster" Target="../slideMasters/slideMaster2.xml"/><Relationship Id="rId5" Type="http://schemas.openxmlformats.org/officeDocument/2006/relationships/image" Target="../media/image36.png"/><Relationship Id="rId4" Type="http://schemas.openxmlformats.org/officeDocument/2006/relationships/image" Target="../media/image3.png"/></Relationships>
</file>

<file path=ppt/slideLayouts/_rels/slideLayout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2.xml"/><Relationship Id="rId4" Type="http://schemas.openxmlformats.org/officeDocument/2006/relationships/image" Target="../media/image26.png"/></Relationships>
</file>

<file path=ppt/slideLayouts/_rels/slideLayout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image" Target="../media/image27.png"/><Relationship Id="rId1" Type="http://schemas.openxmlformats.org/officeDocument/2006/relationships/slideMaster" Target="../slideMasters/slideMaster2.xml"/><Relationship Id="rId4" Type="http://schemas.openxmlformats.org/officeDocument/2006/relationships/image" Target="../media/image26.png"/></Relationships>
</file>

<file path=ppt/slideLayouts/_rels/slideLayout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Master" Target="../slideMasters/slideMaster2.xml"/></Relationships>
</file>

<file path=ppt/slideLayouts/_rels/slideLayout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Master" Target="../slideMasters/slideMaster2.xml"/></Relationships>
</file>

<file path=ppt/slideLayouts/_rels/slideLayout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Master" Target="../slideMasters/slideMaster2.xml"/></Relationships>
</file>

<file path=ppt/slideLayouts/_rels/slideLayout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Master" Target="../slideMasters/slideMaster2.xml"/></Relationships>
</file>

<file path=ppt/slideLayouts/_rels/slideLayout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Master" Target="../slideMasters/slideMaster2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image" Target="../media/image27.png"/><Relationship Id="rId1" Type="http://schemas.openxmlformats.org/officeDocument/2006/relationships/slideMaster" Target="../slideMasters/slideMaster2.xml"/><Relationship Id="rId4" Type="http://schemas.openxmlformats.org/officeDocument/2006/relationships/image" Target="../media/image28.png"/></Relationships>
</file>

<file path=ppt/slideLayouts/_rels/slideLayout4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image" Target="../media/image27.png"/><Relationship Id="rId1" Type="http://schemas.openxmlformats.org/officeDocument/2006/relationships/slideMaster" Target="../slideMasters/slideMaster2.xml"/><Relationship Id="rId5" Type="http://schemas.openxmlformats.org/officeDocument/2006/relationships/image" Target="../media/image26.png"/><Relationship Id="rId4" Type="http://schemas.openxmlformats.org/officeDocument/2006/relationships/image" Target="../media/image34.png"/></Relationships>
</file>

<file path=ppt/slideLayouts/_rels/slideLayout4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image" Target="../media/image37.jpg"/><Relationship Id="rId1" Type="http://schemas.openxmlformats.org/officeDocument/2006/relationships/slideMaster" Target="../slideMasters/slideMaster2.xml"/><Relationship Id="rId4" Type="http://schemas.openxmlformats.org/officeDocument/2006/relationships/image" Target="../media/image26.png"/></Relationships>
</file>

<file path=ppt/slideLayouts/_rels/slideLayout5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- Flags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83379" y="1254271"/>
            <a:ext cx="9393251" cy="5322841"/>
          </a:xfrm>
          <a:prstGeom prst="rect">
            <a:avLst/>
          </a:prstGeom>
        </p:spPr>
      </p:pic>
      <p:sp>
        <p:nvSpPr>
          <p:cNvPr id="243" name="Freeform 242"/>
          <p:cNvSpPr/>
          <p:nvPr userDrawn="1"/>
        </p:nvSpPr>
        <p:spPr bwMode="auto">
          <a:xfrm>
            <a:off x="36945" y="1154545"/>
            <a:ext cx="3306619" cy="5375564"/>
          </a:xfrm>
          <a:custGeom>
            <a:avLst/>
            <a:gdLst>
              <a:gd name="connsiteX0" fmla="*/ 46182 w 3306619"/>
              <a:gd name="connsiteY0" fmla="*/ 0 h 5375564"/>
              <a:gd name="connsiteX1" fmla="*/ 3306619 w 3306619"/>
              <a:gd name="connsiteY1" fmla="*/ 0 h 5375564"/>
              <a:gd name="connsiteX2" fmla="*/ 2050473 w 3306619"/>
              <a:gd name="connsiteY2" fmla="*/ 5375564 h 5375564"/>
              <a:gd name="connsiteX3" fmla="*/ 0 w 3306619"/>
              <a:gd name="connsiteY3" fmla="*/ 5375564 h 5375564"/>
              <a:gd name="connsiteX4" fmla="*/ 46182 w 3306619"/>
              <a:gd name="connsiteY4" fmla="*/ 0 h 537556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306619" h="5375564">
                <a:moveTo>
                  <a:pt x="46182" y="0"/>
                </a:moveTo>
                <a:lnTo>
                  <a:pt x="3306619" y="0"/>
                </a:lnTo>
                <a:lnTo>
                  <a:pt x="2050473" y="5375564"/>
                </a:lnTo>
                <a:lnTo>
                  <a:pt x="0" y="5375564"/>
                </a:lnTo>
                <a:lnTo>
                  <a:pt x="46182" y="0"/>
                </a:lnTo>
                <a:close/>
              </a:path>
            </a:pathLst>
          </a:custGeom>
          <a:solidFill>
            <a:schemeClr val="accent1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36000" tIns="36000" rIns="36000" bIns="3600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en-GB" sz="900" b="1" i="0" u="none" strike="noStrike" cap="none" normalizeH="0" baseline="0">
              <a:ln>
                <a:noFill/>
              </a:ln>
              <a:solidFill>
                <a:schemeClr val="bg1"/>
              </a:solidFill>
              <a:effectLst/>
              <a:latin typeface="Tahoma" pitchFamily="34" charset="0"/>
            </a:endParaRPr>
          </a:p>
        </p:txBody>
      </p:sp>
      <p:pic>
        <p:nvPicPr>
          <p:cNvPr id="3" name="Picture 2"/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3839"/>
          <a:stretch>
            <a:fillRect/>
          </a:stretch>
        </p:blipFill>
        <p:spPr>
          <a:xfrm>
            <a:off x="-1" y="-1"/>
            <a:ext cx="12192001" cy="6594765"/>
          </a:xfrm>
          <a:prstGeom prst="rect">
            <a:avLst/>
          </a:prstGeom>
        </p:spPr>
      </p:pic>
      <p:cxnSp>
        <p:nvCxnSpPr>
          <p:cNvPr id="268" name="Straight Connector 267"/>
          <p:cNvCxnSpPr/>
          <p:nvPr userDrawn="1"/>
        </p:nvCxnSpPr>
        <p:spPr bwMode="auto">
          <a:xfrm>
            <a:off x="145054" y="638706"/>
            <a:ext cx="12046946" cy="0"/>
          </a:xfrm>
          <a:prstGeom prst="line">
            <a:avLst/>
          </a:prstGeom>
          <a:solidFill>
            <a:schemeClr val="bg2"/>
          </a:solidFill>
          <a:ln w="6350" cap="flat" cmpd="sng" algn="ctr">
            <a:solidFill>
              <a:schemeClr val="tx2">
                <a:alpha val="2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4" name="Logo box">
            <a:extLst>
              <a:ext uri="{FF2B5EF4-FFF2-40B4-BE49-F238E27FC236}">
                <a16:creationId xmlns:a16="http://schemas.microsoft.com/office/drawing/2014/main" id="{B1E87582-D026-203A-9BBE-CB00676C4699}"/>
              </a:ext>
            </a:extLst>
          </p:cNvPr>
          <p:cNvSpPr/>
          <p:nvPr userDrawn="1"/>
        </p:nvSpPr>
        <p:spPr bwMode="auto">
          <a:xfrm>
            <a:off x="145054" y="-8719"/>
            <a:ext cx="2107258" cy="647425"/>
          </a:xfrm>
          <a:prstGeom prst="rect">
            <a:avLst/>
          </a:prstGeom>
          <a:solidFill>
            <a:srgbClr val="800000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36000" tIns="36000" rIns="36000" bIns="3600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en-GB" sz="900" b="1" i="0" u="none" strike="noStrike" cap="none" normalizeH="0" baseline="0">
              <a:ln>
                <a:noFill/>
              </a:ln>
              <a:solidFill>
                <a:schemeClr val="bg1"/>
              </a:solidFill>
              <a:effectLst/>
              <a:latin typeface="Tahoma" pitchFamily="34" charset="0"/>
            </a:endParaRPr>
          </a:p>
        </p:txBody>
      </p:sp>
      <p:pic>
        <p:nvPicPr>
          <p:cNvPr id="5" name="Picture 4" descr="A black background with white text&#10;&#10;AI-generated content may be incorrect.">
            <a:extLst>
              <a:ext uri="{FF2B5EF4-FFF2-40B4-BE49-F238E27FC236}">
                <a16:creationId xmlns:a16="http://schemas.microsoft.com/office/drawing/2014/main" id="{B6B38FFA-0A00-7FD5-3C4D-9938D347A912}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8735" y="-8719"/>
            <a:ext cx="1939895" cy="646028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791CE063-C87C-0A18-DEF7-814326DD88C6}"/>
              </a:ext>
            </a:extLst>
          </p:cNvPr>
          <p:cNvSpPr txBox="1"/>
          <p:nvPr userDrawn="1"/>
        </p:nvSpPr>
        <p:spPr>
          <a:xfrm>
            <a:off x="9075634" y="158614"/>
            <a:ext cx="3060354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600" b="0" kern="100" spc="-100">
                <a:solidFill>
                  <a:srgbClr val="800000"/>
                </a:solidFill>
                <a:latin typeface="Bahnschrift Light" panose="020B0502040204020203" pitchFamily="34" charset="0"/>
                <a:ea typeface="Roboto" panose="02000000000000000000" pitchFamily="2" charset="0"/>
              </a:rPr>
              <a:t>Trusted in Space. Essential on Earth.</a:t>
            </a:r>
          </a:p>
        </p:txBody>
      </p:sp>
    </p:spTree>
    <p:extLst>
      <p:ext uri="{BB962C8B-B14F-4D97-AF65-F5344CB8AC3E}">
        <p14:creationId xmlns:p14="http://schemas.microsoft.com/office/powerpoint/2010/main" val="2038822149"/>
      </p:ext>
    </p:extLst>
  </p:cSld>
  <p:clrMapOvr>
    <a:masterClrMapping/>
  </p:clrMapOvr>
  <p:transition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- HQ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692" y="1240251"/>
            <a:ext cx="9386105" cy="5318792"/>
          </a:xfrm>
          <a:prstGeom prst="rect">
            <a:avLst/>
          </a:prstGeom>
        </p:spPr>
      </p:pic>
      <p:sp>
        <p:nvSpPr>
          <p:cNvPr id="243" name="Freeform 242"/>
          <p:cNvSpPr/>
          <p:nvPr userDrawn="1"/>
        </p:nvSpPr>
        <p:spPr bwMode="auto">
          <a:xfrm flipH="1">
            <a:off x="8871770" y="1154545"/>
            <a:ext cx="3306619" cy="5375564"/>
          </a:xfrm>
          <a:custGeom>
            <a:avLst/>
            <a:gdLst>
              <a:gd name="connsiteX0" fmla="*/ 46182 w 3306619"/>
              <a:gd name="connsiteY0" fmla="*/ 0 h 5375564"/>
              <a:gd name="connsiteX1" fmla="*/ 3306619 w 3306619"/>
              <a:gd name="connsiteY1" fmla="*/ 0 h 5375564"/>
              <a:gd name="connsiteX2" fmla="*/ 2050473 w 3306619"/>
              <a:gd name="connsiteY2" fmla="*/ 5375564 h 5375564"/>
              <a:gd name="connsiteX3" fmla="*/ 0 w 3306619"/>
              <a:gd name="connsiteY3" fmla="*/ 5375564 h 5375564"/>
              <a:gd name="connsiteX4" fmla="*/ 46182 w 3306619"/>
              <a:gd name="connsiteY4" fmla="*/ 0 h 537556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306619" h="5375564">
                <a:moveTo>
                  <a:pt x="46182" y="0"/>
                </a:moveTo>
                <a:lnTo>
                  <a:pt x="3306619" y="0"/>
                </a:lnTo>
                <a:lnTo>
                  <a:pt x="2050473" y="5375564"/>
                </a:lnTo>
                <a:lnTo>
                  <a:pt x="0" y="5375564"/>
                </a:lnTo>
                <a:lnTo>
                  <a:pt x="46182" y="0"/>
                </a:lnTo>
                <a:close/>
              </a:path>
            </a:pathLst>
          </a:custGeom>
          <a:solidFill>
            <a:schemeClr val="accent1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36000" tIns="36000" rIns="36000" bIns="3600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en-GB" sz="900" b="1" i="0" u="none" strike="noStrike" cap="none" normalizeH="0" baseline="0">
              <a:ln>
                <a:noFill/>
              </a:ln>
              <a:solidFill>
                <a:schemeClr val="bg1"/>
              </a:solidFill>
              <a:effectLst/>
              <a:latin typeface="Tahoma" pitchFamily="34" charset="0"/>
            </a:endParaRPr>
          </a:p>
        </p:txBody>
      </p:sp>
      <p:pic>
        <p:nvPicPr>
          <p:cNvPr id="3" name="Picture 2"/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3839"/>
          <a:stretch>
            <a:fillRect/>
          </a:stretch>
        </p:blipFill>
        <p:spPr>
          <a:xfrm flipH="1">
            <a:off x="0" y="0"/>
            <a:ext cx="12192000" cy="6594765"/>
          </a:xfrm>
          <a:prstGeom prst="rect">
            <a:avLst/>
          </a:prstGeom>
        </p:spPr>
      </p:pic>
      <p:cxnSp>
        <p:nvCxnSpPr>
          <p:cNvPr id="268" name="Straight Connector 267"/>
          <p:cNvCxnSpPr/>
          <p:nvPr userDrawn="1"/>
        </p:nvCxnSpPr>
        <p:spPr bwMode="auto">
          <a:xfrm>
            <a:off x="145054" y="638706"/>
            <a:ext cx="12046946" cy="0"/>
          </a:xfrm>
          <a:prstGeom prst="line">
            <a:avLst/>
          </a:prstGeom>
          <a:solidFill>
            <a:schemeClr val="bg2"/>
          </a:solidFill>
          <a:ln w="6350" cap="flat" cmpd="sng" algn="ctr">
            <a:solidFill>
              <a:schemeClr val="tx2">
                <a:alpha val="2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2" name="Logo box">
            <a:extLst>
              <a:ext uri="{FF2B5EF4-FFF2-40B4-BE49-F238E27FC236}">
                <a16:creationId xmlns:a16="http://schemas.microsoft.com/office/drawing/2014/main" id="{99E13975-02CC-D6EC-70D0-1FEBF815AACC}"/>
              </a:ext>
            </a:extLst>
          </p:cNvPr>
          <p:cNvSpPr/>
          <p:nvPr userDrawn="1"/>
        </p:nvSpPr>
        <p:spPr bwMode="auto">
          <a:xfrm>
            <a:off x="145054" y="-8719"/>
            <a:ext cx="2107258" cy="647425"/>
          </a:xfrm>
          <a:prstGeom prst="rect">
            <a:avLst/>
          </a:prstGeom>
          <a:solidFill>
            <a:srgbClr val="800000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36000" tIns="36000" rIns="36000" bIns="3600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en-GB" sz="900" b="1" i="0" u="none" strike="noStrike" cap="none" normalizeH="0" baseline="0">
              <a:ln>
                <a:noFill/>
              </a:ln>
              <a:solidFill>
                <a:schemeClr val="bg1"/>
              </a:solidFill>
              <a:effectLst/>
              <a:latin typeface="Tahoma" pitchFamily="34" charset="0"/>
            </a:endParaRPr>
          </a:p>
        </p:txBody>
      </p:sp>
      <p:pic>
        <p:nvPicPr>
          <p:cNvPr id="4" name="Picture 3" descr="A black background with white text&#10;&#10;AI-generated content may be incorrect.">
            <a:extLst>
              <a:ext uri="{FF2B5EF4-FFF2-40B4-BE49-F238E27FC236}">
                <a16:creationId xmlns:a16="http://schemas.microsoft.com/office/drawing/2014/main" id="{1792412E-F0EE-A978-6B0E-573980CE26AF}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8735" y="-8719"/>
            <a:ext cx="1939895" cy="646028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99DECA89-C807-FD8D-94E8-1CD2839F3821}"/>
              </a:ext>
            </a:extLst>
          </p:cNvPr>
          <p:cNvSpPr txBox="1"/>
          <p:nvPr userDrawn="1"/>
        </p:nvSpPr>
        <p:spPr>
          <a:xfrm>
            <a:off x="9075634" y="158614"/>
            <a:ext cx="3060354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600" b="0" kern="100" spc="-100">
                <a:solidFill>
                  <a:srgbClr val="800000"/>
                </a:solidFill>
                <a:latin typeface="Bahnschrift Light" panose="020B0502040204020203" pitchFamily="34" charset="0"/>
                <a:ea typeface="Roboto" panose="02000000000000000000" pitchFamily="2" charset="0"/>
              </a:rPr>
              <a:t>Trusted in Space. Essential on Earth.</a:t>
            </a:r>
          </a:p>
        </p:txBody>
      </p:sp>
    </p:spTree>
    <p:extLst>
      <p:ext uri="{BB962C8B-B14F-4D97-AF65-F5344CB8AC3E}">
        <p14:creationId xmlns:p14="http://schemas.microsoft.com/office/powerpoint/2010/main" val="1432643553"/>
      </p:ext>
    </p:extLst>
  </p:cSld>
  <p:clrMapOvr>
    <a:masterClrMapping/>
  </p:clrMapOvr>
  <p:transition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- MTG Globe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16102" y="1254582"/>
            <a:ext cx="9335283" cy="5289993"/>
          </a:xfrm>
          <a:prstGeom prst="rect">
            <a:avLst/>
          </a:prstGeom>
        </p:spPr>
      </p:pic>
      <p:sp>
        <p:nvSpPr>
          <p:cNvPr id="243" name="Freeform 242"/>
          <p:cNvSpPr/>
          <p:nvPr userDrawn="1"/>
        </p:nvSpPr>
        <p:spPr bwMode="auto">
          <a:xfrm>
            <a:off x="36945" y="1154545"/>
            <a:ext cx="3306619" cy="5375564"/>
          </a:xfrm>
          <a:custGeom>
            <a:avLst/>
            <a:gdLst>
              <a:gd name="connsiteX0" fmla="*/ 46182 w 3306619"/>
              <a:gd name="connsiteY0" fmla="*/ 0 h 5375564"/>
              <a:gd name="connsiteX1" fmla="*/ 3306619 w 3306619"/>
              <a:gd name="connsiteY1" fmla="*/ 0 h 5375564"/>
              <a:gd name="connsiteX2" fmla="*/ 2050473 w 3306619"/>
              <a:gd name="connsiteY2" fmla="*/ 5375564 h 5375564"/>
              <a:gd name="connsiteX3" fmla="*/ 0 w 3306619"/>
              <a:gd name="connsiteY3" fmla="*/ 5375564 h 5375564"/>
              <a:gd name="connsiteX4" fmla="*/ 46182 w 3306619"/>
              <a:gd name="connsiteY4" fmla="*/ 0 h 537556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306619" h="5375564">
                <a:moveTo>
                  <a:pt x="46182" y="0"/>
                </a:moveTo>
                <a:lnTo>
                  <a:pt x="3306619" y="0"/>
                </a:lnTo>
                <a:lnTo>
                  <a:pt x="2050473" y="5375564"/>
                </a:lnTo>
                <a:lnTo>
                  <a:pt x="0" y="5375564"/>
                </a:lnTo>
                <a:lnTo>
                  <a:pt x="46182" y="0"/>
                </a:lnTo>
                <a:close/>
              </a:path>
            </a:pathLst>
          </a:custGeom>
          <a:solidFill>
            <a:schemeClr val="accent1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36000" tIns="36000" rIns="36000" bIns="3600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en-GB" sz="900" b="1" i="0" u="none" strike="noStrike" cap="none" normalizeH="0" baseline="0">
              <a:ln>
                <a:noFill/>
              </a:ln>
              <a:solidFill>
                <a:schemeClr val="bg1"/>
              </a:solidFill>
              <a:effectLst/>
              <a:latin typeface="Tahoma" pitchFamily="34" charset="0"/>
            </a:endParaRPr>
          </a:p>
        </p:txBody>
      </p:sp>
      <p:pic>
        <p:nvPicPr>
          <p:cNvPr id="3" name="Picture 2"/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3839"/>
          <a:stretch>
            <a:fillRect/>
          </a:stretch>
        </p:blipFill>
        <p:spPr>
          <a:xfrm>
            <a:off x="-1" y="-8718"/>
            <a:ext cx="12192001" cy="6594765"/>
          </a:xfrm>
          <a:prstGeom prst="rect">
            <a:avLst/>
          </a:prstGeom>
        </p:spPr>
      </p:pic>
      <p:cxnSp>
        <p:nvCxnSpPr>
          <p:cNvPr id="268" name="Straight Connector 267"/>
          <p:cNvCxnSpPr/>
          <p:nvPr userDrawn="1"/>
        </p:nvCxnSpPr>
        <p:spPr bwMode="auto">
          <a:xfrm>
            <a:off x="145054" y="638706"/>
            <a:ext cx="12046946" cy="0"/>
          </a:xfrm>
          <a:prstGeom prst="line">
            <a:avLst/>
          </a:prstGeom>
          <a:solidFill>
            <a:schemeClr val="bg2"/>
          </a:solidFill>
          <a:ln w="6350" cap="flat" cmpd="sng" algn="ctr">
            <a:solidFill>
              <a:schemeClr val="tx2">
                <a:alpha val="2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2" name="Logo box">
            <a:extLst>
              <a:ext uri="{FF2B5EF4-FFF2-40B4-BE49-F238E27FC236}">
                <a16:creationId xmlns:a16="http://schemas.microsoft.com/office/drawing/2014/main" id="{3E24760C-1972-1C7B-D901-0A8AC2BC358B}"/>
              </a:ext>
            </a:extLst>
          </p:cNvPr>
          <p:cNvSpPr/>
          <p:nvPr userDrawn="1"/>
        </p:nvSpPr>
        <p:spPr bwMode="auto">
          <a:xfrm>
            <a:off x="145054" y="-8719"/>
            <a:ext cx="2107258" cy="647425"/>
          </a:xfrm>
          <a:prstGeom prst="rect">
            <a:avLst/>
          </a:prstGeom>
          <a:solidFill>
            <a:srgbClr val="800000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36000" tIns="36000" rIns="36000" bIns="3600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en-GB" sz="900" b="1" i="0" u="none" strike="noStrike" cap="none" normalizeH="0" baseline="0">
              <a:ln>
                <a:noFill/>
              </a:ln>
              <a:solidFill>
                <a:schemeClr val="bg1"/>
              </a:solidFill>
              <a:effectLst/>
              <a:latin typeface="Tahoma" pitchFamily="34" charset="0"/>
            </a:endParaRPr>
          </a:p>
        </p:txBody>
      </p:sp>
      <p:pic>
        <p:nvPicPr>
          <p:cNvPr id="4" name="Picture 3" descr="A black background with white text&#10;&#10;AI-generated content may be incorrect.">
            <a:extLst>
              <a:ext uri="{FF2B5EF4-FFF2-40B4-BE49-F238E27FC236}">
                <a16:creationId xmlns:a16="http://schemas.microsoft.com/office/drawing/2014/main" id="{1D4D450C-18F9-43FB-1C8C-0ADDD638F7EB}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8735" y="-8719"/>
            <a:ext cx="1939895" cy="646028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E2565E45-BC8D-B119-8ED2-61578806CC7E}"/>
              </a:ext>
            </a:extLst>
          </p:cNvPr>
          <p:cNvSpPr txBox="1"/>
          <p:nvPr userDrawn="1"/>
        </p:nvSpPr>
        <p:spPr>
          <a:xfrm>
            <a:off x="9075634" y="158614"/>
            <a:ext cx="3060354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600" b="0" kern="100" spc="-100">
                <a:solidFill>
                  <a:srgbClr val="800000"/>
                </a:solidFill>
                <a:latin typeface="Bahnschrift Light" panose="020B0502040204020203" pitchFamily="34" charset="0"/>
                <a:ea typeface="Roboto" panose="02000000000000000000" pitchFamily="2" charset="0"/>
              </a:rPr>
              <a:t>Trusted in Space. Essential on Earth.</a:t>
            </a:r>
          </a:p>
        </p:txBody>
      </p:sp>
    </p:spTree>
    <p:extLst>
      <p:ext uri="{BB962C8B-B14F-4D97-AF65-F5344CB8AC3E}">
        <p14:creationId xmlns:p14="http://schemas.microsoft.com/office/powerpoint/2010/main" val="1715751558"/>
      </p:ext>
    </p:extLst>
  </p:cSld>
  <p:clrMapOvr>
    <a:masterClrMapping/>
  </p:clrMapOvr>
  <p:transition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Title - 40 years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40 years graphic" descr="A planet in space with stars&#10;&#10;AI-generated content may be incorrect.">
            <a:extLst>
              <a:ext uri="{FF2B5EF4-FFF2-40B4-BE49-F238E27FC236}">
                <a16:creationId xmlns:a16="http://schemas.microsoft.com/office/drawing/2014/main" id="{BBB028B2-8594-01B4-DB76-83DE48C4213F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74246" y="873665"/>
            <a:ext cx="10117753" cy="5690949"/>
          </a:xfrm>
          <a:prstGeom prst="rect">
            <a:avLst/>
          </a:prstGeom>
        </p:spPr>
      </p:pic>
      <p:sp>
        <p:nvSpPr>
          <p:cNvPr id="8" name="Yellow block">
            <a:extLst>
              <a:ext uri="{FF2B5EF4-FFF2-40B4-BE49-F238E27FC236}">
                <a16:creationId xmlns:a16="http://schemas.microsoft.com/office/drawing/2014/main" id="{73E69A27-C49E-0668-BB1A-1F7C33B0ED31}"/>
              </a:ext>
            </a:extLst>
          </p:cNvPr>
          <p:cNvSpPr>
            <a:spLocks noGrp="1" noRot="1" noMove="1" noResize="1" noEditPoints="1" noAdjustHandles="1" noChangeArrowheads="1" noChangeShapeType="1"/>
          </p:cNvSpPr>
          <p:nvPr userDrawn="1"/>
        </p:nvSpPr>
        <p:spPr bwMode="auto">
          <a:xfrm>
            <a:off x="63690" y="1150961"/>
            <a:ext cx="2620370" cy="5436358"/>
          </a:xfrm>
          <a:custGeom>
            <a:avLst/>
            <a:gdLst>
              <a:gd name="connsiteX0" fmla="*/ 0 w 2620370"/>
              <a:gd name="connsiteY0" fmla="*/ 0 h 5436358"/>
              <a:gd name="connsiteX1" fmla="*/ 2620370 w 2620370"/>
              <a:gd name="connsiteY1" fmla="*/ 0 h 5436358"/>
              <a:gd name="connsiteX2" fmla="*/ 2110853 w 2620370"/>
              <a:gd name="connsiteY2" fmla="*/ 2706806 h 5436358"/>
              <a:gd name="connsiteX3" fmla="*/ 2593074 w 2620370"/>
              <a:gd name="connsiteY3" fmla="*/ 5436358 h 5436358"/>
              <a:gd name="connsiteX4" fmla="*/ 4549 w 2620370"/>
              <a:gd name="connsiteY4" fmla="*/ 5436358 h 5436358"/>
              <a:gd name="connsiteX5" fmla="*/ 0 w 2620370"/>
              <a:gd name="connsiteY5" fmla="*/ 0 h 54363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620370" h="5436358">
                <a:moveTo>
                  <a:pt x="0" y="0"/>
                </a:moveTo>
                <a:lnTo>
                  <a:pt x="2620370" y="0"/>
                </a:lnTo>
                <a:lnTo>
                  <a:pt x="2110853" y="2706806"/>
                </a:lnTo>
                <a:lnTo>
                  <a:pt x="2593074" y="5436358"/>
                </a:lnTo>
                <a:lnTo>
                  <a:pt x="4549" y="5436358"/>
                </a:lnTo>
                <a:cubicBezTo>
                  <a:pt x="3033" y="3624239"/>
                  <a:pt x="1516" y="1812119"/>
                  <a:pt x="0" y="0"/>
                </a:cubicBezTo>
                <a:close/>
              </a:path>
            </a:pathLst>
          </a:custGeom>
          <a:solidFill>
            <a:srgbClr val="800000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36000" tIns="36000" rIns="36000" bIns="3600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en-IE" sz="900" b="1" i="0" u="none" strike="noStrike" cap="none" normalizeH="0" baseline="0">
              <a:ln>
                <a:noFill/>
              </a:ln>
              <a:solidFill>
                <a:schemeClr val="bg1"/>
              </a:solidFill>
              <a:effectLst/>
              <a:latin typeface="Tahoma" pitchFamily="34" charset="0"/>
            </a:endParaRPr>
          </a:p>
        </p:txBody>
      </p:sp>
      <p:pic>
        <p:nvPicPr>
          <p:cNvPr id="10" name="Border + circles" descr="A black and white logo&#10;&#10;AI-generated content may be incorrect.">
            <a:extLst>
              <a:ext uri="{FF2B5EF4-FFF2-40B4-BE49-F238E27FC236}">
                <a16:creationId xmlns:a16="http://schemas.microsoft.com/office/drawing/2014/main" id="{236E409B-0FC4-2FD2-CCB3-4114BE105235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3788"/>
          <a:stretch>
            <a:fillRect/>
          </a:stretch>
        </p:blipFill>
        <p:spPr>
          <a:xfrm>
            <a:off x="-1" y="0"/>
            <a:ext cx="12191999" cy="6619164"/>
          </a:xfrm>
          <a:prstGeom prst="rect">
            <a:avLst/>
          </a:prstGeom>
        </p:spPr>
      </p:pic>
      <p:sp>
        <p:nvSpPr>
          <p:cNvPr id="264" name="Logo box"/>
          <p:cNvSpPr>
            <a:spLocks noGrp="1" noRot="1" noMove="1" noResize="1" noEditPoints="1" noAdjustHandles="1" noChangeArrowheads="1" noChangeShapeType="1"/>
          </p:cNvSpPr>
          <p:nvPr userDrawn="1"/>
        </p:nvSpPr>
        <p:spPr bwMode="auto">
          <a:xfrm>
            <a:off x="145054" y="-8719"/>
            <a:ext cx="2107258" cy="647425"/>
          </a:xfrm>
          <a:prstGeom prst="rect">
            <a:avLst/>
          </a:prstGeom>
          <a:solidFill>
            <a:schemeClr val="bg1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36000" tIns="36000" rIns="36000" bIns="3600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en-GB" sz="900" b="1" i="0" u="none" strike="noStrike" cap="none" normalizeH="0" baseline="0">
              <a:ln>
                <a:noFill/>
              </a:ln>
              <a:solidFill>
                <a:schemeClr val="bg1"/>
              </a:solidFill>
              <a:effectLst/>
              <a:latin typeface="Tahoma" pitchFamily="34" charset="0"/>
            </a:endParaRPr>
          </a:p>
        </p:txBody>
      </p:sp>
      <p:cxnSp>
        <p:nvCxnSpPr>
          <p:cNvPr id="268" name="Grey line"/>
          <p:cNvCxnSpPr>
            <a:cxnSpLocks noGrp="1" noRot="1" noMove="1" noResize="1" noEditPoints="1" noAdjustHandles="1" noChangeArrowheads="1" noChangeShapeType="1"/>
          </p:cNvCxnSpPr>
          <p:nvPr userDrawn="1"/>
        </p:nvCxnSpPr>
        <p:spPr bwMode="auto">
          <a:xfrm>
            <a:off x="145054" y="638706"/>
            <a:ext cx="12046946" cy="0"/>
          </a:xfrm>
          <a:prstGeom prst="line">
            <a:avLst/>
          </a:prstGeom>
          <a:solidFill>
            <a:schemeClr val="bg2"/>
          </a:solidFill>
          <a:ln w="6350" cap="flat" cmpd="sng" algn="ctr">
            <a:solidFill>
              <a:schemeClr val="tx2">
                <a:alpha val="2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pic>
        <p:nvPicPr>
          <p:cNvPr id="267" name="EUM logo"/>
          <p:cNvPicPr>
            <a:picLocks noGrp="1" noRot="1" noChangeAspect="1" noMove="1" noResize="1" noEditPoints="1" noAdjustHandles="1" noChangeArrowheads="1" noChangeShapeType="1" noCrop="1"/>
          </p:cNvPicPr>
          <p:nvPr userDrawn="1"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-88"/>
          <a:stretch>
            <a:fillRect/>
          </a:stretch>
        </p:blipFill>
        <p:spPr>
          <a:xfrm>
            <a:off x="371032" y="114424"/>
            <a:ext cx="1703214" cy="438072"/>
          </a:xfrm>
          <a:prstGeom prst="rect">
            <a:avLst/>
          </a:prstGeom>
        </p:spPr>
      </p:pic>
      <p:pic>
        <p:nvPicPr>
          <p:cNvPr id="6" name="Picture 5" descr="A white number with a heart in the middle&#10;&#10;AI-generated content may be incorrect.">
            <a:extLst>
              <a:ext uri="{FF2B5EF4-FFF2-40B4-BE49-F238E27FC236}">
                <a16:creationId xmlns:a16="http://schemas.microsoft.com/office/drawing/2014/main" id="{EA442971-9A88-AE38-266B-83EFD12116C5}"/>
              </a:ext>
            </a:extLst>
          </p:cNvPr>
          <p:cNvPicPr>
            <a:picLocks noChangeAspect="1"/>
          </p:cNvPicPr>
          <p:nvPr userDrawn="1"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83424" y="3806894"/>
            <a:ext cx="2308788" cy="2308788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71EAC638-434D-CD96-ADA6-A8A31A7F65E3}"/>
              </a:ext>
            </a:extLst>
          </p:cNvPr>
          <p:cNvSpPr txBox="1"/>
          <p:nvPr userDrawn="1"/>
        </p:nvSpPr>
        <p:spPr>
          <a:xfrm>
            <a:off x="9075634" y="158614"/>
            <a:ext cx="3060354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600" b="0" kern="100" spc="-100">
                <a:solidFill>
                  <a:srgbClr val="800000"/>
                </a:solidFill>
                <a:latin typeface="Bahnschrift Light" panose="020B0502040204020203" pitchFamily="34" charset="0"/>
                <a:ea typeface="Roboto" panose="02000000000000000000" pitchFamily="2" charset="0"/>
              </a:rPr>
              <a:t>Trusted in Space. Essential on Earth.</a:t>
            </a:r>
          </a:p>
        </p:txBody>
      </p:sp>
    </p:spTree>
    <p:extLst>
      <p:ext uri="{BB962C8B-B14F-4D97-AF65-F5344CB8AC3E}">
        <p14:creationId xmlns:p14="http://schemas.microsoft.com/office/powerpoint/2010/main" val="2555298044"/>
      </p:ext>
    </p:extLst>
  </p:cSld>
  <p:clrMapOvr>
    <a:masterClrMapping/>
  </p:clrMapOvr>
  <p:transition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Title - 40 years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40 years graphic" descr="A planet in space with stars&#10;&#10;AI-generated content may be incorrect.">
            <a:extLst>
              <a:ext uri="{FF2B5EF4-FFF2-40B4-BE49-F238E27FC236}">
                <a16:creationId xmlns:a16="http://schemas.microsoft.com/office/drawing/2014/main" id="{BBB028B2-8594-01B4-DB76-83DE48C4213F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74246" y="873665"/>
            <a:ext cx="10117753" cy="5690949"/>
          </a:xfrm>
          <a:prstGeom prst="rect">
            <a:avLst/>
          </a:prstGeom>
        </p:spPr>
      </p:pic>
      <p:sp>
        <p:nvSpPr>
          <p:cNvPr id="8" name="Yellow block">
            <a:extLst>
              <a:ext uri="{FF2B5EF4-FFF2-40B4-BE49-F238E27FC236}">
                <a16:creationId xmlns:a16="http://schemas.microsoft.com/office/drawing/2014/main" id="{73E69A27-C49E-0668-BB1A-1F7C33B0ED31}"/>
              </a:ext>
            </a:extLst>
          </p:cNvPr>
          <p:cNvSpPr>
            <a:spLocks noGrp="1" noRot="1" noMove="1" noResize="1" noEditPoints="1" noAdjustHandles="1" noChangeArrowheads="1" noChangeShapeType="1"/>
          </p:cNvSpPr>
          <p:nvPr userDrawn="1"/>
        </p:nvSpPr>
        <p:spPr bwMode="auto">
          <a:xfrm>
            <a:off x="63690" y="1150961"/>
            <a:ext cx="2620370" cy="5436358"/>
          </a:xfrm>
          <a:custGeom>
            <a:avLst/>
            <a:gdLst>
              <a:gd name="connsiteX0" fmla="*/ 0 w 2620370"/>
              <a:gd name="connsiteY0" fmla="*/ 0 h 5436358"/>
              <a:gd name="connsiteX1" fmla="*/ 2620370 w 2620370"/>
              <a:gd name="connsiteY1" fmla="*/ 0 h 5436358"/>
              <a:gd name="connsiteX2" fmla="*/ 2110853 w 2620370"/>
              <a:gd name="connsiteY2" fmla="*/ 2706806 h 5436358"/>
              <a:gd name="connsiteX3" fmla="*/ 2593074 w 2620370"/>
              <a:gd name="connsiteY3" fmla="*/ 5436358 h 5436358"/>
              <a:gd name="connsiteX4" fmla="*/ 4549 w 2620370"/>
              <a:gd name="connsiteY4" fmla="*/ 5436358 h 5436358"/>
              <a:gd name="connsiteX5" fmla="*/ 0 w 2620370"/>
              <a:gd name="connsiteY5" fmla="*/ 0 h 54363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620370" h="5436358">
                <a:moveTo>
                  <a:pt x="0" y="0"/>
                </a:moveTo>
                <a:lnTo>
                  <a:pt x="2620370" y="0"/>
                </a:lnTo>
                <a:lnTo>
                  <a:pt x="2110853" y="2706806"/>
                </a:lnTo>
                <a:lnTo>
                  <a:pt x="2593074" y="5436358"/>
                </a:lnTo>
                <a:lnTo>
                  <a:pt x="4549" y="5436358"/>
                </a:lnTo>
                <a:cubicBezTo>
                  <a:pt x="3033" y="3624239"/>
                  <a:pt x="1516" y="1812119"/>
                  <a:pt x="0" y="0"/>
                </a:cubicBezTo>
                <a:close/>
              </a:path>
            </a:pathLst>
          </a:custGeom>
          <a:solidFill>
            <a:schemeClr val="tx2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36000" tIns="36000" rIns="36000" bIns="3600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en-IE" sz="900" b="1" i="0" u="none" strike="noStrike" cap="none" normalizeH="0" baseline="0">
              <a:ln>
                <a:noFill/>
              </a:ln>
              <a:solidFill>
                <a:schemeClr val="bg1"/>
              </a:solidFill>
              <a:effectLst/>
              <a:latin typeface="Tahoma" pitchFamily="34" charset="0"/>
            </a:endParaRPr>
          </a:p>
        </p:txBody>
      </p:sp>
      <p:pic>
        <p:nvPicPr>
          <p:cNvPr id="10" name="Border + circles" descr="A black and white logo&#10;&#10;AI-generated content may be incorrect.">
            <a:extLst>
              <a:ext uri="{FF2B5EF4-FFF2-40B4-BE49-F238E27FC236}">
                <a16:creationId xmlns:a16="http://schemas.microsoft.com/office/drawing/2014/main" id="{236E409B-0FC4-2FD2-CCB3-4114BE105235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3788"/>
          <a:stretch>
            <a:fillRect/>
          </a:stretch>
        </p:blipFill>
        <p:spPr>
          <a:xfrm>
            <a:off x="-1" y="0"/>
            <a:ext cx="12191999" cy="6619164"/>
          </a:xfrm>
          <a:prstGeom prst="rect">
            <a:avLst/>
          </a:prstGeom>
        </p:spPr>
      </p:pic>
      <p:sp>
        <p:nvSpPr>
          <p:cNvPr id="264" name="Logo box"/>
          <p:cNvSpPr>
            <a:spLocks noGrp="1" noRot="1" noMove="1" noResize="1" noEditPoints="1" noAdjustHandles="1" noChangeArrowheads="1" noChangeShapeType="1"/>
          </p:cNvSpPr>
          <p:nvPr userDrawn="1"/>
        </p:nvSpPr>
        <p:spPr bwMode="auto">
          <a:xfrm>
            <a:off x="145054" y="-8719"/>
            <a:ext cx="2107258" cy="647425"/>
          </a:xfrm>
          <a:prstGeom prst="rect">
            <a:avLst/>
          </a:prstGeom>
          <a:solidFill>
            <a:srgbClr val="800000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36000" tIns="36000" rIns="36000" bIns="3600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en-GB" sz="900" b="1" i="0" u="none" strike="noStrike" cap="none" normalizeH="0" baseline="0">
              <a:ln>
                <a:noFill/>
              </a:ln>
              <a:solidFill>
                <a:schemeClr val="bg1"/>
              </a:solidFill>
              <a:effectLst/>
              <a:latin typeface="Tahoma" pitchFamily="34" charset="0"/>
            </a:endParaRPr>
          </a:p>
        </p:txBody>
      </p:sp>
      <p:cxnSp>
        <p:nvCxnSpPr>
          <p:cNvPr id="268" name="Grey line"/>
          <p:cNvCxnSpPr>
            <a:cxnSpLocks noGrp="1" noRot="1" noMove="1" noResize="1" noEditPoints="1" noAdjustHandles="1" noChangeArrowheads="1" noChangeShapeType="1"/>
          </p:cNvCxnSpPr>
          <p:nvPr userDrawn="1"/>
        </p:nvCxnSpPr>
        <p:spPr bwMode="auto">
          <a:xfrm>
            <a:off x="145054" y="638706"/>
            <a:ext cx="12046946" cy="0"/>
          </a:xfrm>
          <a:prstGeom prst="line">
            <a:avLst/>
          </a:prstGeom>
          <a:solidFill>
            <a:schemeClr val="bg2"/>
          </a:solidFill>
          <a:ln w="6350" cap="flat" cmpd="sng" algn="ctr">
            <a:solidFill>
              <a:schemeClr val="tx2">
                <a:alpha val="2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pic>
        <p:nvPicPr>
          <p:cNvPr id="3" name="Picture 2" descr="A black background with white text&#10;&#10;AI-generated content may be incorrect.">
            <a:extLst>
              <a:ext uri="{FF2B5EF4-FFF2-40B4-BE49-F238E27FC236}">
                <a16:creationId xmlns:a16="http://schemas.microsoft.com/office/drawing/2014/main" id="{8168BE2B-138D-388A-5A54-7DA68A7F1B91}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8735" y="-8719"/>
            <a:ext cx="1939895" cy="646028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76883F94-637F-7AD4-143D-485D8A58AAE1}"/>
              </a:ext>
            </a:extLst>
          </p:cNvPr>
          <p:cNvSpPr txBox="1"/>
          <p:nvPr userDrawn="1"/>
        </p:nvSpPr>
        <p:spPr>
          <a:xfrm>
            <a:off x="7674123" y="4783090"/>
            <a:ext cx="370460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0" kern="100" spc="-100">
                <a:solidFill>
                  <a:schemeClr val="tx1"/>
                </a:solidFill>
                <a:latin typeface="Bahnschrift Light" panose="020B0502040204020203" pitchFamily="34" charset="0"/>
                <a:ea typeface="Roboto" panose="02000000000000000000" pitchFamily="2" charset="0"/>
              </a:rPr>
              <a:t>Trusted in Space.</a:t>
            </a:r>
          </a:p>
          <a:p>
            <a:pPr algn="ctr"/>
            <a:r>
              <a:rPr lang="en-US" sz="2000" b="0" kern="100" spc="-100">
                <a:solidFill>
                  <a:schemeClr val="tx1"/>
                </a:solidFill>
                <a:latin typeface="Bahnschrift Light" panose="020B0502040204020203" pitchFamily="34" charset="0"/>
                <a:ea typeface="Roboto" panose="02000000000000000000" pitchFamily="2" charset="0"/>
              </a:rPr>
              <a:t>Essential on Earth.</a:t>
            </a:r>
          </a:p>
        </p:txBody>
      </p:sp>
    </p:spTree>
    <p:extLst>
      <p:ext uri="{BB962C8B-B14F-4D97-AF65-F5344CB8AC3E}">
        <p14:creationId xmlns:p14="http://schemas.microsoft.com/office/powerpoint/2010/main" val="3283338528"/>
      </p:ext>
    </p:extLst>
  </p:cSld>
  <p:clrMapOvr>
    <a:masterClrMapping/>
  </p:clrMapOvr>
  <p:transition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- MTG Europe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2720" y="1240115"/>
            <a:ext cx="9335286" cy="5289994"/>
          </a:xfrm>
          <a:prstGeom prst="rect">
            <a:avLst/>
          </a:prstGeom>
        </p:spPr>
      </p:pic>
      <p:sp>
        <p:nvSpPr>
          <p:cNvPr id="243" name="Freeform 242"/>
          <p:cNvSpPr/>
          <p:nvPr userDrawn="1"/>
        </p:nvSpPr>
        <p:spPr bwMode="auto">
          <a:xfrm flipH="1">
            <a:off x="8871770" y="1154545"/>
            <a:ext cx="3306619" cy="5375564"/>
          </a:xfrm>
          <a:custGeom>
            <a:avLst/>
            <a:gdLst>
              <a:gd name="connsiteX0" fmla="*/ 46182 w 3306619"/>
              <a:gd name="connsiteY0" fmla="*/ 0 h 5375564"/>
              <a:gd name="connsiteX1" fmla="*/ 3306619 w 3306619"/>
              <a:gd name="connsiteY1" fmla="*/ 0 h 5375564"/>
              <a:gd name="connsiteX2" fmla="*/ 2050473 w 3306619"/>
              <a:gd name="connsiteY2" fmla="*/ 5375564 h 5375564"/>
              <a:gd name="connsiteX3" fmla="*/ 0 w 3306619"/>
              <a:gd name="connsiteY3" fmla="*/ 5375564 h 5375564"/>
              <a:gd name="connsiteX4" fmla="*/ 46182 w 3306619"/>
              <a:gd name="connsiteY4" fmla="*/ 0 h 537556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306619" h="5375564">
                <a:moveTo>
                  <a:pt x="46182" y="0"/>
                </a:moveTo>
                <a:lnTo>
                  <a:pt x="3306619" y="0"/>
                </a:lnTo>
                <a:lnTo>
                  <a:pt x="2050473" y="5375564"/>
                </a:lnTo>
                <a:lnTo>
                  <a:pt x="0" y="5375564"/>
                </a:lnTo>
                <a:lnTo>
                  <a:pt x="46182" y="0"/>
                </a:lnTo>
                <a:close/>
              </a:path>
            </a:pathLst>
          </a:custGeom>
          <a:solidFill>
            <a:schemeClr val="accent1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36000" tIns="36000" rIns="36000" bIns="3600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en-GB" sz="900" b="1" i="0" u="none" strike="noStrike" cap="none" normalizeH="0" baseline="0">
              <a:ln>
                <a:noFill/>
              </a:ln>
              <a:solidFill>
                <a:schemeClr val="bg1"/>
              </a:solidFill>
              <a:effectLst/>
              <a:latin typeface="Tahoma" pitchFamily="34" charset="0"/>
            </a:endParaRPr>
          </a:p>
        </p:txBody>
      </p:sp>
      <p:pic>
        <p:nvPicPr>
          <p:cNvPr id="3" name="Picture 2"/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3839"/>
          <a:stretch>
            <a:fillRect/>
          </a:stretch>
        </p:blipFill>
        <p:spPr>
          <a:xfrm flipH="1">
            <a:off x="0" y="0"/>
            <a:ext cx="12192000" cy="6594765"/>
          </a:xfrm>
          <a:prstGeom prst="rect">
            <a:avLst/>
          </a:prstGeom>
        </p:spPr>
      </p:pic>
      <p:cxnSp>
        <p:nvCxnSpPr>
          <p:cNvPr id="268" name="Straight Connector 267"/>
          <p:cNvCxnSpPr/>
          <p:nvPr userDrawn="1"/>
        </p:nvCxnSpPr>
        <p:spPr bwMode="auto">
          <a:xfrm>
            <a:off x="145054" y="638706"/>
            <a:ext cx="12046946" cy="0"/>
          </a:xfrm>
          <a:prstGeom prst="line">
            <a:avLst/>
          </a:prstGeom>
          <a:solidFill>
            <a:schemeClr val="bg2"/>
          </a:solidFill>
          <a:ln w="6350" cap="flat" cmpd="sng" algn="ctr">
            <a:solidFill>
              <a:schemeClr val="tx2">
                <a:alpha val="2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2" name="Logo box">
            <a:extLst>
              <a:ext uri="{FF2B5EF4-FFF2-40B4-BE49-F238E27FC236}">
                <a16:creationId xmlns:a16="http://schemas.microsoft.com/office/drawing/2014/main" id="{450ADCB7-16EB-B622-638C-A1A4954E3E64}"/>
              </a:ext>
            </a:extLst>
          </p:cNvPr>
          <p:cNvSpPr/>
          <p:nvPr userDrawn="1"/>
        </p:nvSpPr>
        <p:spPr bwMode="auto">
          <a:xfrm>
            <a:off x="145054" y="-8719"/>
            <a:ext cx="2107258" cy="647425"/>
          </a:xfrm>
          <a:prstGeom prst="rect">
            <a:avLst/>
          </a:prstGeom>
          <a:solidFill>
            <a:srgbClr val="800000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36000" tIns="36000" rIns="36000" bIns="3600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en-GB" sz="900" b="1" i="0" u="none" strike="noStrike" cap="none" normalizeH="0" baseline="0">
              <a:ln>
                <a:noFill/>
              </a:ln>
              <a:solidFill>
                <a:schemeClr val="bg1"/>
              </a:solidFill>
              <a:effectLst/>
              <a:latin typeface="Tahoma" pitchFamily="34" charset="0"/>
            </a:endParaRPr>
          </a:p>
        </p:txBody>
      </p:sp>
      <p:pic>
        <p:nvPicPr>
          <p:cNvPr id="4" name="Picture 3" descr="A black background with white text&#10;&#10;AI-generated content may be incorrect.">
            <a:extLst>
              <a:ext uri="{FF2B5EF4-FFF2-40B4-BE49-F238E27FC236}">
                <a16:creationId xmlns:a16="http://schemas.microsoft.com/office/drawing/2014/main" id="{52BC845D-EDCB-49FB-8EA7-B86F49B5F992}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8735" y="-8719"/>
            <a:ext cx="1939895" cy="646028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B889ADF8-1EBB-F2EA-CAD4-829F7E52DF13}"/>
              </a:ext>
            </a:extLst>
          </p:cNvPr>
          <p:cNvSpPr txBox="1"/>
          <p:nvPr userDrawn="1"/>
        </p:nvSpPr>
        <p:spPr>
          <a:xfrm>
            <a:off x="9075634" y="158614"/>
            <a:ext cx="3060354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600" b="0" kern="100" spc="-100">
                <a:solidFill>
                  <a:srgbClr val="800000"/>
                </a:solidFill>
                <a:latin typeface="Bahnschrift Light" panose="020B0502040204020203" pitchFamily="34" charset="0"/>
                <a:ea typeface="Roboto" panose="02000000000000000000" pitchFamily="2" charset="0"/>
              </a:rPr>
              <a:t>Trusted in Space. Essential on Earth.</a:t>
            </a:r>
          </a:p>
        </p:txBody>
      </p:sp>
    </p:spTree>
    <p:extLst>
      <p:ext uri="{BB962C8B-B14F-4D97-AF65-F5344CB8AC3E}">
        <p14:creationId xmlns:p14="http://schemas.microsoft.com/office/powerpoint/2010/main" val="3698634651"/>
      </p:ext>
    </p:extLst>
  </p:cSld>
  <p:clrMapOvr>
    <a:masterClrMapping/>
  </p:clrMapOvr>
  <p:transition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itle - Flags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lanet in space with stars&#10;&#10;AI-generated content may be incorrect.">
            <a:extLst>
              <a:ext uri="{FF2B5EF4-FFF2-40B4-BE49-F238E27FC236}">
                <a16:creationId xmlns:a16="http://schemas.microsoft.com/office/drawing/2014/main" id="{E4EFABC4-666E-0E12-FBFB-C5321CC934AA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19" b="3668"/>
          <a:stretch>
            <a:fillRect/>
          </a:stretch>
        </p:blipFill>
        <p:spPr>
          <a:xfrm>
            <a:off x="63690" y="1108378"/>
            <a:ext cx="12055526" cy="5478940"/>
          </a:xfrm>
          <a:prstGeom prst="rect">
            <a:avLst/>
          </a:prstGeom>
        </p:spPr>
      </p:pic>
      <p:sp>
        <p:nvSpPr>
          <p:cNvPr id="8" name="Yellow block">
            <a:extLst>
              <a:ext uri="{FF2B5EF4-FFF2-40B4-BE49-F238E27FC236}">
                <a16:creationId xmlns:a16="http://schemas.microsoft.com/office/drawing/2014/main" id="{73E69A27-C49E-0668-BB1A-1F7C33B0ED31}"/>
              </a:ext>
            </a:extLst>
          </p:cNvPr>
          <p:cNvSpPr>
            <a:spLocks noGrp="1" noRot="1" noMove="1" noResize="1" noEditPoints="1" noAdjustHandles="1" noChangeArrowheads="1" noChangeShapeType="1"/>
          </p:cNvSpPr>
          <p:nvPr userDrawn="1"/>
        </p:nvSpPr>
        <p:spPr bwMode="auto">
          <a:xfrm>
            <a:off x="63690" y="1150961"/>
            <a:ext cx="2620370" cy="5436358"/>
          </a:xfrm>
          <a:custGeom>
            <a:avLst/>
            <a:gdLst>
              <a:gd name="connsiteX0" fmla="*/ 0 w 2620370"/>
              <a:gd name="connsiteY0" fmla="*/ 0 h 5436358"/>
              <a:gd name="connsiteX1" fmla="*/ 2620370 w 2620370"/>
              <a:gd name="connsiteY1" fmla="*/ 0 h 5436358"/>
              <a:gd name="connsiteX2" fmla="*/ 2110853 w 2620370"/>
              <a:gd name="connsiteY2" fmla="*/ 2706806 h 5436358"/>
              <a:gd name="connsiteX3" fmla="*/ 2593074 w 2620370"/>
              <a:gd name="connsiteY3" fmla="*/ 5436358 h 5436358"/>
              <a:gd name="connsiteX4" fmla="*/ 4549 w 2620370"/>
              <a:gd name="connsiteY4" fmla="*/ 5436358 h 5436358"/>
              <a:gd name="connsiteX5" fmla="*/ 0 w 2620370"/>
              <a:gd name="connsiteY5" fmla="*/ 0 h 54363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620370" h="5436358">
                <a:moveTo>
                  <a:pt x="0" y="0"/>
                </a:moveTo>
                <a:lnTo>
                  <a:pt x="2620370" y="0"/>
                </a:lnTo>
                <a:lnTo>
                  <a:pt x="2110853" y="2706806"/>
                </a:lnTo>
                <a:lnTo>
                  <a:pt x="2593074" y="5436358"/>
                </a:lnTo>
                <a:lnTo>
                  <a:pt x="4549" y="5436358"/>
                </a:lnTo>
                <a:cubicBezTo>
                  <a:pt x="3033" y="3624239"/>
                  <a:pt x="1516" y="1812119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36000" tIns="36000" rIns="36000" bIns="3600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en-IE" sz="900" b="1" i="0" u="none" strike="noStrike" cap="none" normalizeH="0" baseline="0">
              <a:ln>
                <a:noFill/>
              </a:ln>
              <a:solidFill>
                <a:schemeClr val="bg1"/>
              </a:solidFill>
              <a:effectLst/>
              <a:latin typeface="Tahoma" pitchFamily="34" charset="0"/>
            </a:endParaRPr>
          </a:p>
        </p:txBody>
      </p:sp>
      <p:pic>
        <p:nvPicPr>
          <p:cNvPr id="10" name="Border + circles" descr="A black and white logo&#10;&#10;AI-generated content may be incorrect.">
            <a:extLst>
              <a:ext uri="{FF2B5EF4-FFF2-40B4-BE49-F238E27FC236}">
                <a16:creationId xmlns:a16="http://schemas.microsoft.com/office/drawing/2014/main" id="{236E409B-0FC4-2FD2-CCB3-4114BE105235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3788"/>
          <a:stretch>
            <a:fillRect/>
          </a:stretch>
        </p:blipFill>
        <p:spPr>
          <a:xfrm>
            <a:off x="-1" y="0"/>
            <a:ext cx="12191999" cy="6619164"/>
          </a:xfrm>
          <a:prstGeom prst="rect">
            <a:avLst/>
          </a:prstGeom>
        </p:spPr>
      </p:pic>
      <p:cxnSp>
        <p:nvCxnSpPr>
          <p:cNvPr id="268" name="Grey line"/>
          <p:cNvCxnSpPr>
            <a:cxnSpLocks noGrp="1" noRot="1" noMove="1" noResize="1" noEditPoints="1" noAdjustHandles="1" noChangeArrowheads="1" noChangeShapeType="1"/>
          </p:cNvCxnSpPr>
          <p:nvPr userDrawn="1"/>
        </p:nvCxnSpPr>
        <p:spPr bwMode="auto">
          <a:xfrm>
            <a:off x="145054" y="638706"/>
            <a:ext cx="12046946" cy="0"/>
          </a:xfrm>
          <a:prstGeom prst="line">
            <a:avLst/>
          </a:prstGeom>
          <a:solidFill>
            <a:schemeClr val="bg2"/>
          </a:solidFill>
          <a:ln w="6350" cap="flat" cmpd="sng" algn="ctr">
            <a:solidFill>
              <a:schemeClr val="tx2">
                <a:alpha val="2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2" name="Logo box">
            <a:extLst>
              <a:ext uri="{FF2B5EF4-FFF2-40B4-BE49-F238E27FC236}">
                <a16:creationId xmlns:a16="http://schemas.microsoft.com/office/drawing/2014/main" id="{3E392C0A-DF10-D30F-EF0B-A3B046BCF0AF}"/>
              </a:ext>
            </a:extLst>
          </p:cNvPr>
          <p:cNvSpPr/>
          <p:nvPr userDrawn="1"/>
        </p:nvSpPr>
        <p:spPr bwMode="auto">
          <a:xfrm>
            <a:off x="145054" y="-8719"/>
            <a:ext cx="2107258" cy="647425"/>
          </a:xfrm>
          <a:prstGeom prst="rect">
            <a:avLst/>
          </a:prstGeom>
          <a:solidFill>
            <a:srgbClr val="800000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36000" tIns="36000" rIns="36000" bIns="3600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en-GB" sz="900" b="1" i="0" u="none" strike="noStrike" cap="none" normalizeH="0" baseline="0">
              <a:ln>
                <a:noFill/>
              </a:ln>
              <a:solidFill>
                <a:schemeClr val="bg1"/>
              </a:solidFill>
              <a:effectLst/>
              <a:latin typeface="Tahoma" pitchFamily="34" charset="0"/>
            </a:endParaRPr>
          </a:p>
        </p:txBody>
      </p:sp>
      <p:pic>
        <p:nvPicPr>
          <p:cNvPr id="4" name="Picture 3" descr="A black background with white text&#10;&#10;AI-generated content may be incorrect.">
            <a:extLst>
              <a:ext uri="{FF2B5EF4-FFF2-40B4-BE49-F238E27FC236}">
                <a16:creationId xmlns:a16="http://schemas.microsoft.com/office/drawing/2014/main" id="{3D277281-68D4-7402-4B74-477146D330AD}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8735" y="-8719"/>
            <a:ext cx="1939895" cy="646028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39F3A12D-ABE6-2685-297C-35A400BEF856}"/>
              </a:ext>
            </a:extLst>
          </p:cNvPr>
          <p:cNvSpPr txBox="1"/>
          <p:nvPr userDrawn="1"/>
        </p:nvSpPr>
        <p:spPr>
          <a:xfrm>
            <a:off x="9075634" y="158614"/>
            <a:ext cx="3060354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600" b="0" kern="100" spc="-100">
                <a:solidFill>
                  <a:srgbClr val="800000"/>
                </a:solidFill>
                <a:latin typeface="Bahnschrift Light" panose="020B0502040204020203" pitchFamily="34" charset="0"/>
                <a:ea typeface="Roboto" panose="02000000000000000000" pitchFamily="2" charset="0"/>
              </a:rPr>
              <a:t>Trusted in Space. Essential on Earth.</a:t>
            </a:r>
          </a:p>
        </p:txBody>
      </p:sp>
    </p:spTree>
    <p:extLst>
      <p:ext uri="{BB962C8B-B14F-4D97-AF65-F5344CB8AC3E}">
        <p14:creationId xmlns:p14="http://schemas.microsoft.com/office/powerpoint/2010/main" val="3765122456"/>
      </p:ext>
    </p:extLst>
  </p:cSld>
  <p:clrMapOvr>
    <a:masterClrMapping/>
  </p:clrMapOvr>
  <p:transition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- Metop/EPS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18124" y="1210440"/>
            <a:ext cx="9465846" cy="5324538"/>
          </a:xfrm>
          <a:prstGeom prst="rect">
            <a:avLst/>
          </a:prstGeom>
        </p:spPr>
      </p:pic>
      <p:sp>
        <p:nvSpPr>
          <p:cNvPr id="243" name="Freeform 242"/>
          <p:cNvSpPr/>
          <p:nvPr userDrawn="1"/>
        </p:nvSpPr>
        <p:spPr bwMode="auto">
          <a:xfrm>
            <a:off x="36945" y="1154545"/>
            <a:ext cx="3306619" cy="5375564"/>
          </a:xfrm>
          <a:custGeom>
            <a:avLst/>
            <a:gdLst>
              <a:gd name="connsiteX0" fmla="*/ 46182 w 3306619"/>
              <a:gd name="connsiteY0" fmla="*/ 0 h 5375564"/>
              <a:gd name="connsiteX1" fmla="*/ 3306619 w 3306619"/>
              <a:gd name="connsiteY1" fmla="*/ 0 h 5375564"/>
              <a:gd name="connsiteX2" fmla="*/ 2050473 w 3306619"/>
              <a:gd name="connsiteY2" fmla="*/ 5375564 h 5375564"/>
              <a:gd name="connsiteX3" fmla="*/ 0 w 3306619"/>
              <a:gd name="connsiteY3" fmla="*/ 5375564 h 5375564"/>
              <a:gd name="connsiteX4" fmla="*/ 46182 w 3306619"/>
              <a:gd name="connsiteY4" fmla="*/ 0 h 537556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306619" h="5375564">
                <a:moveTo>
                  <a:pt x="46182" y="0"/>
                </a:moveTo>
                <a:lnTo>
                  <a:pt x="3306619" y="0"/>
                </a:lnTo>
                <a:lnTo>
                  <a:pt x="2050473" y="5375564"/>
                </a:lnTo>
                <a:lnTo>
                  <a:pt x="0" y="5375564"/>
                </a:lnTo>
                <a:lnTo>
                  <a:pt x="46182" y="0"/>
                </a:lnTo>
                <a:close/>
              </a:path>
            </a:pathLst>
          </a:custGeom>
          <a:solidFill>
            <a:schemeClr val="accent2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36000" tIns="36000" rIns="36000" bIns="3600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en-GB" sz="900" b="1" i="0" u="none" strike="noStrike" cap="none" normalizeH="0" baseline="0">
              <a:ln>
                <a:noFill/>
              </a:ln>
              <a:solidFill>
                <a:schemeClr val="bg1"/>
              </a:solidFill>
              <a:effectLst/>
              <a:latin typeface="Tahoma" pitchFamily="34" charset="0"/>
            </a:endParaRPr>
          </a:p>
        </p:txBody>
      </p:sp>
      <p:pic>
        <p:nvPicPr>
          <p:cNvPr id="3" name="Picture 2"/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3839"/>
          <a:stretch>
            <a:fillRect/>
          </a:stretch>
        </p:blipFill>
        <p:spPr>
          <a:xfrm>
            <a:off x="-1" y="-1"/>
            <a:ext cx="12192001" cy="6594765"/>
          </a:xfrm>
          <a:prstGeom prst="rect">
            <a:avLst/>
          </a:prstGeom>
        </p:spPr>
      </p:pic>
      <p:cxnSp>
        <p:nvCxnSpPr>
          <p:cNvPr id="268" name="Straight Connector 267"/>
          <p:cNvCxnSpPr/>
          <p:nvPr userDrawn="1"/>
        </p:nvCxnSpPr>
        <p:spPr bwMode="auto">
          <a:xfrm>
            <a:off x="145054" y="638706"/>
            <a:ext cx="12046946" cy="0"/>
          </a:xfrm>
          <a:prstGeom prst="line">
            <a:avLst/>
          </a:prstGeom>
          <a:solidFill>
            <a:schemeClr val="bg2"/>
          </a:solidFill>
          <a:ln w="6350" cap="flat" cmpd="sng" algn="ctr">
            <a:solidFill>
              <a:schemeClr val="tx2">
                <a:alpha val="2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4" name="Logo box">
            <a:extLst>
              <a:ext uri="{FF2B5EF4-FFF2-40B4-BE49-F238E27FC236}">
                <a16:creationId xmlns:a16="http://schemas.microsoft.com/office/drawing/2014/main" id="{FB0A5B34-CD22-5471-332A-2BB0E79DB534}"/>
              </a:ext>
            </a:extLst>
          </p:cNvPr>
          <p:cNvSpPr/>
          <p:nvPr userDrawn="1"/>
        </p:nvSpPr>
        <p:spPr bwMode="auto">
          <a:xfrm>
            <a:off x="145054" y="-8719"/>
            <a:ext cx="2107258" cy="647425"/>
          </a:xfrm>
          <a:prstGeom prst="rect">
            <a:avLst/>
          </a:prstGeom>
          <a:solidFill>
            <a:srgbClr val="800000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36000" tIns="36000" rIns="36000" bIns="3600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en-GB" sz="900" b="1" i="0" u="none" strike="noStrike" cap="none" normalizeH="0" baseline="0">
              <a:ln>
                <a:noFill/>
              </a:ln>
              <a:solidFill>
                <a:schemeClr val="bg1"/>
              </a:solidFill>
              <a:effectLst/>
              <a:latin typeface="Tahoma" pitchFamily="34" charset="0"/>
            </a:endParaRPr>
          </a:p>
        </p:txBody>
      </p:sp>
      <p:pic>
        <p:nvPicPr>
          <p:cNvPr id="5" name="Picture 4" descr="A black background with white text&#10;&#10;AI-generated content may be incorrect.">
            <a:extLst>
              <a:ext uri="{FF2B5EF4-FFF2-40B4-BE49-F238E27FC236}">
                <a16:creationId xmlns:a16="http://schemas.microsoft.com/office/drawing/2014/main" id="{F514F7FE-53E7-7C2F-D72B-C60357B6A40E}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8735" y="-8719"/>
            <a:ext cx="1939895" cy="646028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4B421CDD-B50E-22CF-1176-6D423C69DCB4}"/>
              </a:ext>
            </a:extLst>
          </p:cNvPr>
          <p:cNvSpPr txBox="1"/>
          <p:nvPr userDrawn="1"/>
        </p:nvSpPr>
        <p:spPr>
          <a:xfrm>
            <a:off x="9075634" y="158614"/>
            <a:ext cx="3060354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600" b="0" kern="100" spc="-100">
                <a:solidFill>
                  <a:srgbClr val="800000"/>
                </a:solidFill>
                <a:latin typeface="Bahnschrift Light" panose="020B0502040204020203" pitchFamily="34" charset="0"/>
                <a:ea typeface="Roboto" panose="02000000000000000000" pitchFamily="2" charset="0"/>
              </a:rPr>
              <a:t>Trusted in Space. Essential on Earth.</a:t>
            </a:r>
          </a:p>
        </p:txBody>
      </p:sp>
    </p:spTree>
    <p:extLst>
      <p:ext uri="{BB962C8B-B14F-4D97-AF65-F5344CB8AC3E}">
        <p14:creationId xmlns:p14="http://schemas.microsoft.com/office/powerpoint/2010/main" val="3975260336"/>
      </p:ext>
    </p:extLst>
  </p:cSld>
  <p:clrMapOvr>
    <a:masterClrMapping/>
  </p:clrMapOvr>
  <p:transition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- EPS-SG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8674"/>
          <a:stretch>
            <a:fillRect/>
          </a:stretch>
        </p:blipFill>
        <p:spPr>
          <a:xfrm>
            <a:off x="125175" y="1249142"/>
            <a:ext cx="10281095" cy="5320624"/>
          </a:xfrm>
          <a:prstGeom prst="rect">
            <a:avLst/>
          </a:prstGeom>
        </p:spPr>
      </p:pic>
      <p:sp>
        <p:nvSpPr>
          <p:cNvPr id="243" name="Freeform 242"/>
          <p:cNvSpPr/>
          <p:nvPr userDrawn="1"/>
        </p:nvSpPr>
        <p:spPr bwMode="auto">
          <a:xfrm flipH="1">
            <a:off x="8871770" y="1154545"/>
            <a:ext cx="3306619" cy="5375564"/>
          </a:xfrm>
          <a:custGeom>
            <a:avLst/>
            <a:gdLst>
              <a:gd name="connsiteX0" fmla="*/ 46182 w 3306619"/>
              <a:gd name="connsiteY0" fmla="*/ 0 h 5375564"/>
              <a:gd name="connsiteX1" fmla="*/ 3306619 w 3306619"/>
              <a:gd name="connsiteY1" fmla="*/ 0 h 5375564"/>
              <a:gd name="connsiteX2" fmla="*/ 2050473 w 3306619"/>
              <a:gd name="connsiteY2" fmla="*/ 5375564 h 5375564"/>
              <a:gd name="connsiteX3" fmla="*/ 0 w 3306619"/>
              <a:gd name="connsiteY3" fmla="*/ 5375564 h 5375564"/>
              <a:gd name="connsiteX4" fmla="*/ 46182 w 3306619"/>
              <a:gd name="connsiteY4" fmla="*/ 0 h 537556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306619" h="5375564">
                <a:moveTo>
                  <a:pt x="46182" y="0"/>
                </a:moveTo>
                <a:lnTo>
                  <a:pt x="3306619" y="0"/>
                </a:lnTo>
                <a:lnTo>
                  <a:pt x="2050473" y="5375564"/>
                </a:lnTo>
                <a:lnTo>
                  <a:pt x="0" y="5375564"/>
                </a:lnTo>
                <a:lnTo>
                  <a:pt x="46182" y="0"/>
                </a:lnTo>
                <a:close/>
              </a:path>
            </a:pathLst>
          </a:custGeom>
          <a:solidFill>
            <a:schemeClr val="accent2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36000" tIns="36000" rIns="36000" bIns="3600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en-GB" sz="900" b="1" i="0" u="none" strike="noStrike" cap="none" normalizeH="0" baseline="0">
              <a:ln>
                <a:noFill/>
              </a:ln>
              <a:solidFill>
                <a:schemeClr val="bg1"/>
              </a:solidFill>
              <a:effectLst/>
              <a:latin typeface="Tahoma" pitchFamily="34" charset="0"/>
            </a:endParaRPr>
          </a:p>
        </p:txBody>
      </p:sp>
      <p:pic>
        <p:nvPicPr>
          <p:cNvPr id="3" name="Picture 2"/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3839"/>
          <a:stretch>
            <a:fillRect/>
          </a:stretch>
        </p:blipFill>
        <p:spPr>
          <a:xfrm flipH="1">
            <a:off x="0" y="0"/>
            <a:ext cx="12192000" cy="6594765"/>
          </a:xfrm>
          <a:prstGeom prst="rect">
            <a:avLst/>
          </a:prstGeom>
        </p:spPr>
      </p:pic>
      <p:cxnSp>
        <p:nvCxnSpPr>
          <p:cNvPr id="268" name="Straight Connector 267"/>
          <p:cNvCxnSpPr/>
          <p:nvPr userDrawn="1"/>
        </p:nvCxnSpPr>
        <p:spPr bwMode="auto">
          <a:xfrm>
            <a:off x="145054" y="638706"/>
            <a:ext cx="12046946" cy="0"/>
          </a:xfrm>
          <a:prstGeom prst="line">
            <a:avLst/>
          </a:prstGeom>
          <a:solidFill>
            <a:schemeClr val="bg2"/>
          </a:solidFill>
          <a:ln w="6350" cap="flat" cmpd="sng" algn="ctr">
            <a:solidFill>
              <a:schemeClr val="tx2">
                <a:alpha val="2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4" name="Logo box">
            <a:extLst>
              <a:ext uri="{FF2B5EF4-FFF2-40B4-BE49-F238E27FC236}">
                <a16:creationId xmlns:a16="http://schemas.microsoft.com/office/drawing/2014/main" id="{52BAA7E5-AA45-8CC8-A434-4FDF0DF3F348}"/>
              </a:ext>
            </a:extLst>
          </p:cNvPr>
          <p:cNvSpPr/>
          <p:nvPr userDrawn="1"/>
        </p:nvSpPr>
        <p:spPr bwMode="auto">
          <a:xfrm>
            <a:off x="145054" y="-8719"/>
            <a:ext cx="2107258" cy="647425"/>
          </a:xfrm>
          <a:prstGeom prst="rect">
            <a:avLst/>
          </a:prstGeom>
          <a:solidFill>
            <a:srgbClr val="800000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36000" tIns="36000" rIns="36000" bIns="3600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en-GB" sz="900" b="1" i="0" u="none" strike="noStrike" cap="none" normalizeH="0" baseline="0">
              <a:ln>
                <a:noFill/>
              </a:ln>
              <a:solidFill>
                <a:schemeClr val="bg1"/>
              </a:solidFill>
              <a:effectLst/>
              <a:latin typeface="Tahoma" pitchFamily="34" charset="0"/>
            </a:endParaRPr>
          </a:p>
        </p:txBody>
      </p:sp>
      <p:pic>
        <p:nvPicPr>
          <p:cNvPr id="5" name="Picture 4" descr="A black background with white text&#10;&#10;AI-generated content may be incorrect.">
            <a:extLst>
              <a:ext uri="{FF2B5EF4-FFF2-40B4-BE49-F238E27FC236}">
                <a16:creationId xmlns:a16="http://schemas.microsoft.com/office/drawing/2014/main" id="{5CC3971B-9FF7-641A-E637-3E8DAF071F99}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8735" y="-8719"/>
            <a:ext cx="1939895" cy="646028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80F01C85-380F-6659-4C7D-C31A69DAE05F}"/>
              </a:ext>
            </a:extLst>
          </p:cNvPr>
          <p:cNvSpPr txBox="1"/>
          <p:nvPr userDrawn="1"/>
        </p:nvSpPr>
        <p:spPr>
          <a:xfrm>
            <a:off x="9075634" y="158614"/>
            <a:ext cx="3060354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600" b="0" kern="100" spc="-100">
                <a:solidFill>
                  <a:srgbClr val="800000"/>
                </a:solidFill>
                <a:latin typeface="Bahnschrift Light" panose="020B0502040204020203" pitchFamily="34" charset="0"/>
                <a:ea typeface="Roboto" panose="02000000000000000000" pitchFamily="2" charset="0"/>
              </a:rPr>
              <a:t>Trusted in Space. Essential on Earth.</a:t>
            </a:r>
          </a:p>
        </p:txBody>
      </p:sp>
    </p:spTree>
    <p:extLst>
      <p:ext uri="{BB962C8B-B14F-4D97-AF65-F5344CB8AC3E}">
        <p14:creationId xmlns:p14="http://schemas.microsoft.com/office/powerpoint/2010/main" val="2788716150"/>
      </p:ext>
    </p:extLst>
  </p:cSld>
  <p:clrMapOvr>
    <a:masterClrMapping/>
  </p:clrMapOvr>
  <p:transition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- MSG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2106" y="1122694"/>
            <a:ext cx="9619897" cy="5451274"/>
          </a:xfrm>
          <a:prstGeom prst="rect">
            <a:avLst/>
          </a:prstGeom>
        </p:spPr>
      </p:pic>
      <p:sp>
        <p:nvSpPr>
          <p:cNvPr id="243" name="Freeform 242"/>
          <p:cNvSpPr/>
          <p:nvPr userDrawn="1"/>
        </p:nvSpPr>
        <p:spPr bwMode="auto">
          <a:xfrm>
            <a:off x="36945" y="1154545"/>
            <a:ext cx="3306619" cy="5375564"/>
          </a:xfrm>
          <a:custGeom>
            <a:avLst/>
            <a:gdLst>
              <a:gd name="connsiteX0" fmla="*/ 46182 w 3306619"/>
              <a:gd name="connsiteY0" fmla="*/ 0 h 5375564"/>
              <a:gd name="connsiteX1" fmla="*/ 3306619 w 3306619"/>
              <a:gd name="connsiteY1" fmla="*/ 0 h 5375564"/>
              <a:gd name="connsiteX2" fmla="*/ 2050473 w 3306619"/>
              <a:gd name="connsiteY2" fmla="*/ 5375564 h 5375564"/>
              <a:gd name="connsiteX3" fmla="*/ 0 w 3306619"/>
              <a:gd name="connsiteY3" fmla="*/ 5375564 h 5375564"/>
              <a:gd name="connsiteX4" fmla="*/ 46182 w 3306619"/>
              <a:gd name="connsiteY4" fmla="*/ 0 h 537556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306619" h="5375564">
                <a:moveTo>
                  <a:pt x="46182" y="0"/>
                </a:moveTo>
                <a:lnTo>
                  <a:pt x="3306619" y="0"/>
                </a:lnTo>
                <a:lnTo>
                  <a:pt x="2050473" y="5375564"/>
                </a:lnTo>
                <a:lnTo>
                  <a:pt x="0" y="5375564"/>
                </a:lnTo>
                <a:lnTo>
                  <a:pt x="46182" y="0"/>
                </a:lnTo>
                <a:close/>
              </a:path>
            </a:pathLst>
          </a:custGeom>
          <a:solidFill>
            <a:schemeClr val="accent2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36000" tIns="36000" rIns="36000" bIns="3600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en-GB" sz="900" b="1" i="0" u="none" strike="noStrike" cap="none" normalizeH="0" baseline="0">
              <a:ln>
                <a:noFill/>
              </a:ln>
              <a:solidFill>
                <a:schemeClr val="bg1"/>
              </a:solidFill>
              <a:effectLst/>
              <a:latin typeface="Tahoma" pitchFamily="34" charset="0"/>
            </a:endParaRPr>
          </a:p>
        </p:txBody>
      </p:sp>
      <p:pic>
        <p:nvPicPr>
          <p:cNvPr id="3" name="Picture 2"/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3839"/>
          <a:stretch>
            <a:fillRect/>
          </a:stretch>
        </p:blipFill>
        <p:spPr>
          <a:xfrm>
            <a:off x="-1" y="-8718"/>
            <a:ext cx="12192001" cy="6594765"/>
          </a:xfrm>
          <a:prstGeom prst="rect">
            <a:avLst/>
          </a:prstGeom>
        </p:spPr>
      </p:pic>
      <p:cxnSp>
        <p:nvCxnSpPr>
          <p:cNvPr id="268" name="Straight Connector 267"/>
          <p:cNvCxnSpPr/>
          <p:nvPr userDrawn="1"/>
        </p:nvCxnSpPr>
        <p:spPr bwMode="auto">
          <a:xfrm>
            <a:off x="145054" y="638706"/>
            <a:ext cx="12046946" cy="0"/>
          </a:xfrm>
          <a:prstGeom prst="line">
            <a:avLst/>
          </a:prstGeom>
          <a:solidFill>
            <a:schemeClr val="bg2"/>
          </a:solidFill>
          <a:ln w="6350" cap="flat" cmpd="sng" algn="ctr">
            <a:solidFill>
              <a:schemeClr val="tx2">
                <a:alpha val="2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4" name="Logo box">
            <a:extLst>
              <a:ext uri="{FF2B5EF4-FFF2-40B4-BE49-F238E27FC236}">
                <a16:creationId xmlns:a16="http://schemas.microsoft.com/office/drawing/2014/main" id="{4B0AAA1B-1421-17DE-B4BF-B223B75DE9F1}"/>
              </a:ext>
            </a:extLst>
          </p:cNvPr>
          <p:cNvSpPr/>
          <p:nvPr userDrawn="1"/>
        </p:nvSpPr>
        <p:spPr bwMode="auto">
          <a:xfrm>
            <a:off x="145054" y="-8719"/>
            <a:ext cx="2107258" cy="647425"/>
          </a:xfrm>
          <a:prstGeom prst="rect">
            <a:avLst/>
          </a:prstGeom>
          <a:solidFill>
            <a:srgbClr val="800000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36000" tIns="36000" rIns="36000" bIns="3600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en-GB" sz="900" b="1" i="0" u="none" strike="noStrike" cap="none" normalizeH="0" baseline="0">
              <a:ln>
                <a:noFill/>
              </a:ln>
              <a:solidFill>
                <a:schemeClr val="bg1"/>
              </a:solidFill>
              <a:effectLst/>
              <a:latin typeface="Tahoma" pitchFamily="34" charset="0"/>
            </a:endParaRPr>
          </a:p>
        </p:txBody>
      </p:sp>
      <p:pic>
        <p:nvPicPr>
          <p:cNvPr id="5" name="Picture 4" descr="A black background with white text&#10;&#10;AI-generated content may be incorrect.">
            <a:extLst>
              <a:ext uri="{FF2B5EF4-FFF2-40B4-BE49-F238E27FC236}">
                <a16:creationId xmlns:a16="http://schemas.microsoft.com/office/drawing/2014/main" id="{05F18F6B-5996-4FDB-4CBA-3C363925A11F}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8735" y="-8719"/>
            <a:ext cx="1939895" cy="646028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E90C3572-4EAB-966F-2580-59825C4BE64B}"/>
              </a:ext>
            </a:extLst>
          </p:cNvPr>
          <p:cNvSpPr txBox="1"/>
          <p:nvPr userDrawn="1"/>
        </p:nvSpPr>
        <p:spPr>
          <a:xfrm>
            <a:off x="9075634" y="158614"/>
            <a:ext cx="3060354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600" b="0" kern="100" spc="-100">
                <a:solidFill>
                  <a:srgbClr val="800000"/>
                </a:solidFill>
                <a:latin typeface="Bahnschrift Light" panose="020B0502040204020203" pitchFamily="34" charset="0"/>
                <a:ea typeface="Roboto" panose="02000000000000000000" pitchFamily="2" charset="0"/>
              </a:rPr>
              <a:t>Trusted in Space. Essential on Earth.</a:t>
            </a:r>
          </a:p>
        </p:txBody>
      </p:sp>
    </p:spTree>
    <p:extLst>
      <p:ext uri="{BB962C8B-B14F-4D97-AF65-F5344CB8AC3E}">
        <p14:creationId xmlns:p14="http://schemas.microsoft.com/office/powerpoint/2010/main" val="2157685698"/>
      </p:ext>
    </p:extLst>
  </p:cSld>
  <p:clrMapOvr>
    <a:masterClrMapping/>
  </p:clrMapOvr>
  <p:transition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- MTG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5054" y="1145464"/>
            <a:ext cx="9616414" cy="5449300"/>
          </a:xfrm>
          <a:prstGeom prst="rect">
            <a:avLst/>
          </a:prstGeom>
        </p:spPr>
      </p:pic>
      <p:sp>
        <p:nvSpPr>
          <p:cNvPr id="243" name="Freeform 242"/>
          <p:cNvSpPr/>
          <p:nvPr userDrawn="1"/>
        </p:nvSpPr>
        <p:spPr bwMode="auto">
          <a:xfrm flipH="1">
            <a:off x="8871770" y="1154545"/>
            <a:ext cx="3306619" cy="5375564"/>
          </a:xfrm>
          <a:custGeom>
            <a:avLst/>
            <a:gdLst>
              <a:gd name="connsiteX0" fmla="*/ 46182 w 3306619"/>
              <a:gd name="connsiteY0" fmla="*/ 0 h 5375564"/>
              <a:gd name="connsiteX1" fmla="*/ 3306619 w 3306619"/>
              <a:gd name="connsiteY1" fmla="*/ 0 h 5375564"/>
              <a:gd name="connsiteX2" fmla="*/ 2050473 w 3306619"/>
              <a:gd name="connsiteY2" fmla="*/ 5375564 h 5375564"/>
              <a:gd name="connsiteX3" fmla="*/ 0 w 3306619"/>
              <a:gd name="connsiteY3" fmla="*/ 5375564 h 5375564"/>
              <a:gd name="connsiteX4" fmla="*/ 46182 w 3306619"/>
              <a:gd name="connsiteY4" fmla="*/ 0 h 537556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306619" h="5375564">
                <a:moveTo>
                  <a:pt x="46182" y="0"/>
                </a:moveTo>
                <a:lnTo>
                  <a:pt x="3306619" y="0"/>
                </a:lnTo>
                <a:lnTo>
                  <a:pt x="2050473" y="5375564"/>
                </a:lnTo>
                <a:lnTo>
                  <a:pt x="0" y="5375564"/>
                </a:lnTo>
                <a:lnTo>
                  <a:pt x="46182" y="0"/>
                </a:lnTo>
                <a:close/>
              </a:path>
            </a:pathLst>
          </a:custGeom>
          <a:solidFill>
            <a:schemeClr val="accent2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36000" tIns="36000" rIns="36000" bIns="3600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en-GB" sz="900" b="1" i="0" u="none" strike="noStrike" cap="none" normalizeH="0" baseline="0">
              <a:ln>
                <a:noFill/>
              </a:ln>
              <a:solidFill>
                <a:schemeClr val="bg1"/>
              </a:solidFill>
              <a:effectLst/>
              <a:latin typeface="Tahoma" pitchFamily="34" charset="0"/>
            </a:endParaRPr>
          </a:p>
        </p:txBody>
      </p:sp>
      <p:pic>
        <p:nvPicPr>
          <p:cNvPr id="3" name="Picture 2"/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3839"/>
          <a:stretch>
            <a:fillRect/>
          </a:stretch>
        </p:blipFill>
        <p:spPr>
          <a:xfrm flipH="1">
            <a:off x="0" y="0"/>
            <a:ext cx="12192000" cy="6594765"/>
          </a:xfrm>
          <a:prstGeom prst="rect">
            <a:avLst/>
          </a:prstGeom>
        </p:spPr>
      </p:pic>
      <p:cxnSp>
        <p:nvCxnSpPr>
          <p:cNvPr id="268" name="Straight Connector 267"/>
          <p:cNvCxnSpPr/>
          <p:nvPr userDrawn="1"/>
        </p:nvCxnSpPr>
        <p:spPr bwMode="auto">
          <a:xfrm>
            <a:off x="145054" y="638706"/>
            <a:ext cx="12046946" cy="0"/>
          </a:xfrm>
          <a:prstGeom prst="line">
            <a:avLst/>
          </a:prstGeom>
          <a:solidFill>
            <a:schemeClr val="bg2"/>
          </a:solidFill>
          <a:ln w="6350" cap="flat" cmpd="sng" algn="ctr">
            <a:solidFill>
              <a:schemeClr val="tx2">
                <a:alpha val="2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4" name="Logo box">
            <a:extLst>
              <a:ext uri="{FF2B5EF4-FFF2-40B4-BE49-F238E27FC236}">
                <a16:creationId xmlns:a16="http://schemas.microsoft.com/office/drawing/2014/main" id="{5320F485-C9D1-F50E-BBD5-B0693DBE73F9}"/>
              </a:ext>
            </a:extLst>
          </p:cNvPr>
          <p:cNvSpPr/>
          <p:nvPr userDrawn="1"/>
        </p:nvSpPr>
        <p:spPr bwMode="auto">
          <a:xfrm>
            <a:off x="145054" y="-8719"/>
            <a:ext cx="2107258" cy="647425"/>
          </a:xfrm>
          <a:prstGeom prst="rect">
            <a:avLst/>
          </a:prstGeom>
          <a:solidFill>
            <a:srgbClr val="800000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36000" tIns="36000" rIns="36000" bIns="3600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en-GB" sz="900" b="1" i="0" u="none" strike="noStrike" cap="none" normalizeH="0" baseline="0">
              <a:ln>
                <a:noFill/>
              </a:ln>
              <a:solidFill>
                <a:schemeClr val="bg1"/>
              </a:solidFill>
              <a:effectLst/>
              <a:latin typeface="Tahoma" pitchFamily="34" charset="0"/>
            </a:endParaRPr>
          </a:p>
        </p:txBody>
      </p:sp>
      <p:pic>
        <p:nvPicPr>
          <p:cNvPr id="5" name="Picture 4" descr="A black background with white text&#10;&#10;AI-generated content may be incorrect.">
            <a:extLst>
              <a:ext uri="{FF2B5EF4-FFF2-40B4-BE49-F238E27FC236}">
                <a16:creationId xmlns:a16="http://schemas.microsoft.com/office/drawing/2014/main" id="{356EAB93-8FF6-4A70-A33D-3294E57DF95C}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8735" y="-8719"/>
            <a:ext cx="1939895" cy="646028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58B2C236-179D-2AF6-D0E9-935FD2A2FFB0}"/>
              </a:ext>
            </a:extLst>
          </p:cNvPr>
          <p:cNvSpPr txBox="1"/>
          <p:nvPr userDrawn="1"/>
        </p:nvSpPr>
        <p:spPr>
          <a:xfrm>
            <a:off x="9075634" y="158614"/>
            <a:ext cx="3060354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600" b="0" kern="100" spc="-100">
                <a:solidFill>
                  <a:srgbClr val="800000"/>
                </a:solidFill>
                <a:latin typeface="Bahnschrift Light" panose="020B0502040204020203" pitchFamily="34" charset="0"/>
                <a:ea typeface="Roboto" panose="02000000000000000000" pitchFamily="2" charset="0"/>
              </a:rPr>
              <a:t>Trusted in Space. Essential on Earth.</a:t>
            </a:r>
          </a:p>
        </p:txBody>
      </p:sp>
    </p:spTree>
    <p:extLst>
      <p:ext uri="{BB962C8B-B14F-4D97-AF65-F5344CB8AC3E}">
        <p14:creationId xmlns:p14="http://schemas.microsoft.com/office/powerpoint/2010/main" val="530573896"/>
      </p:ext>
    </p:extLst>
  </p:cSld>
  <p:clrMapOvr>
    <a:masterClrMapping/>
  </p:clrMapOvr>
  <p:transition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itle - CO2M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5054" y="1240411"/>
            <a:ext cx="9479236" cy="5334150"/>
          </a:xfrm>
          <a:prstGeom prst="rect">
            <a:avLst/>
          </a:prstGeom>
        </p:spPr>
      </p:pic>
      <p:sp>
        <p:nvSpPr>
          <p:cNvPr id="243" name="Freeform 242"/>
          <p:cNvSpPr/>
          <p:nvPr userDrawn="1"/>
        </p:nvSpPr>
        <p:spPr bwMode="auto">
          <a:xfrm flipH="1">
            <a:off x="8871770" y="1154545"/>
            <a:ext cx="3306619" cy="5375564"/>
          </a:xfrm>
          <a:custGeom>
            <a:avLst/>
            <a:gdLst>
              <a:gd name="connsiteX0" fmla="*/ 46182 w 3306619"/>
              <a:gd name="connsiteY0" fmla="*/ 0 h 5375564"/>
              <a:gd name="connsiteX1" fmla="*/ 3306619 w 3306619"/>
              <a:gd name="connsiteY1" fmla="*/ 0 h 5375564"/>
              <a:gd name="connsiteX2" fmla="*/ 2050473 w 3306619"/>
              <a:gd name="connsiteY2" fmla="*/ 5375564 h 5375564"/>
              <a:gd name="connsiteX3" fmla="*/ 0 w 3306619"/>
              <a:gd name="connsiteY3" fmla="*/ 5375564 h 5375564"/>
              <a:gd name="connsiteX4" fmla="*/ 46182 w 3306619"/>
              <a:gd name="connsiteY4" fmla="*/ 0 h 537556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306619" h="5375564">
                <a:moveTo>
                  <a:pt x="46182" y="0"/>
                </a:moveTo>
                <a:lnTo>
                  <a:pt x="3306619" y="0"/>
                </a:lnTo>
                <a:lnTo>
                  <a:pt x="2050473" y="5375564"/>
                </a:lnTo>
                <a:lnTo>
                  <a:pt x="0" y="5375564"/>
                </a:lnTo>
                <a:lnTo>
                  <a:pt x="46182" y="0"/>
                </a:lnTo>
                <a:close/>
              </a:path>
            </a:pathLst>
          </a:custGeom>
          <a:solidFill>
            <a:schemeClr val="accent2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36000" tIns="36000" rIns="36000" bIns="3600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en-GB" sz="900" b="1" i="0" u="none" strike="noStrike" cap="none" normalizeH="0" baseline="0">
              <a:ln>
                <a:noFill/>
              </a:ln>
              <a:solidFill>
                <a:schemeClr val="bg1"/>
              </a:solidFill>
              <a:effectLst/>
              <a:latin typeface="Tahoma" pitchFamily="34" charset="0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6C56B2F4-0B34-32AE-E744-78BF841E5A72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3839"/>
          <a:stretch>
            <a:fillRect/>
          </a:stretch>
        </p:blipFill>
        <p:spPr>
          <a:xfrm flipH="1">
            <a:off x="0" y="25516"/>
            <a:ext cx="12192000" cy="6594765"/>
          </a:xfrm>
          <a:prstGeom prst="rect">
            <a:avLst/>
          </a:prstGeom>
        </p:spPr>
      </p:pic>
      <p:cxnSp>
        <p:nvCxnSpPr>
          <p:cNvPr id="268" name="Straight Connector 267"/>
          <p:cNvCxnSpPr/>
          <p:nvPr userDrawn="1"/>
        </p:nvCxnSpPr>
        <p:spPr bwMode="auto">
          <a:xfrm>
            <a:off x="145054" y="638706"/>
            <a:ext cx="12046946" cy="0"/>
          </a:xfrm>
          <a:prstGeom prst="line">
            <a:avLst/>
          </a:prstGeom>
          <a:solidFill>
            <a:schemeClr val="bg2"/>
          </a:solidFill>
          <a:ln w="6350" cap="flat" cmpd="sng" algn="ctr">
            <a:solidFill>
              <a:schemeClr val="tx2">
                <a:alpha val="2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" name="Logo box">
            <a:extLst>
              <a:ext uri="{FF2B5EF4-FFF2-40B4-BE49-F238E27FC236}">
                <a16:creationId xmlns:a16="http://schemas.microsoft.com/office/drawing/2014/main" id="{1BFE9D57-D127-805F-6B28-6561E60D2B68}"/>
              </a:ext>
            </a:extLst>
          </p:cNvPr>
          <p:cNvSpPr/>
          <p:nvPr userDrawn="1"/>
        </p:nvSpPr>
        <p:spPr bwMode="auto">
          <a:xfrm>
            <a:off x="145054" y="-8719"/>
            <a:ext cx="2107258" cy="647425"/>
          </a:xfrm>
          <a:prstGeom prst="rect">
            <a:avLst/>
          </a:prstGeom>
          <a:solidFill>
            <a:srgbClr val="800000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36000" tIns="36000" rIns="36000" bIns="3600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en-GB" sz="900" b="1" i="0" u="none" strike="noStrike" cap="none" normalizeH="0" baseline="0">
              <a:ln>
                <a:noFill/>
              </a:ln>
              <a:solidFill>
                <a:schemeClr val="bg1"/>
              </a:solidFill>
              <a:effectLst/>
              <a:latin typeface="Tahoma" pitchFamily="34" charset="0"/>
            </a:endParaRPr>
          </a:p>
        </p:txBody>
      </p:sp>
      <p:pic>
        <p:nvPicPr>
          <p:cNvPr id="5" name="Picture 4" descr="A black background with white text&#10;&#10;AI-generated content may be incorrect.">
            <a:extLst>
              <a:ext uri="{FF2B5EF4-FFF2-40B4-BE49-F238E27FC236}">
                <a16:creationId xmlns:a16="http://schemas.microsoft.com/office/drawing/2014/main" id="{ED564E5C-D37A-50D8-CCE0-E76EEEFC1DCD}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8735" y="-8719"/>
            <a:ext cx="1939895" cy="646028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2E4355E2-5E5E-1BD2-A90C-8BC1CFCD3730}"/>
              </a:ext>
            </a:extLst>
          </p:cNvPr>
          <p:cNvSpPr txBox="1"/>
          <p:nvPr userDrawn="1"/>
        </p:nvSpPr>
        <p:spPr>
          <a:xfrm>
            <a:off x="9075634" y="158614"/>
            <a:ext cx="3060354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600" b="0" kern="100" spc="-100">
                <a:solidFill>
                  <a:srgbClr val="800000"/>
                </a:solidFill>
                <a:latin typeface="Bahnschrift Light" panose="020B0502040204020203" pitchFamily="34" charset="0"/>
                <a:ea typeface="Roboto" panose="02000000000000000000" pitchFamily="2" charset="0"/>
              </a:rPr>
              <a:t>Trusted in Space. Essential on Earth.</a:t>
            </a:r>
          </a:p>
        </p:txBody>
      </p:sp>
    </p:spTree>
    <p:extLst>
      <p:ext uri="{BB962C8B-B14F-4D97-AF65-F5344CB8AC3E}">
        <p14:creationId xmlns:p14="http://schemas.microsoft.com/office/powerpoint/2010/main" val="1085454012"/>
      </p:ext>
    </p:extLst>
  </p:cSld>
  <p:clrMapOvr>
    <a:masterClrMapping/>
  </p:clrMapOvr>
  <p:transition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- Storm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70398" y="1191201"/>
            <a:ext cx="9421602" cy="5338907"/>
          </a:xfrm>
          <a:prstGeom prst="rect">
            <a:avLst/>
          </a:prstGeom>
        </p:spPr>
      </p:pic>
      <p:sp>
        <p:nvSpPr>
          <p:cNvPr id="243" name="Freeform 242"/>
          <p:cNvSpPr/>
          <p:nvPr userDrawn="1"/>
        </p:nvSpPr>
        <p:spPr bwMode="auto">
          <a:xfrm>
            <a:off x="36945" y="1154545"/>
            <a:ext cx="3306619" cy="5375564"/>
          </a:xfrm>
          <a:custGeom>
            <a:avLst/>
            <a:gdLst>
              <a:gd name="connsiteX0" fmla="*/ 46182 w 3306619"/>
              <a:gd name="connsiteY0" fmla="*/ 0 h 5375564"/>
              <a:gd name="connsiteX1" fmla="*/ 3306619 w 3306619"/>
              <a:gd name="connsiteY1" fmla="*/ 0 h 5375564"/>
              <a:gd name="connsiteX2" fmla="*/ 2050473 w 3306619"/>
              <a:gd name="connsiteY2" fmla="*/ 5375564 h 5375564"/>
              <a:gd name="connsiteX3" fmla="*/ 0 w 3306619"/>
              <a:gd name="connsiteY3" fmla="*/ 5375564 h 5375564"/>
              <a:gd name="connsiteX4" fmla="*/ 46182 w 3306619"/>
              <a:gd name="connsiteY4" fmla="*/ 0 h 537556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306619" h="5375564">
                <a:moveTo>
                  <a:pt x="46182" y="0"/>
                </a:moveTo>
                <a:lnTo>
                  <a:pt x="3306619" y="0"/>
                </a:lnTo>
                <a:lnTo>
                  <a:pt x="2050473" y="5375564"/>
                </a:lnTo>
                <a:lnTo>
                  <a:pt x="0" y="5375564"/>
                </a:lnTo>
                <a:lnTo>
                  <a:pt x="46182" y="0"/>
                </a:lnTo>
                <a:close/>
              </a:path>
            </a:pathLst>
          </a:custGeom>
          <a:solidFill>
            <a:schemeClr val="accent5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36000" tIns="36000" rIns="36000" bIns="3600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en-GB" sz="900" b="1" i="0" u="none" strike="noStrike" cap="none" normalizeH="0" baseline="0">
              <a:ln>
                <a:noFill/>
              </a:ln>
              <a:solidFill>
                <a:schemeClr val="bg1"/>
              </a:solidFill>
              <a:effectLst/>
              <a:latin typeface="Tahoma" pitchFamily="34" charset="0"/>
            </a:endParaRPr>
          </a:p>
        </p:txBody>
      </p:sp>
      <p:pic>
        <p:nvPicPr>
          <p:cNvPr id="3" name="Picture 2"/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3839"/>
          <a:stretch>
            <a:fillRect/>
          </a:stretch>
        </p:blipFill>
        <p:spPr>
          <a:xfrm>
            <a:off x="-1" y="-8718"/>
            <a:ext cx="12192001" cy="6594765"/>
          </a:xfrm>
          <a:prstGeom prst="rect">
            <a:avLst/>
          </a:prstGeom>
        </p:spPr>
      </p:pic>
      <p:cxnSp>
        <p:nvCxnSpPr>
          <p:cNvPr id="268" name="Straight Connector 267"/>
          <p:cNvCxnSpPr/>
          <p:nvPr userDrawn="1"/>
        </p:nvCxnSpPr>
        <p:spPr bwMode="auto">
          <a:xfrm>
            <a:off x="145054" y="638706"/>
            <a:ext cx="12046946" cy="0"/>
          </a:xfrm>
          <a:prstGeom prst="line">
            <a:avLst/>
          </a:prstGeom>
          <a:solidFill>
            <a:schemeClr val="bg2"/>
          </a:solidFill>
          <a:ln w="6350" cap="flat" cmpd="sng" algn="ctr">
            <a:solidFill>
              <a:schemeClr val="tx2">
                <a:alpha val="2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4" name="Logo box">
            <a:extLst>
              <a:ext uri="{FF2B5EF4-FFF2-40B4-BE49-F238E27FC236}">
                <a16:creationId xmlns:a16="http://schemas.microsoft.com/office/drawing/2014/main" id="{B3646FAC-CF52-97F7-560F-F61F4002620B}"/>
              </a:ext>
            </a:extLst>
          </p:cNvPr>
          <p:cNvSpPr/>
          <p:nvPr userDrawn="1"/>
        </p:nvSpPr>
        <p:spPr bwMode="auto">
          <a:xfrm>
            <a:off x="145054" y="-8719"/>
            <a:ext cx="2107258" cy="647425"/>
          </a:xfrm>
          <a:prstGeom prst="rect">
            <a:avLst/>
          </a:prstGeom>
          <a:solidFill>
            <a:srgbClr val="800000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36000" tIns="36000" rIns="36000" bIns="3600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en-GB" sz="900" b="1" i="0" u="none" strike="noStrike" cap="none" normalizeH="0" baseline="0">
              <a:ln>
                <a:noFill/>
              </a:ln>
              <a:solidFill>
                <a:schemeClr val="bg1"/>
              </a:solidFill>
              <a:effectLst/>
              <a:latin typeface="Tahoma" pitchFamily="34" charset="0"/>
            </a:endParaRPr>
          </a:p>
        </p:txBody>
      </p:sp>
      <p:pic>
        <p:nvPicPr>
          <p:cNvPr id="5" name="Picture 4" descr="A black background with white text&#10;&#10;AI-generated content may be incorrect.">
            <a:extLst>
              <a:ext uri="{FF2B5EF4-FFF2-40B4-BE49-F238E27FC236}">
                <a16:creationId xmlns:a16="http://schemas.microsoft.com/office/drawing/2014/main" id="{D23D6C2C-ACBF-3ED3-3352-8A2D806B0DD1}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8735" y="-8719"/>
            <a:ext cx="1939895" cy="646028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B6688088-F2F7-0AAB-C01C-80B07FF845AE}"/>
              </a:ext>
            </a:extLst>
          </p:cNvPr>
          <p:cNvSpPr txBox="1"/>
          <p:nvPr userDrawn="1"/>
        </p:nvSpPr>
        <p:spPr>
          <a:xfrm>
            <a:off x="9075634" y="158614"/>
            <a:ext cx="3060354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600" b="0" kern="100" spc="-100">
                <a:solidFill>
                  <a:srgbClr val="800000"/>
                </a:solidFill>
                <a:latin typeface="Bahnschrift Light" panose="020B0502040204020203" pitchFamily="34" charset="0"/>
                <a:ea typeface="Roboto" panose="02000000000000000000" pitchFamily="2" charset="0"/>
              </a:rPr>
              <a:t>Trusted in Space. Essential on Earth.</a:t>
            </a:r>
          </a:p>
        </p:txBody>
      </p:sp>
    </p:spTree>
    <p:extLst>
      <p:ext uri="{BB962C8B-B14F-4D97-AF65-F5344CB8AC3E}">
        <p14:creationId xmlns:p14="http://schemas.microsoft.com/office/powerpoint/2010/main" val="2648864215"/>
      </p:ext>
    </p:extLst>
  </p:cSld>
  <p:clrMapOvr>
    <a:masterClrMapping/>
  </p:clrMapOvr>
  <p:transition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- Oceans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191199"/>
            <a:ext cx="9436548" cy="5347376"/>
          </a:xfrm>
          <a:prstGeom prst="rect">
            <a:avLst/>
          </a:prstGeom>
        </p:spPr>
      </p:pic>
      <p:sp>
        <p:nvSpPr>
          <p:cNvPr id="243" name="Freeform 242"/>
          <p:cNvSpPr/>
          <p:nvPr userDrawn="1"/>
        </p:nvSpPr>
        <p:spPr bwMode="auto">
          <a:xfrm flipH="1">
            <a:off x="8871770" y="1154545"/>
            <a:ext cx="3306619" cy="5375564"/>
          </a:xfrm>
          <a:custGeom>
            <a:avLst/>
            <a:gdLst>
              <a:gd name="connsiteX0" fmla="*/ 46182 w 3306619"/>
              <a:gd name="connsiteY0" fmla="*/ 0 h 5375564"/>
              <a:gd name="connsiteX1" fmla="*/ 3306619 w 3306619"/>
              <a:gd name="connsiteY1" fmla="*/ 0 h 5375564"/>
              <a:gd name="connsiteX2" fmla="*/ 2050473 w 3306619"/>
              <a:gd name="connsiteY2" fmla="*/ 5375564 h 5375564"/>
              <a:gd name="connsiteX3" fmla="*/ 0 w 3306619"/>
              <a:gd name="connsiteY3" fmla="*/ 5375564 h 5375564"/>
              <a:gd name="connsiteX4" fmla="*/ 46182 w 3306619"/>
              <a:gd name="connsiteY4" fmla="*/ 0 h 537556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306619" h="5375564">
                <a:moveTo>
                  <a:pt x="46182" y="0"/>
                </a:moveTo>
                <a:lnTo>
                  <a:pt x="3306619" y="0"/>
                </a:lnTo>
                <a:lnTo>
                  <a:pt x="2050473" y="5375564"/>
                </a:lnTo>
                <a:lnTo>
                  <a:pt x="0" y="5375564"/>
                </a:lnTo>
                <a:lnTo>
                  <a:pt x="46182" y="0"/>
                </a:lnTo>
                <a:close/>
              </a:path>
            </a:pathLst>
          </a:custGeom>
          <a:solidFill>
            <a:schemeClr val="accent5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36000" tIns="36000" rIns="36000" bIns="3600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en-GB" sz="900" b="1" i="0" u="none" strike="noStrike" cap="none" normalizeH="0" baseline="0">
              <a:ln>
                <a:noFill/>
              </a:ln>
              <a:solidFill>
                <a:schemeClr val="bg1"/>
              </a:solidFill>
              <a:effectLst/>
              <a:latin typeface="Tahoma" pitchFamily="34" charset="0"/>
            </a:endParaRPr>
          </a:p>
        </p:txBody>
      </p:sp>
      <p:pic>
        <p:nvPicPr>
          <p:cNvPr id="3" name="Picture 2"/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3839"/>
          <a:stretch>
            <a:fillRect/>
          </a:stretch>
        </p:blipFill>
        <p:spPr>
          <a:xfrm flipH="1">
            <a:off x="0" y="0"/>
            <a:ext cx="12192000" cy="6594765"/>
          </a:xfrm>
          <a:prstGeom prst="rect">
            <a:avLst/>
          </a:prstGeom>
        </p:spPr>
      </p:pic>
      <p:cxnSp>
        <p:nvCxnSpPr>
          <p:cNvPr id="268" name="Straight Connector 267"/>
          <p:cNvCxnSpPr/>
          <p:nvPr userDrawn="1"/>
        </p:nvCxnSpPr>
        <p:spPr bwMode="auto">
          <a:xfrm>
            <a:off x="145054" y="638706"/>
            <a:ext cx="12046946" cy="0"/>
          </a:xfrm>
          <a:prstGeom prst="line">
            <a:avLst/>
          </a:prstGeom>
          <a:solidFill>
            <a:schemeClr val="bg2"/>
          </a:solidFill>
          <a:ln w="6350" cap="flat" cmpd="sng" algn="ctr">
            <a:solidFill>
              <a:schemeClr val="tx2">
                <a:alpha val="2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4" name="Logo box">
            <a:extLst>
              <a:ext uri="{FF2B5EF4-FFF2-40B4-BE49-F238E27FC236}">
                <a16:creationId xmlns:a16="http://schemas.microsoft.com/office/drawing/2014/main" id="{2EF30257-1967-6570-EB43-02821B02C490}"/>
              </a:ext>
            </a:extLst>
          </p:cNvPr>
          <p:cNvSpPr/>
          <p:nvPr userDrawn="1"/>
        </p:nvSpPr>
        <p:spPr bwMode="auto">
          <a:xfrm>
            <a:off x="145054" y="-8719"/>
            <a:ext cx="2107258" cy="647425"/>
          </a:xfrm>
          <a:prstGeom prst="rect">
            <a:avLst/>
          </a:prstGeom>
          <a:solidFill>
            <a:srgbClr val="800000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36000" tIns="36000" rIns="36000" bIns="3600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en-GB" sz="900" b="1" i="0" u="none" strike="noStrike" cap="none" normalizeH="0" baseline="0">
              <a:ln>
                <a:noFill/>
              </a:ln>
              <a:solidFill>
                <a:schemeClr val="bg1"/>
              </a:solidFill>
              <a:effectLst/>
              <a:latin typeface="Tahoma" pitchFamily="34" charset="0"/>
            </a:endParaRPr>
          </a:p>
        </p:txBody>
      </p:sp>
      <p:pic>
        <p:nvPicPr>
          <p:cNvPr id="5" name="Picture 4" descr="A black background with white text&#10;&#10;AI-generated content may be incorrect.">
            <a:extLst>
              <a:ext uri="{FF2B5EF4-FFF2-40B4-BE49-F238E27FC236}">
                <a16:creationId xmlns:a16="http://schemas.microsoft.com/office/drawing/2014/main" id="{6E749021-2A2E-C4D1-EF4D-C14536954792}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8735" y="-8719"/>
            <a:ext cx="1939895" cy="646028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1F575E3C-B026-EDAA-E326-EC232EC77333}"/>
              </a:ext>
            </a:extLst>
          </p:cNvPr>
          <p:cNvSpPr txBox="1"/>
          <p:nvPr userDrawn="1"/>
        </p:nvSpPr>
        <p:spPr>
          <a:xfrm>
            <a:off x="9075634" y="158614"/>
            <a:ext cx="3060354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600" b="0" kern="100" spc="-100">
                <a:solidFill>
                  <a:srgbClr val="800000"/>
                </a:solidFill>
                <a:latin typeface="Bahnschrift Light" panose="020B0502040204020203" pitchFamily="34" charset="0"/>
                <a:ea typeface="Roboto" panose="02000000000000000000" pitchFamily="2" charset="0"/>
              </a:rPr>
              <a:t>Trusted in Space. Essential on Earth.</a:t>
            </a:r>
          </a:p>
        </p:txBody>
      </p:sp>
    </p:spTree>
    <p:extLst>
      <p:ext uri="{BB962C8B-B14F-4D97-AF65-F5344CB8AC3E}">
        <p14:creationId xmlns:p14="http://schemas.microsoft.com/office/powerpoint/2010/main" val="3504330347"/>
      </p:ext>
    </p:extLst>
  </p:cSld>
  <p:clrMapOvr>
    <a:masterClrMapping/>
  </p:clrMapOvr>
  <p:transition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- Atmosphere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18058" y="1199921"/>
            <a:ext cx="9406214" cy="5330187"/>
          </a:xfrm>
          <a:prstGeom prst="rect">
            <a:avLst/>
          </a:prstGeom>
        </p:spPr>
      </p:pic>
      <p:sp>
        <p:nvSpPr>
          <p:cNvPr id="243" name="Freeform 242"/>
          <p:cNvSpPr/>
          <p:nvPr userDrawn="1"/>
        </p:nvSpPr>
        <p:spPr bwMode="auto">
          <a:xfrm>
            <a:off x="36945" y="1154545"/>
            <a:ext cx="3306619" cy="5375564"/>
          </a:xfrm>
          <a:custGeom>
            <a:avLst/>
            <a:gdLst>
              <a:gd name="connsiteX0" fmla="*/ 46182 w 3306619"/>
              <a:gd name="connsiteY0" fmla="*/ 0 h 5375564"/>
              <a:gd name="connsiteX1" fmla="*/ 3306619 w 3306619"/>
              <a:gd name="connsiteY1" fmla="*/ 0 h 5375564"/>
              <a:gd name="connsiteX2" fmla="*/ 2050473 w 3306619"/>
              <a:gd name="connsiteY2" fmla="*/ 5375564 h 5375564"/>
              <a:gd name="connsiteX3" fmla="*/ 0 w 3306619"/>
              <a:gd name="connsiteY3" fmla="*/ 5375564 h 5375564"/>
              <a:gd name="connsiteX4" fmla="*/ 46182 w 3306619"/>
              <a:gd name="connsiteY4" fmla="*/ 0 h 537556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306619" h="5375564">
                <a:moveTo>
                  <a:pt x="46182" y="0"/>
                </a:moveTo>
                <a:lnTo>
                  <a:pt x="3306619" y="0"/>
                </a:lnTo>
                <a:lnTo>
                  <a:pt x="2050473" y="5375564"/>
                </a:lnTo>
                <a:lnTo>
                  <a:pt x="0" y="5375564"/>
                </a:lnTo>
                <a:lnTo>
                  <a:pt x="46182" y="0"/>
                </a:lnTo>
                <a:close/>
              </a:path>
            </a:pathLst>
          </a:custGeom>
          <a:solidFill>
            <a:schemeClr val="accent5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36000" tIns="36000" rIns="36000" bIns="3600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en-GB" sz="900" b="1" i="0" u="none" strike="noStrike" cap="none" normalizeH="0" baseline="0">
              <a:ln>
                <a:noFill/>
              </a:ln>
              <a:solidFill>
                <a:schemeClr val="bg1"/>
              </a:solidFill>
              <a:effectLst/>
              <a:latin typeface="Tahoma" pitchFamily="34" charset="0"/>
            </a:endParaRPr>
          </a:p>
        </p:txBody>
      </p:sp>
      <p:pic>
        <p:nvPicPr>
          <p:cNvPr id="3" name="Picture 2"/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3839"/>
          <a:stretch>
            <a:fillRect/>
          </a:stretch>
        </p:blipFill>
        <p:spPr>
          <a:xfrm>
            <a:off x="-1" y="-1"/>
            <a:ext cx="12192001" cy="6594765"/>
          </a:xfrm>
          <a:prstGeom prst="rect">
            <a:avLst/>
          </a:prstGeom>
        </p:spPr>
      </p:pic>
      <p:cxnSp>
        <p:nvCxnSpPr>
          <p:cNvPr id="268" name="Straight Connector 267"/>
          <p:cNvCxnSpPr/>
          <p:nvPr userDrawn="1"/>
        </p:nvCxnSpPr>
        <p:spPr bwMode="auto">
          <a:xfrm>
            <a:off x="145054" y="638706"/>
            <a:ext cx="12046946" cy="0"/>
          </a:xfrm>
          <a:prstGeom prst="line">
            <a:avLst/>
          </a:prstGeom>
          <a:solidFill>
            <a:schemeClr val="bg2"/>
          </a:solidFill>
          <a:ln w="6350" cap="flat" cmpd="sng" algn="ctr">
            <a:solidFill>
              <a:schemeClr val="tx2">
                <a:alpha val="2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4" name="Logo box">
            <a:extLst>
              <a:ext uri="{FF2B5EF4-FFF2-40B4-BE49-F238E27FC236}">
                <a16:creationId xmlns:a16="http://schemas.microsoft.com/office/drawing/2014/main" id="{91C69168-F063-CFEF-E75F-923C5D299174}"/>
              </a:ext>
            </a:extLst>
          </p:cNvPr>
          <p:cNvSpPr/>
          <p:nvPr userDrawn="1"/>
        </p:nvSpPr>
        <p:spPr bwMode="auto">
          <a:xfrm>
            <a:off x="145054" y="-8719"/>
            <a:ext cx="2107258" cy="647425"/>
          </a:xfrm>
          <a:prstGeom prst="rect">
            <a:avLst/>
          </a:prstGeom>
          <a:solidFill>
            <a:srgbClr val="800000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36000" tIns="36000" rIns="36000" bIns="3600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en-GB" sz="900" b="1" i="0" u="none" strike="noStrike" cap="none" normalizeH="0" baseline="0">
              <a:ln>
                <a:noFill/>
              </a:ln>
              <a:solidFill>
                <a:schemeClr val="bg1"/>
              </a:solidFill>
              <a:effectLst/>
              <a:latin typeface="Tahoma" pitchFamily="34" charset="0"/>
            </a:endParaRPr>
          </a:p>
        </p:txBody>
      </p:sp>
      <p:pic>
        <p:nvPicPr>
          <p:cNvPr id="5" name="Picture 4" descr="A black background with white text&#10;&#10;AI-generated content may be incorrect.">
            <a:extLst>
              <a:ext uri="{FF2B5EF4-FFF2-40B4-BE49-F238E27FC236}">
                <a16:creationId xmlns:a16="http://schemas.microsoft.com/office/drawing/2014/main" id="{7C460F7A-3E10-FADA-F010-5CF6432CC43B}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8735" y="-8719"/>
            <a:ext cx="1939895" cy="646028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D53D748A-91F8-E795-587F-35D125A6B60D}"/>
              </a:ext>
            </a:extLst>
          </p:cNvPr>
          <p:cNvSpPr txBox="1"/>
          <p:nvPr userDrawn="1"/>
        </p:nvSpPr>
        <p:spPr>
          <a:xfrm>
            <a:off x="9075634" y="158614"/>
            <a:ext cx="3060354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600" b="0" kern="100" spc="-100">
                <a:solidFill>
                  <a:srgbClr val="800000"/>
                </a:solidFill>
                <a:latin typeface="Bahnschrift Light" panose="020B0502040204020203" pitchFamily="34" charset="0"/>
                <a:ea typeface="Roboto" panose="02000000000000000000" pitchFamily="2" charset="0"/>
              </a:rPr>
              <a:t>Trusted in Space. Essential on Earth.</a:t>
            </a:r>
          </a:p>
        </p:txBody>
      </p:sp>
    </p:spTree>
    <p:extLst>
      <p:ext uri="{BB962C8B-B14F-4D97-AF65-F5344CB8AC3E}">
        <p14:creationId xmlns:p14="http://schemas.microsoft.com/office/powerpoint/2010/main" val="1810756602"/>
      </p:ext>
    </p:extLst>
  </p:cSld>
  <p:clrMapOvr>
    <a:masterClrMapping/>
  </p:clrMapOvr>
  <p:transition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itle - Oceans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199921"/>
            <a:ext cx="9421156" cy="5338654"/>
          </a:xfrm>
          <a:prstGeom prst="rect">
            <a:avLst/>
          </a:prstGeom>
        </p:spPr>
      </p:pic>
      <p:sp>
        <p:nvSpPr>
          <p:cNvPr id="243" name="Freeform 242"/>
          <p:cNvSpPr/>
          <p:nvPr userDrawn="1"/>
        </p:nvSpPr>
        <p:spPr bwMode="auto">
          <a:xfrm flipH="1">
            <a:off x="8871770" y="1154545"/>
            <a:ext cx="3306619" cy="5375564"/>
          </a:xfrm>
          <a:custGeom>
            <a:avLst/>
            <a:gdLst>
              <a:gd name="connsiteX0" fmla="*/ 46182 w 3306619"/>
              <a:gd name="connsiteY0" fmla="*/ 0 h 5375564"/>
              <a:gd name="connsiteX1" fmla="*/ 3306619 w 3306619"/>
              <a:gd name="connsiteY1" fmla="*/ 0 h 5375564"/>
              <a:gd name="connsiteX2" fmla="*/ 2050473 w 3306619"/>
              <a:gd name="connsiteY2" fmla="*/ 5375564 h 5375564"/>
              <a:gd name="connsiteX3" fmla="*/ 0 w 3306619"/>
              <a:gd name="connsiteY3" fmla="*/ 5375564 h 5375564"/>
              <a:gd name="connsiteX4" fmla="*/ 46182 w 3306619"/>
              <a:gd name="connsiteY4" fmla="*/ 0 h 537556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306619" h="5375564">
                <a:moveTo>
                  <a:pt x="46182" y="0"/>
                </a:moveTo>
                <a:lnTo>
                  <a:pt x="3306619" y="0"/>
                </a:lnTo>
                <a:lnTo>
                  <a:pt x="2050473" y="5375564"/>
                </a:lnTo>
                <a:lnTo>
                  <a:pt x="0" y="5375564"/>
                </a:lnTo>
                <a:lnTo>
                  <a:pt x="46182" y="0"/>
                </a:lnTo>
                <a:close/>
              </a:path>
            </a:pathLst>
          </a:custGeom>
          <a:solidFill>
            <a:schemeClr val="accent5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36000" tIns="36000" rIns="36000" bIns="3600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en-GB" sz="900" b="1" i="0" u="none" strike="noStrike" cap="none" normalizeH="0" baseline="0">
              <a:ln>
                <a:noFill/>
              </a:ln>
              <a:solidFill>
                <a:schemeClr val="bg1"/>
              </a:solidFill>
              <a:effectLst/>
              <a:latin typeface="Tahoma" pitchFamily="34" charset="0"/>
            </a:endParaRPr>
          </a:p>
        </p:txBody>
      </p:sp>
      <p:pic>
        <p:nvPicPr>
          <p:cNvPr id="3" name="Picture 2"/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3839"/>
          <a:stretch>
            <a:fillRect/>
          </a:stretch>
        </p:blipFill>
        <p:spPr>
          <a:xfrm flipH="1">
            <a:off x="0" y="0"/>
            <a:ext cx="12192000" cy="6594765"/>
          </a:xfrm>
          <a:prstGeom prst="rect">
            <a:avLst/>
          </a:prstGeom>
        </p:spPr>
      </p:pic>
      <p:cxnSp>
        <p:nvCxnSpPr>
          <p:cNvPr id="268" name="Straight Connector 267"/>
          <p:cNvCxnSpPr/>
          <p:nvPr userDrawn="1"/>
        </p:nvCxnSpPr>
        <p:spPr bwMode="auto">
          <a:xfrm>
            <a:off x="145054" y="638706"/>
            <a:ext cx="12046946" cy="0"/>
          </a:xfrm>
          <a:prstGeom prst="line">
            <a:avLst/>
          </a:prstGeom>
          <a:solidFill>
            <a:schemeClr val="bg2"/>
          </a:solidFill>
          <a:ln w="6350" cap="flat" cmpd="sng" algn="ctr">
            <a:solidFill>
              <a:schemeClr val="tx2">
                <a:alpha val="2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2" name="Logo box">
            <a:extLst>
              <a:ext uri="{FF2B5EF4-FFF2-40B4-BE49-F238E27FC236}">
                <a16:creationId xmlns:a16="http://schemas.microsoft.com/office/drawing/2014/main" id="{9E84224C-4C73-1526-2E13-7EABF69CB171}"/>
              </a:ext>
            </a:extLst>
          </p:cNvPr>
          <p:cNvSpPr/>
          <p:nvPr userDrawn="1"/>
        </p:nvSpPr>
        <p:spPr bwMode="auto">
          <a:xfrm>
            <a:off x="145054" y="-8719"/>
            <a:ext cx="2107258" cy="647425"/>
          </a:xfrm>
          <a:prstGeom prst="rect">
            <a:avLst/>
          </a:prstGeom>
          <a:solidFill>
            <a:srgbClr val="800000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36000" tIns="36000" rIns="36000" bIns="3600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en-GB" sz="900" b="1" i="0" u="none" strike="noStrike" cap="none" normalizeH="0" baseline="0">
              <a:ln>
                <a:noFill/>
              </a:ln>
              <a:solidFill>
                <a:schemeClr val="bg1"/>
              </a:solidFill>
              <a:effectLst/>
              <a:latin typeface="Tahoma" pitchFamily="34" charset="0"/>
            </a:endParaRPr>
          </a:p>
        </p:txBody>
      </p:sp>
      <p:pic>
        <p:nvPicPr>
          <p:cNvPr id="5" name="Picture 4" descr="A black background with white text&#10;&#10;AI-generated content may be incorrect.">
            <a:extLst>
              <a:ext uri="{FF2B5EF4-FFF2-40B4-BE49-F238E27FC236}">
                <a16:creationId xmlns:a16="http://schemas.microsoft.com/office/drawing/2014/main" id="{500C430E-5B8F-8D64-3D68-63C03CF14935}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8735" y="-8719"/>
            <a:ext cx="1939895" cy="646028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517AF93F-6E70-CD3C-2B50-548D30572A9C}"/>
              </a:ext>
            </a:extLst>
          </p:cNvPr>
          <p:cNvSpPr txBox="1"/>
          <p:nvPr userDrawn="1"/>
        </p:nvSpPr>
        <p:spPr>
          <a:xfrm>
            <a:off x="9075634" y="158614"/>
            <a:ext cx="3060354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600" b="0" kern="100" spc="-100">
                <a:solidFill>
                  <a:srgbClr val="800000"/>
                </a:solidFill>
                <a:latin typeface="Bahnschrift Light" panose="020B0502040204020203" pitchFamily="34" charset="0"/>
                <a:ea typeface="Roboto" panose="02000000000000000000" pitchFamily="2" charset="0"/>
              </a:rPr>
              <a:t>Trusted in Space. Essential on Earth.</a:t>
            </a:r>
          </a:p>
        </p:txBody>
      </p:sp>
    </p:spTree>
    <p:extLst>
      <p:ext uri="{BB962C8B-B14F-4D97-AF65-F5344CB8AC3E}">
        <p14:creationId xmlns:p14="http://schemas.microsoft.com/office/powerpoint/2010/main" val="3998832429"/>
      </p:ext>
    </p:extLst>
  </p:cSld>
  <p:clrMapOvr>
    <a:masterClrMapping/>
  </p:clrMapOvr>
  <p:transition/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itle - MSG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56610" y="1115816"/>
            <a:ext cx="9572000" cy="5424132"/>
          </a:xfrm>
          <a:prstGeom prst="rect">
            <a:avLst/>
          </a:prstGeom>
        </p:spPr>
      </p:pic>
      <p:sp>
        <p:nvSpPr>
          <p:cNvPr id="243" name="Freeform 242"/>
          <p:cNvSpPr/>
          <p:nvPr userDrawn="1"/>
        </p:nvSpPr>
        <p:spPr bwMode="auto">
          <a:xfrm>
            <a:off x="36945" y="1154545"/>
            <a:ext cx="3306619" cy="5375564"/>
          </a:xfrm>
          <a:custGeom>
            <a:avLst/>
            <a:gdLst>
              <a:gd name="connsiteX0" fmla="*/ 46182 w 3306619"/>
              <a:gd name="connsiteY0" fmla="*/ 0 h 5375564"/>
              <a:gd name="connsiteX1" fmla="*/ 3306619 w 3306619"/>
              <a:gd name="connsiteY1" fmla="*/ 0 h 5375564"/>
              <a:gd name="connsiteX2" fmla="*/ 2050473 w 3306619"/>
              <a:gd name="connsiteY2" fmla="*/ 5375564 h 5375564"/>
              <a:gd name="connsiteX3" fmla="*/ 0 w 3306619"/>
              <a:gd name="connsiteY3" fmla="*/ 5375564 h 5375564"/>
              <a:gd name="connsiteX4" fmla="*/ 46182 w 3306619"/>
              <a:gd name="connsiteY4" fmla="*/ 0 h 537556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306619" h="5375564">
                <a:moveTo>
                  <a:pt x="46182" y="0"/>
                </a:moveTo>
                <a:lnTo>
                  <a:pt x="3306619" y="0"/>
                </a:lnTo>
                <a:lnTo>
                  <a:pt x="2050473" y="5375564"/>
                </a:lnTo>
                <a:lnTo>
                  <a:pt x="0" y="5375564"/>
                </a:lnTo>
                <a:lnTo>
                  <a:pt x="46182" y="0"/>
                </a:lnTo>
                <a:close/>
              </a:path>
            </a:pathLst>
          </a:custGeom>
          <a:solidFill>
            <a:schemeClr val="accent3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36000" tIns="36000" rIns="36000" bIns="3600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en-GB" sz="900" b="1" i="0" u="none" strike="noStrike" cap="none" normalizeH="0" baseline="0">
              <a:ln>
                <a:noFill/>
              </a:ln>
              <a:solidFill>
                <a:schemeClr val="bg1"/>
              </a:solidFill>
              <a:effectLst/>
              <a:latin typeface="Tahoma" pitchFamily="34" charset="0"/>
            </a:endParaRPr>
          </a:p>
        </p:txBody>
      </p:sp>
      <p:pic>
        <p:nvPicPr>
          <p:cNvPr id="3" name="Picture 2"/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3839"/>
          <a:stretch>
            <a:fillRect/>
          </a:stretch>
        </p:blipFill>
        <p:spPr>
          <a:xfrm>
            <a:off x="-1" y="-8718"/>
            <a:ext cx="12192001" cy="6594765"/>
          </a:xfrm>
          <a:prstGeom prst="rect">
            <a:avLst/>
          </a:prstGeom>
        </p:spPr>
      </p:pic>
      <p:cxnSp>
        <p:nvCxnSpPr>
          <p:cNvPr id="268" name="Straight Connector 267"/>
          <p:cNvCxnSpPr/>
          <p:nvPr userDrawn="1"/>
        </p:nvCxnSpPr>
        <p:spPr bwMode="auto">
          <a:xfrm>
            <a:off x="145054" y="638706"/>
            <a:ext cx="12046946" cy="0"/>
          </a:xfrm>
          <a:prstGeom prst="line">
            <a:avLst/>
          </a:prstGeom>
          <a:solidFill>
            <a:schemeClr val="bg2"/>
          </a:solidFill>
          <a:ln w="6350" cap="flat" cmpd="sng" algn="ctr">
            <a:solidFill>
              <a:schemeClr val="tx2">
                <a:alpha val="2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4" name="Logo box">
            <a:extLst>
              <a:ext uri="{FF2B5EF4-FFF2-40B4-BE49-F238E27FC236}">
                <a16:creationId xmlns:a16="http://schemas.microsoft.com/office/drawing/2014/main" id="{2F8D1782-09A4-E4EE-9062-989272A21B4F}"/>
              </a:ext>
            </a:extLst>
          </p:cNvPr>
          <p:cNvSpPr/>
          <p:nvPr userDrawn="1"/>
        </p:nvSpPr>
        <p:spPr bwMode="auto">
          <a:xfrm>
            <a:off x="145054" y="-8719"/>
            <a:ext cx="2107258" cy="647425"/>
          </a:xfrm>
          <a:prstGeom prst="rect">
            <a:avLst/>
          </a:prstGeom>
          <a:solidFill>
            <a:srgbClr val="800000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36000" tIns="36000" rIns="36000" bIns="3600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en-GB" sz="900" b="1" i="0" u="none" strike="noStrike" cap="none" normalizeH="0" baseline="0">
              <a:ln>
                <a:noFill/>
              </a:ln>
              <a:solidFill>
                <a:schemeClr val="bg1"/>
              </a:solidFill>
              <a:effectLst/>
              <a:latin typeface="Tahoma" pitchFamily="34" charset="0"/>
            </a:endParaRPr>
          </a:p>
        </p:txBody>
      </p:sp>
      <p:pic>
        <p:nvPicPr>
          <p:cNvPr id="5" name="Picture 4" descr="A black background with white text&#10;&#10;AI-generated content may be incorrect.">
            <a:extLst>
              <a:ext uri="{FF2B5EF4-FFF2-40B4-BE49-F238E27FC236}">
                <a16:creationId xmlns:a16="http://schemas.microsoft.com/office/drawing/2014/main" id="{149D061C-DBAD-84FD-050D-DE0C3B378121}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8735" y="-8719"/>
            <a:ext cx="1939895" cy="646028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FD610775-6E5F-1479-897C-FAA96D2B806A}"/>
              </a:ext>
            </a:extLst>
          </p:cNvPr>
          <p:cNvSpPr txBox="1"/>
          <p:nvPr userDrawn="1"/>
        </p:nvSpPr>
        <p:spPr>
          <a:xfrm>
            <a:off x="9075634" y="158614"/>
            <a:ext cx="3060354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600" b="0" kern="100" spc="-100">
                <a:solidFill>
                  <a:srgbClr val="800000"/>
                </a:solidFill>
                <a:latin typeface="Bahnschrift Light" panose="020B0502040204020203" pitchFamily="34" charset="0"/>
                <a:ea typeface="Roboto" panose="02000000000000000000" pitchFamily="2" charset="0"/>
              </a:rPr>
              <a:t>Trusted in Space. Essential on Earth.</a:t>
            </a:r>
          </a:p>
        </p:txBody>
      </p:sp>
    </p:spTree>
    <p:extLst>
      <p:ext uri="{BB962C8B-B14F-4D97-AF65-F5344CB8AC3E}">
        <p14:creationId xmlns:p14="http://schemas.microsoft.com/office/powerpoint/2010/main" val="1288875921"/>
      </p:ext>
    </p:extLst>
  </p:cSld>
  <p:clrMapOvr>
    <a:masterClrMapping/>
  </p:clrMapOvr>
  <p:transition/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- GEO MCC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68913" y="1199921"/>
            <a:ext cx="9463265" cy="5362516"/>
          </a:xfrm>
          <a:prstGeom prst="rect">
            <a:avLst/>
          </a:prstGeom>
        </p:spPr>
      </p:pic>
      <p:sp>
        <p:nvSpPr>
          <p:cNvPr id="243" name="Freeform 242"/>
          <p:cNvSpPr/>
          <p:nvPr userDrawn="1"/>
        </p:nvSpPr>
        <p:spPr bwMode="auto">
          <a:xfrm>
            <a:off x="36945" y="1154545"/>
            <a:ext cx="3306619" cy="5375564"/>
          </a:xfrm>
          <a:custGeom>
            <a:avLst/>
            <a:gdLst>
              <a:gd name="connsiteX0" fmla="*/ 46182 w 3306619"/>
              <a:gd name="connsiteY0" fmla="*/ 0 h 5375564"/>
              <a:gd name="connsiteX1" fmla="*/ 3306619 w 3306619"/>
              <a:gd name="connsiteY1" fmla="*/ 0 h 5375564"/>
              <a:gd name="connsiteX2" fmla="*/ 2050473 w 3306619"/>
              <a:gd name="connsiteY2" fmla="*/ 5375564 h 5375564"/>
              <a:gd name="connsiteX3" fmla="*/ 0 w 3306619"/>
              <a:gd name="connsiteY3" fmla="*/ 5375564 h 5375564"/>
              <a:gd name="connsiteX4" fmla="*/ 46182 w 3306619"/>
              <a:gd name="connsiteY4" fmla="*/ 0 h 537556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306619" h="5375564">
                <a:moveTo>
                  <a:pt x="46182" y="0"/>
                </a:moveTo>
                <a:lnTo>
                  <a:pt x="3306619" y="0"/>
                </a:lnTo>
                <a:lnTo>
                  <a:pt x="2050473" y="5375564"/>
                </a:lnTo>
                <a:lnTo>
                  <a:pt x="0" y="5375564"/>
                </a:lnTo>
                <a:lnTo>
                  <a:pt x="46182" y="0"/>
                </a:lnTo>
                <a:close/>
              </a:path>
            </a:pathLst>
          </a:custGeom>
          <a:solidFill>
            <a:schemeClr val="accent4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36000" tIns="36000" rIns="36000" bIns="3600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en-GB" sz="900" b="1" i="0" u="none" strike="noStrike" cap="none" normalizeH="0" baseline="0">
              <a:ln>
                <a:noFill/>
              </a:ln>
              <a:solidFill>
                <a:schemeClr val="bg1"/>
              </a:solidFill>
              <a:effectLst/>
              <a:latin typeface="Tahoma" pitchFamily="34" charset="0"/>
            </a:endParaRPr>
          </a:p>
        </p:txBody>
      </p:sp>
      <p:pic>
        <p:nvPicPr>
          <p:cNvPr id="3" name="Picture 2"/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3839"/>
          <a:stretch>
            <a:fillRect/>
          </a:stretch>
        </p:blipFill>
        <p:spPr>
          <a:xfrm>
            <a:off x="-1" y="-1"/>
            <a:ext cx="12192001" cy="6594765"/>
          </a:xfrm>
          <a:prstGeom prst="rect">
            <a:avLst/>
          </a:prstGeom>
        </p:spPr>
      </p:pic>
      <p:cxnSp>
        <p:nvCxnSpPr>
          <p:cNvPr id="268" name="Straight Connector 267"/>
          <p:cNvCxnSpPr/>
          <p:nvPr userDrawn="1"/>
        </p:nvCxnSpPr>
        <p:spPr bwMode="auto">
          <a:xfrm>
            <a:off x="145054" y="638706"/>
            <a:ext cx="12046946" cy="0"/>
          </a:xfrm>
          <a:prstGeom prst="line">
            <a:avLst/>
          </a:prstGeom>
          <a:solidFill>
            <a:schemeClr val="bg2"/>
          </a:solidFill>
          <a:ln w="6350" cap="flat" cmpd="sng" algn="ctr">
            <a:solidFill>
              <a:schemeClr val="tx2">
                <a:alpha val="2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4" name="Logo box">
            <a:extLst>
              <a:ext uri="{FF2B5EF4-FFF2-40B4-BE49-F238E27FC236}">
                <a16:creationId xmlns:a16="http://schemas.microsoft.com/office/drawing/2014/main" id="{9B33E338-9B66-30DC-6ACC-0333EE688179}"/>
              </a:ext>
            </a:extLst>
          </p:cNvPr>
          <p:cNvSpPr/>
          <p:nvPr userDrawn="1"/>
        </p:nvSpPr>
        <p:spPr bwMode="auto">
          <a:xfrm>
            <a:off x="145054" y="-8719"/>
            <a:ext cx="2107258" cy="647425"/>
          </a:xfrm>
          <a:prstGeom prst="rect">
            <a:avLst/>
          </a:prstGeom>
          <a:solidFill>
            <a:srgbClr val="800000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36000" tIns="36000" rIns="36000" bIns="3600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en-GB" sz="900" b="1" i="0" u="none" strike="noStrike" cap="none" normalizeH="0" baseline="0">
              <a:ln>
                <a:noFill/>
              </a:ln>
              <a:solidFill>
                <a:schemeClr val="bg1"/>
              </a:solidFill>
              <a:effectLst/>
              <a:latin typeface="Tahoma" pitchFamily="34" charset="0"/>
            </a:endParaRPr>
          </a:p>
        </p:txBody>
      </p:sp>
      <p:pic>
        <p:nvPicPr>
          <p:cNvPr id="5" name="Picture 4" descr="A black background with white text&#10;&#10;AI-generated content may be incorrect.">
            <a:extLst>
              <a:ext uri="{FF2B5EF4-FFF2-40B4-BE49-F238E27FC236}">
                <a16:creationId xmlns:a16="http://schemas.microsoft.com/office/drawing/2014/main" id="{46AB5C5D-2B53-13DF-9B60-EC2446B4D160}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8735" y="-8719"/>
            <a:ext cx="1939895" cy="646028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68C73E9F-B629-BFD0-BC22-E48014F492D5}"/>
              </a:ext>
            </a:extLst>
          </p:cNvPr>
          <p:cNvSpPr txBox="1"/>
          <p:nvPr userDrawn="1"/>
        </p:nvSpPr>
        <p:spPr>
          <a:xfrm>
            <a:off x="9075634" y="158614"/>
            <a:ext cx="3060354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600" b="0" kern="100" spc="-100">
                <a:solidFill>
                  <a:srgbClr val="800000"/>
                </a:solidFill>
                <a:latin typeface="Bahnschrift Light" panose="020B0502040204020203" pitchFamily="34" charset="0"/>
                <a:ea typeface="Roboto" panose="02000000000000000000" pitchFamily="2" charset="0"/>
              </a:rPr>
              <a:t>Trusted in Space. Essential on Earth.</a:t>
            </a:r>
          </a:p>
        </p:txBody>
      </p:sp>
    </p:spTree>
    <p:extLst>
      <p:ext uri="{BB962C8B-B14F-4D97-AF65-F5344CB8AC3E}">
        <p14:creationId xmlns:p14="http://schemas.microsoft.com/office/powerpoint/2010/main" val="3360161217"/>
      </p:ext>
    </p:extLst>
  </p:cSld>
  <p:clrMapOvr>
    <a:masterClrMapping/>
  </p:clrMapOvr>
  <p:transition/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- LEO MCC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15878" y="1178260"/>
            <a:ext cx="9505713" cy="5386570"/>
          </a:xfrm>
          <a:prstGeom prst="rect">
            <a:avLst/>
          </a:prstGeom>
        </p:spPr>
      </p:pic>
      <p:sp>
        <p:nvSpPr>
          <p:cNvPr id="243" name="Freeform 242"/>
          <p:cNvSpPr/>
          <p:nvPr userDrawn="1"/>
        </p:nvSpPr>
        <p:spPr bwMode="auto">
          <a:xfrm>
            <a:off x="36945" y="1154545"/>
            <a:ext cx="3306619" cy="5375564"/>
          </a:xfrm>
          <a:custGeom>
            <a:avLst/>
            <a:gdLst>
              <a:gd name="connsiteX0" fmla="*/ 46182 w 3306619"/>
              <a:gd name="connsiteY0" fmla="*/ 0 h 5375564"/>
              <a:gd name="connsiteX1" fmla="*/ 3306619 w 3306619"/>
              <a:gd name="connsiteY1" fmla="*/ 0 h 5375564"/>
              <a:gd name="connsiteX2" fmla="*/ 2050473 w 3306619"/>
              <a:gd name="connsiteY2" fmla="*/ 5375564 h 5375564"/>
              <a:gd name="connsiteX3" fmla="*/ 0 w 3306619"/>
              <a:gd name="connsiteY3" fmla="*/ 5375564 h 5375564"/>
              <a:gd name="connsiteX4" fmla="*/ 46182 w 3306619"/>
              <a:gd name="connsiteY4" fmla="*/ 0 h 537556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306619" h="5375564">
                <a:moveTo>
                  <a:pt x="46182" y="0"/>
                </a:moveTo>
                <a:lnTo>
                  <a:pt x="3306619" y="0"/>
                </a:lnTo>
                <a:lnTo>
                  <a:pt x="2050473" y="5375564"/>
                </a:lnTo>
                <a:lnTo>
                  <a:pt x="0" y="5375564"/>
                </a:lnTo>
                <a:lnTo>
                  <a:pt x="46182" y="0"/>
                </a:lnTo>
                <a:close/>
              </a:path>
            </a:pathLst>
          </a:custGeom>
          <a:solidFill>
            <a:schemeClr val="accent4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36000" tIns="36000" rIns="36000" bIns="3600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en-GB" sz="900" b="1" i="0" u="none" strike="noStrike" cap="none" normalizeH="0" baseline="0">
              <a:ln>
                <a:noFill/>
              </a:ln>
              <a:solidFill>
                <a:schemeClr val="bg1"/>
              </a:solidFill>
              <a:effectLst/>
              <a:latin typeface="Tahoma" pitchFamily="34" charset="0"/>
            </a:endParaRPr>
          </a:p>
        </p:txBody>
      </p:sp>
      <p:pic>
        <p:nvPicPr>
          <p:cNvPr id="3" name="Picture 2"/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3839"/>
          <a:stretch>
            <a:fillRect/>
          </a:stretch>
        </p:blipFill>
        <p:spPr>
          <a:xfrm>
            <a:off x="-1" y="-8718"/>
            <a:ext cx="12192001" cy="6594765"/>
          </a:xfrm>
          <a:prstGeom prst="rect">
            <a:avLst/>
          </a:prstGeom>
        </p:spPr>
      </p:pic>
      <p:cxnSp>
        <p:nvCxnSpPr>
          <p:cNvPr id="268" name="Straight Connector 267"/>
          <p:cNvCxnSpPr/>
          <p:nvPr userDrawn="1"/>
        </p:nvCxnSpPr>
        <p:spPr bwMode="auto">
          <a:xfrm>
            <a:off x="145054" y="638706"/>
            <a:ext cx="12046946" cy="0"/>
          </a:xfrm>
          <a:prstGeom prst="line">
            <a:avLst/>
          </a:prstGeom>
          <a:solidFill>
            <a:schemeClr val="bg2"/>
          </a:solidFill>
          <a:ln w="6350" cap="flat" cmpd="sng" algn="ctr">
            <a:solidFill>
              <a:schemeClr val="tx2">
                <a:alpha val="2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2" name="Logo box">
            <a:extLst>
              <a:ext uri="{FF2B5EF4-FFF2-40B4-BE49-F238E27FC236}">
                <a16:creationId xmlns:a16="http://schemas.microsoft.com/office/drawing/2014/main" id="{B4880620-B971-CC87-45FE-B58B31E02554}"/>
              </a:ext>
            </a:extLst>
          </p:cNvPr>
          <p:cNvSpPr/>
          <p:nvPr userDrawn="1"/>
        </p:nvSpPr>
        <p:spPr bwMode="auto">
          <a:xfrm>
            <a:off x="145054" y="-8719"/>
            <a:ext cx="2107258" cy="647425"/>
          </a:xfrm>
          <a:prstGeom prst="rect">
            <a:avLst/>
          </a:prstGeom>
          <a:solidFill>
            <a:srgbClr val="800000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36000" tIns="36000" rIns="36000" bIns="3600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en-GB" sz="900" b="1" i="0" u="none" strike="noStrike" cap="none" normalizeH="0" baseline="0">
              <a:ln>
                <a:noFill/>
              </a:ln>
              <a:solidFill>
                <a:schemeClr val="bg1"/>
              </a:solidFill>
              <a:effectLst/>
              <a:latin typeface="Tahoma" pitchFamily="34" charset="0"/>
            </a:endParaRPr>
          </a:p>
        </p:txBody>
      </p:sp>
      <p:pic>
        <p:nvPicPr>
          <p:cNvPr id="5" name="Picture 4" descr="A black background with white text&#10;&#10;AI-generated content may be incorrect.">
            <a:extLst>
              <a:ext uri="{FF2B5EF4-FFF2-40B4-BE49-F238E27FC236}">
                <a16:creationId xmlns:a16="http://schemas.microsoft.com/office/drawing/2014/main" id="{B733BCAA-E5CD-7601-F265-95B3169EE5B8}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8735" y="-8719"/>
            <a:ext cx="1939895" cy="646028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A53B711D-16AD-B6E1-1EA5-A05A455B38C3}"/>
              </a:ext>
            </a:extLst>
          </p:cNvPr>
          <p:cNvSpPr txBox="1"/>
          <p:nvPr userDrawn="1"/>
        </p:nvSpPr>
        <p:spPr>
          <a:xfrm>
            <a:off x="9075634" y="158614"/>
            <a:ext cx="3060354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600" b="0" kern="100" spc="-100">
                <a:solidFill>
                  <a:srgbClr val="800000"/>
                </a:solidFill>
                <a:latin typeface="Bahnschrift Light" panose="020B0502040204020203" pitchFamily="34" charset="0"/>
                <a:ea typeface="Roboto" panose="02000000000000000000" pitchFamily="2" charset="0"/>
              </a:rPr>
              <a:t>Trusted in Space. Essential on Earth.</a:t>
            </a:r>
          </a:p>
        </p:txBody>
      </p:sp>
    </p:spTree>
    <p:extLst>
      <p:ext uri="{BB962C8B-B14F-4D97-AF65-F5344CB8AC3E}">
        <p14:creationId xmlns:p14="http://schemas.microsoft.com/office/powerpoint/2010/main" val="3505118674"/>
      </p:ext>
    </p:extLst>
  </p:cSld>
  <p:clrMapOvr>
    <a:masterClrMapping/>
  </p:clrMapOvr>
  <p:transition/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Agenda - blue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29EB264D-F5D1-D189-2D17-5BB21C4DED63}"/>
              </a:ext>
            </a:extLst>
          </p:cNvPr>
          <p:cNvSpPr/>
          <p:nvPr userDrawn="1"/>
        </p:nvSpPr>
        <p:spPr bwMode="auto">
          <a:xfrm>
            <a:off x="147782" y="-8719"/>
            <a:ext cx="11896436" cy="647425"/>
          </a:xfrm>
          <a:prstGeom prst="rect">
            <a:avLst/>
          </a:prstGeom>
          <a:solidFill>
            <a:srgbClr val="00205B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36000" tIns="36000" rIns="36000" bIns="3600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en-GB" sz="900" b="1" i="0" u="none" strike="noStrike" cap="none" normalizeH="0" baseline="0">
              <a:ln>
                <a:noFill/>
              </a:ln>
              <a:solidFill>
                <a:schemeClr val="bg1"/>
              </a:solidFill>
              <a:effectLst/>
              <a:latin typeface="Tahoma" pitchFamily="34" charset="0"/>
            </a:endParaRPr>
          </a:p>
        </p:txBody>
      </p:sp>
      <p:sp>
        <p:nvSpPr>
          <p:cNvPr id="7" name="Rectangle 6"/>
          <p:cNvSpPr/>
          <p:nvPr userDrawn="1"/>
        </p:nvSpPr>
        <p:spPr bwMode="auto">
          <a:xfrm>
            <a:off x="0" y="1139429"/>
            <a:ext cx="8183418" cy="5447472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36000" tIns="36000" rIns="36000" bIns="3600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en-GB" sz="900" b="1" i="0" u="none" strike="noStrike" cap="none" normalizeH="0" baseline="0">
              <a:ln>
                <a:noFill/>
              </a:ln>
              <a:solidFill>
                <a:schemeClr val="bg1"/>
              </a:solidFill>
              <a:effectLst/>
              <a:latin typeface="Tahoma" pitchFamily="34" charset="0"/>
            </a:endParaRPr>
          </a:p>
        </p:txBody>
      </p:sp>
      <p:pic>
        <p:nvPicPr>
          <p:cNvPr id="3" name="Picture 2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2794" b="3165"/>
          <a:stretch>
            <a:fillRect/>
          </a:stretch>
        </p:blipFill>
        <p:spPr>
          <a:xfrm>
            <a:off x="0" y="877455"/>
            <a:ext cx="12192000" cy="5763490"/>
          </a:xfrm>
          <a:prstGeom prst="rect">
            <a:avLst/>
          </a:prstGeom>
        </p:spPr>
      </p:pic>
      <p:sp>
        <p:nvSpPr>
          <p:cNvPr id="8" name="Rectangle 7"/>
          <p:cNvSpPr/>
          <p:nvPr userDrawn="1"/>
        </p:nvSpPr>
        <p:spPr bwMode="auto">
          <a:xfrm>
            <a:off x="145054" y="-8719"/>
            <a:ext cx="647425" cy="647425"/>
          </a:xfrm>
          <a:prstGeom prst="rect">
            <a:avLst/>
          </a:prstGeom>
          <a:solidFill>
            <a:srgbClr val="800000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36000" tIns="36000" rIns="36000" bIns="3600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en-GB" sz="900" b="1" i="0" u="none" strike="noStrike" cap="none" normalizeH="0" baseline="0">
              <a:ln>
                <a:noFill/>
              </a:ln>
              <a:solidFill>
                <a:schemeClr val="bg1"/>
              </a:solidFill>
              <a:effectLst/>
              <a:latin typeface="Tahoma" pitchFamily="34" charset="0"/>
            </a:endParaRPr>
          </a:p>
        </p:txBody>
      </p:sp>
      <p:pic>
        <p:nvPicPr>
          <p:cNvPr id="10" name="Picture 9"/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8778" y="3061592"/>
            <a:ext cx="1245440" cy="1243492"/>
          </a:xfrm>
          <a:prstGeom prst="rect">
            <a:avLst/>
          </a:prstGeom>
        </p:spPr>
      </p:pic>
      <p:sp>
        <p:nvSpPr>
          <p:cNvPr id="6" name="Text Placeholder 5"/>
          <p:cNvSpPr>
            <a:spLocks noGrp="1"/>
          </p:cNvSpPr>
          <p:nvPr>
            <p:ph type="body" sz="quarter" idx="10"/>
          </p:nvPr>
        </p:nvSpPr>
        <p:spPr>
          <a:xfrm>
            <a:off x="6308436" y="1237673"/>
            <a:ext cx="5463956" cy="5164431"/>
          </a:xfrm>
        </p:spPr>
        <p:txBody>
          <a:bodyPr/>
          <a:lstStyle>
            <a:lvl1pPr>
              <a:defRPr sz="3200" spc="-100" baseline="0"/>
            </a:lvl1pPr>
            <a:lvl2pPr>
              <a:defRPr sz="2800" spc="-100" baseline="0"/>
            </a:lvl2pPr>
            <a:lvl3pPr>
              <a:defRPr sz="2400" spc="-100" baseline="0"/>
            </a:lvl3pPr>
            <a:lvl4pPr>
              <a:defRPr sz="2000" spc="-100" baseline="0"/>
            </a:lvl4pPr>
            <a:lvl5pPr>
              <a:defRPr sz="1800" spc="-100" baseline="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pic>
        <p:nvPicPr>
          <p:cNvPr id="9" name="Picture 8" descr="A black background with white text&#10;&#10;AI-generated content may be incorrect.">
            <a:extLst>
              <a:ext uri="{FF2B5EF4-FFF2-40B4-BE49-F238E27FC236}">
                <a16:creationId xmlns:a16="http://schemas.microsoft.com/office/drawing/2014/main" id="{EE4C975A-D8FD-20D8-1337-4EFFD65ED2F4}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7541"/>
          <a:stretch>
            <a:fillRect/>
          </a:stretch>
        </p:blipFill>
        <p:spPr>
          <a:xfrm>
            <a:off x="165575" y="-1547"/>
            <a:ext cx="605540" cy="621262"/>
          </a:xfrm>
          <a:prstGeom prst="rect">
            <a:avLst/>
          </a:prstGeom>
        </p:spPr>
      </p:pic>
      <p:sp>
        <p:nvSpPr>
          <p:cNvPr id="13" name="Title 1">
            <a:extLst>
              <a:ext uri="{FF2B5EF4-FFF2-40B4-BE49-F238E27FC236}">
                <a16:creationId xmlns:a16="http://schemas.microsoft.com/office/drawing/2014/main" id="{3A3FAD0F-DE05-7BDA-B70D-142C15A56C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2480" y="1"/>
            <a:ext cx="11399520" cy="640079"/>
          </a:xfrm>
        </p:spPr>
        <p:txBody>
          <a:bodyPr/>
          <a:lstStyle>
            <a:lvl1pPr marL="221544">
              <a:defRPr>
                <a:solidFill>
                  <a:schemeClr val="tx1"/>
                </a:solidFill>
              </a:defRPr>
            </a:lvl1pPr>
          </a:lstStyle>
          <a:p>
            <a:r>
              <a:rPr lang="en-GB" dirty="0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1860545880"/>
      </p:ext>
    </p:extLst>
  </p:cSld>
  <p:clrMapOvr>
    <a:masterClrMapping/>
  </p:clrMapOvr>
  <p:transition/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Agenda - yellow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 userDrawn="1"/>
        </p:nvSpPr>
        <p:spPr bwMode="auto">
          <a:xfrm>
            <a:off x="0" y="1139429"/>
            <a:ext cx="8183418" cy="5447472"/>
          </a:xfrm>
          <a:prstGeom prst="rect">
            <a:avLst/>
          </a:prstGeom>
          <a:solidFill>
            <a:schemeClr val="accent2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36000" tIns="36000" rIns="36000" bIns="3600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en-GB" sz="900" b="1" i="0" u="none" strike="noStrike" cap="none" normalizeH="0" baseline="0">
              <a:ln>
                <a:noFill/>
              </a:ln>
              <a:solidFill>
                <a:schemeClr val="bg1"/>
              </a:solidFill>
              <a:effectLst/>
              <a:latin typeface="Tahoma" pitchFamily="34" charset="0"/>
            </a:endParaRPr>
          </a:p>
        </p:txBody>
      </p:sp>
      <p:pic>
        <p:nvPicPr>
          <p:cNvPr id="3" name="Picture 2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2794" b="3165"/>
          <a:stretch>
            <a:fillRect/>
          </a:stretch>
        </p:blipFill>
        <p:spPr>
          <a:xfrm>
            <a:off x="0" y="877455"/>
            <a:ext cx="12192000" cy="576349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92480" y="1"/>
            <a:ext cx="11254467" cy="640079"/>
          </a:xfrm>
        </p:spPr>
        <p:txBody>
          <a:bodyPr/>
          <a:lstStyle>
            <a:lvl1pPr marL="221544">
              <a:defRPr>
                <a:solidFill>
                  <a:schemeClr val="bg1"/>
                </a:solidFill>
              </a:defRPr>
            </a:lvl1pPr>
          </a:lstStyle>
          <a:p>
            <a:r>
              <a:rPr lang="en-GB"/>
              <a:t>Click to edit Master title style</a:t>
            </a:r>
          </a:p>
        </p:txBody>
      </p:sp>
      <p:pic>
        <p:nvPicPr>
          <p:cNvPr id="10" name="Picture 9"/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8778" y="3061592"/>
            <a:ext cx="1245440" cy="1243492"/>
          </a:xfrm>
          <a:prstGeom prst="rect">
            <a:avLst/>
          </a:prstGeom>
        </p:spPr>
      </p:pic>
      <p:sp>
        <p:nvSpPr>
          <p:cNvPr id="6" name="Text Placeholder 5"/>
          <p:cNvSpPr>
            <a:spLocks noGrp="1"/>
          </p:cNvSpPr>
          <p:nvPr>
            <p:ph type="body" sz="quarter" idx="10"/>
          </p:nvPr>
        </p:nvSpPr>
        <p:spPr>
          <a:xfrm>
            <a:off x="6308436" y="1237673"/>
            <a:ext cx="5463956" cy="5164431"/>
          </a:xfrm>
        </p:spPr>
        <p:txBody>
          <a:bodyPr/>
          <a:lstStyle>
            <a:lvl1pPr>
              <a:defRPr sz="3200" spc="-100" baseline="0"/>
            </a:lvl1pPr>
            <a:lvl2pPr>
              <a:defRPr sz="2800" spc="-100" baseline="0"/>
            </a:lvl2pPr>
            <a:lvl3pPr>
              <a:defRPr sz="2400" spc="-100" baseline="0"/>
            </a:lvl3pPr>
            <a:lvl4pPr>
              <a:defRPr sz="2000" spc="-100" baseline="0"/>
            </a:lvl4pPr>
            <a:lvl5pPr>
              <a:defRPr sz="1800" spc="-100" baseline="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136A40B4-9476-3CC7-1FC9-048DA89B5726}"/>
              </a:ext>
            </a:extLst>
          </p:cNvPr>
          <p:cNvSpPr/>
          <p:nvPr userDrawn="1"/>
        </p:nvSpPr>
        <p:spPr bwMode="auto">
          <a:xfrm>
            <a:off x="145054" y="-8719"/>
            <a:ext cx="647425" cy="647425"/>
          </a:xfrm>
          <a:prstGeom prst="rect">
            <a:avLst/>
          </a:prstGeom>
          <a:solidFill>
            <a:srgbClr val="800000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36000" tIns="36000" rIns="36000" bIns="3600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en-GB" sz="900" b="1" i="0" u="none" strike="noStrike" cap="none" normalizeH="0" baseline="0">
              <a:ln>
                <a:noFill/>
              </a:ln>
              <a:solidFill>
                <a:schemeClr val="bg1"/>
              </a:solidFill>
              <a:effectLst/>
              <a:latin typeface="Tahoma" pitchFamily="34" charset="0"/>
            </a:endParaRPr>
          </a:p>
        </p:txBody>
      </p:sp>
      <p:pic>
        <p:nvPicPr>
          <p:cNvPr id="9" name="Picture 8" descr="A black background with white text&#10;&#10;AI-generated content may be incorrect.">
            <a:extLst>
              <a:ext uri="{FF2B5EF4-FFF2-40B4-BE49-F238E27FC236}">
                <a16:creationId xmlns:a16="http://schemas.microsoft.com/office/drawing/2014/main" id="{950D9AEB-55E7-D78F-89E0-5D9043EE575A}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7541"/>
          <a:stretch>
            <a:fillRect/>
          </a:stretch>
        </p:blipFill>
        <p:spPr>
          <a:xfrm>
            <a:off x="165575" y="-1547"/>
            <a:ext cx="605540" cy="6212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26015511"/>
      </p:ext>
    </p:extLst>
  </p:cSld>
  <p:clrMapOvr>
    <a:masterClrMapping/>
  </p:clrMapOvr>
  <p:transition/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Agenda - purple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 userDrawn="1"/>
        </p:nvSpPr>
        <p:spPr bwMode="auto">
          <a:xfrm>
            <a:off x="0" y="1139429"/>
            <a:ext cx="8183418" cy="5447472"/>
          </a:xfrm>
          <a:prstGeom prst="rect">
            <a:avLst/>
          </a:prstGeom>
          <a:solidFill>
            <a:schemeClr val="accent5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36000" tIns="36000" rIns="36000" bIns="3600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en-GB" sz="900" b="1" i="0" u="none" strike="noStrike" cap="none" normalizeH="0" baseline="0">
              <a:ln>
                <a:noFill/>
              </a:ln>
              <a:solidFill>
                <a:schemeClr val="bg1"/>
              </a:solidFill>
              <a:effectLst/>
              <a:latin typeface="Tahoma" pitchFamily="34" charset="0"/>
            </a:endParaRPr>
          </a:p>
        </p:txBody>
      </p:sp>
      <p:pic>
        <p:nvPicPr>
          <p:cNvPr id="3" name="Picture 2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2794" b="3165"/>
          <a:stretch>
            <a:fillRect/>
          </a:stretch>
        </p:blipFill>
        <p:spPr>
          <a:xfrm>
            <a:off x="0" y="877455"/>
            <a:ext cx="12192000" cy="576349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92480" y="1"/>
            <a:ext cx="11254467" cy="640079"/>
          </a:xfrm>
        </p:spPr>
        <p:txBody>
          <a:bodyPr/>
          <a:lstStyle>
            <a:lvl1pPr marL="221544">
              <a:defRPr>
                <a:solidFill>
                  <a:schemeClr val="bg1"/>
                </a:solidFill>
              </a:defRPr>
            </a:lvl1pPr>
          </a:lstStyle>
          <a:p>
            <a:r>
              <a:rPr lang="en-GB"/>
              <a:t>Click to edit Master title style</a:t>
            </a:r>
          </a:p>
        </p:txBody>
      </p:sp>
      <p:pic>
        <p:nvPicPr>
          <p:cNvPr id="10" name="Picture 9"/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8778" y="3061592"/>
            <a:ext cx="1245440" cy="1243492"/>
          </a:xfrm>
          <a:prstGeom prst="rect">
            <a:avLst/>
          </a:prstGeom>
        </p:spPr>
      </p:pic>
      <p:sp>
        <p:nvSpPr>
          <p:cNvPr id="6" name="Text Placeholder 5"/>
          <p:cNvSpPr>
            <a:spLocks noGrp="1"/>
          </p:cNvSpPr>
          <p:nvPr>
            <p:ph type="body" sz="quarter" idx="10"/>
          </p:nvPr>
        </p:nvSpPr>
        <p:spPr>
          <a:xfrm>
            <a:off x="6308436" y="1237673"/>
            <a:ext cx="5463956" cy="5164431"/>
          </a:xfrm>
        </p:spPr>
        <p:txBody>
          <a:bodyPr/>
          <a:lstStyle>
            <a:lvl1pPr>
              <a:defRPr sz="3200" spc="-100" baseline="0"/>
            </a:lvl1pPr>
            <a:lvl2pPr>
              <a:defRPr sz="2800" spc="-100" baseline="0"/>
            </a:lvl2pPr>
            <a:lvl3pPr>
              <a:defRPr sz="2400" spc="-100" baseline="0"/>
            </a:lvl3pPr>
            <a:lvl4pPr>
              <a:defRPr sz="2000" spc="-100" baseline="0"/>
            </a:lvl4pPr>
            <a:lvl5pPr>
              <a:defRPr sz="1800" spc="-100" baseline="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15EA9A88-C455-E7C7-6727-AB6BAE746E39}"/>
              </a:ext>
            </a:extLst>
          </p:cNvPr>
          <p:cNvSpPr/>
          <p:nvPr userDrawn="1"/>
        </p:nvSpPr>
        <p:spPr bwMode="auto">
          <a:xfrm>
            <a:off x="145054" y="-8719"/>
            <a:ext cx="647425" cy="647425"/>
          </a:xfrm>
          <a:prstGeom prst="rect">
            <a:avLst/>
          </a:prstGeom>
          <a:solidFill>
            <a:srgbClr val="800000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36000" tIns="36000" rIns="36000" bIns="3600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en-GB" sz="900" b="1" i="0" u="none" strike="noStrike" cap="none" normalizeH="0" baseline="0">
              <a:ln>
                <a:noFill/>
              </a:ln>
              <a:solidFill>
                <a:schemeClr val="bg1"/>
              </a:solidFill>
              <a:effectLst/>
              <a:latin typeface="Tahoma" pitchFamily="34" charset="0"/>
            </a:endParaRPr>
          </a:p>
        </p:txBody>
      </p:sp>
      <p:pic>
        <p:nvPicPr>
          <p:cNvPr id="9" name="Picture 8" descr="A black background with white text&#10;&#10;AI-generated content may be incorrect.">
            <a:extLst>
              <a:ext uri="{FF2B5EF4-FFF2-40B4-BE49-F238E27FC236}">
                <a16:creationId xmlns:a16="http://schemas.microsoft.com/office/drawing/2014/main" id="{F7EB373E-9305-7F05-2C7F-6B6E76483985}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7541"/>
          <a:stretch>
            <a:fillRect/>
          </a:stretch>
        </p:blipFill>
        <p:spPr>
          <a:xfrm>
            <a:off x="165575" y="-1547"/>
            <a:ext cx="605540" cy="6212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51862320"/>
      </p:ext>
    </p:extLst>
  </p:cSld>
  <p:clrMapOvr>
    <a:masterClrMapping/>
  </p:clrMapOvr>
  <p:transition/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Agenda - green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 userDrawn="1"/>
        </p:nvSpPr>
        <p:spPr bwMode="auto">
          <a:xfrm>
            <a:off x="0" y="1139429"/>
            <a:ext cx="8183418" cy="544747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36000" tIns="36000" rIns="36000" bIns="3600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en-GB" sz="900" b="1" i="0" u="none" strike="noStrike" cap="none" normalizeH="0" baseline="0">
              <a:ln>
                <a:noFill/>
              </a:ln>
              <a:solidFill>
                <a:schemeClr val="bg1"/>
              </a:solidFill>
              <a:effectLst/>
              <a:latin typeface="Tahoma" pitchFamily="34" charset="0"/>
            </a:endParaRPr>
          </a:p>
        </p:txBody>
      </p:sp>
      <p:pic>
        <p:nvPicPr>
          <p:cNvPr id="3" name="Picture 2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2794" b="3165"/>
          <a:stretch>
            <a:fillRect/>
          </a:stretch>
        </p:blipFill>
        <p:spPr>
          <a:xfrm>
            <a:off x="0" y="877455"/>
            <a:ext cx="12192000" cy="576349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92480" y="1"/>
            <a:ext cx="11254467" cy="640079"/>
          </a:xfrm>
        </p:spPr>
        <p:txBody>
          <a:bodyPr/>
          <a:lstStyle>
            <a:lvl1pPr marL="221544">
              <a:defRPr>
                <a:solidFill>
                  <a:schemeClr val="bg1"/>
                </a:solidFill>
              </a:defRPr>
            </a:lvl1pPr>
          </a:lstStyle>
          <a:p>
            <a:r>
              <a:rPr lang="en-GB"/>
              <a:t>Click to edit Master title style</a:t>
            </a:r>
          </a:p>
        </p:txBody>
      </p:sp>
      <p:pic>
        <p:nvPicPr>
          <p:cNvPr id="10" name="Picture 9"/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8778" y="3061592"/>
            <a:ext cx="1245440" cy="1243492"/>
          </a:xfrm>
          <a:prstGeom prst="rect">
            <a:avLst/>
          </a:prstGeom>
        </p:spPr>
      </p:pic>
      <p:sp>
        <p:nvSpPr>
          <p:cNvPr id="6" name="Text Placeholder 5"/>
          <p:cNvSpPr>
            <a:spLocks noGrp="1"/>
          </p:cNvSpPr>
          <p:nvPr>
            <p:ph type="body" sz="quarter" idx="10"/>
          </p:nvPr>
        </p:nvSpPr>
        <p:spPr>
          <a:xfrm>
            <a:off x="6308436" y="1237673"/>
            <a:ext cx="5463956" cy="5164431"/>
          </a:xfrm>
        </p:spPr>
        <p:txBody>
          <a:bodyPr/>
          <a:lstStyle>
            <a:lvl1pPr>
              <a:defRPr sz="3200" spc="-100" baseline="0"/>
            </a:lvl1pPr>
            <a:lvl2pPr>
              <a:defRPr sz="2800" spc="-100" baseline="0"/>
            </a:lvl2pPr>
            <a:lvl3pPr>
              <a:defRPr sz="2400" spc="-100" baseline="0"/>
            </a:lvl3pPr>
            <a:lvl4pPr>
              <a:defRPr sz="2000" spc="-100" baseline="0"/>
            </a:lvl4pPr>
            <a:lvl5pPr>
              <a:defRPr sz="1800" spc="-100" baseline="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F435587F-E5E3-C072-6931-1000911C6A8E}"/>
              </a:ext>
            </a:extLst>
          </p:cNvPr>
          <p:cNvSpPr/>
          <p:nvPr userDrawn="1"/>
        </p:nvSpPr>
        <p:spPr bwMode="auto">
          <a:xfrm>
            <a:off x="145054" y="-8719"/>
            <a:ext cx="647425" cy="647425"/>
          </a:xfrm>
          <a:prstGeom prst="rect">
            <a:avLst/>
          </a:prstGeom>
          <a:solidFill>
            <a:srgbClr val="800000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36000" tIns="36000" rIns="36000" bIns="3600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en-GB" sz="900" b="1" i="0" u="none" strike="noStrike" cap="none" normalizeH="0" baseline="0">
              <a:ln>
                <a:noFill/>
              </a:ln>
              <a:solidFill>
                <a:schemeClr val="bg1"/>
              </a:solidFill>
              <a:effectLst/>
              <a:latin typeface="Tahoma" pitchFamily="34" charset="0"/>
            </a:endParaRPr>
          </a:p>
        </p:txBody>
      </p:sp>
      <p:pic>
        <p:nvPicPr>
          <p:cNvPr id="9" name="Picture 8" descr="A black background with white text&#10;&#10;AI-generated content may be incorrect.">
            <a:extLst>
              <a:ext uri="{FF2B5EF4-FFF2-40B4-BE49-F238E27FC236}">
                <a16:creationId xmlns:a16="http://schemas.microsoft.com/office/drawing/2014/main" id="{F88EA190-1ED4-7718-4AA2-91BF52AF0256}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7541"/>
          <a:stretch>
            <a:fillRect/>
          </a:stretch>
        </p:blipFill>
        <p:spPr>
          <a:xfrm>
            <a:off x="165575" y="-1547"/>
            <a:ext cx="605540" cy="6212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32282787"/>
      </p:ext>
    </p:extLst>
  </p:cSld>
  <p:clrMapOvr>
    <a:masterClrMapping/>
  </p:clrMapOvr>
  <p:transition/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Agenda - orange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 userDrawn="1"/>
        </p:nvSpPr>
        <p:spPr bwMode="auto">
          <a:xfrm>
            <a:off x="0" y="1139429"/>
            <a:ext cx="8183418" cy="5447472"/>
          </a:xfrm>
          <a:prstGeom prst="rect">
            <a:avLst/>
          </a:prstGeom>
          <a:solidFill>
            <a:schemeClr val="accent4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36000" tIns="36000" rIns="36000" bIns="3600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en-GB" sz="900" b="1" i="0" u="none" strike="noStrike" cap="none" normalizeH="0" baseline="0">
              <a:ln>
                <a:noFill/>
              </a:ln>
              <a:solidFill>
                <a:schemeClr val="bg1"/>
              </a:solidFill>
              <a:effectLst/>
              <a:latin typeface="Tahoma" pitchFamily="34" charset="0"/>
            </a:endParaRPr>
          </a:p>
        </p:txBody>
      </p:sp>
      <p:pic>
        <p:nvPicPr>
          <p:cNvPr id="3" name="Picture 2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2794" b="3165"/>
          <a:stretch>
            <a:fillRect/>
          </a:stretch>
        </p:blipFill>
        <p:spPr>
          <a:xfrm>
            <a:off x="0" y="877455"/>
            <a:ext cx="12192000" cy="576349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92480" y="1"/>
            <a:ext cx="11254467" cy="640079"/>
          </a:xfrm>
        </p:spPr>
        <p:txBody>
          <a:bodyPr/>
          <a:lstStyle>
            <a:lvl1pPr marL="221544">
              <a:defRPr>
                <a:solidFill>
                  <a:schemeClr val="bg1"/>
                </a:solidFill>
              </a:defRPr>
            </a:lvl1pPr>
          </a:lstStyle>
          <a:p>
            <a:r>
              <a:rPr lang="en-GB"/>
              <a:t>Click to edit Master title style</a:t>
            </a:r>
          </a:p>
        </p:txBody>
      </p:sp>
      <p:pic>
        <p:nvPicPr>
          <p:cNvPr id="10" name="Picture 9"/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8778" y="3061592"/>
            <a:ext cx="1245440" cy="1243492"/>
          </a:xfrm>
          <a:prstGeom prst="rect">
            <a:avLst/>
          </a:prstGeom>
        </p:spPr>
      </p:pic>
      <p:sp>
        <p:nvSpPr>
          <p:cNvPr id="6" name="Text Placeholder 5"/>
          <p:cNvSpPr>
            <a:spLocks noGrp="1"/>
          </p:cNvSpPr>
          <p:nvPr>
            <p:ph type="body" sz="quarter" idx="10"/>
          </p:nvPr>
        </p:nvSpPr>
        <p:spPr>
          <a:xfrm>
            <a:off x="6308436" y="1237673"/>
            <a:ext cx="5463956" cy="5164431"/>
          </a:xfrm>
        </p:spPr>
        <p:txBody>
          <a:bodyPr/>
          <a:lstStyle>
            <a:lvl1pPr>
              <a:defRPr sz="3200" spc="-100" baseline="0"/>
            </a:lvl1pPr>
            <a:lvl2pPr>
              <a:defRPr sz="2800" spc="-100" baseline="0"/>
            </a:lvl2pPr>
            <a:lvl3pPr>
              <a:defRPr sz="2400" spc="-100" baseline="0"/>
            </a:lvl3pPr>
            <a:lvl4pPr>
              <a:defRPr sz="2000" spc="-100" baseline="0"/>
            </a:lvl4pPr>
            <a:lvl5pPr>
              <a:defRPr sz="1800" spc="-100" baseline="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1E6C6A13-D0B2-112F-D4E9-A0818AC63EE5}"/>
              </a:ext>
            </a:extLst>
          </p:cNvPr>
          <p:cNvSpPr/>
          <p:nvPr userDrawn="1"/>
        </p:nvSpPr>
        <p:spPr bwMode="auto">
          <a:xfrm>
            <a:off x="145054" y="-8719"/>
            <a:ext cx="647425" cy="647425"/>
          </a:xfrm>
          <a:prstGeom prst="rect">
            <a:avLst/>
          </a:prstGeom>
          <a:solidFill>
            <a:srgbClr val="800000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36000" tIns="36000" rIns="36000" bIns="3600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en-GB" sz="900" b="1" i="0" u="none" strike="noStrike" cap="none" normalizeH="0" baseline="0">
              <a:ln>
                <a:noFill/>
              </a:ln>
              <a:solidFill>
                <a:schemeClr val="bg1"/>
              </a:solidFill>
              <a:effectLst/>
              <a:latin typeface="Tahoma" pitchFamily="34" charset="0"/>
            </a:endParaRPr>
          </a:p>
        </p:txBody>
      </p:sp>
      <p:pic>
        <p:nvPicPr>
          <p:cNvPr id="9" name="Picture 8" descr="A black background with white text&#10;&#10;AI-generated content may be incorrect.">
            <a:extLst>
              <a:ext uri="{FF2B5EF4-FFF2-40B4-BE49-F238E27FC236}">
                <a16:creationId xmlns:a16="http://schemas.microsoft.com/office/drawing/2014/main" id="{B4E3C7E9-B696-DF37-A1F9-B75CFDE6C36B}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7541"/>
          <a:stretch>
            <a:fillRect/>
          </a:stretch>
        </p:blipFill>
        <p:spPr>
          <a:xfrm>
            <a:off x="165575" y="-1547"/>
            <a:ext cx="605540" cy="6212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85984436"/>
      </p:ext>
    </p:extLst>
  </p:cSld>
  <p:clrMapOvr>
    <a:masterClrMapping/>
  </p:clrMapOvr>
  <p:transition/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Q&amp;A - blue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 userDrawn="1"/>
        </p:nvSpPr>
        <p:spPr bwMode="auto">
          <a:xfrm>
            <a:off x="0" y="1139429"/>
            <a:ext cx="8183418" cy="5447472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36000" tIns="36000" rIns="36000" bIns="3600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en-GB" sz="900" b="1" i="0" u="none" strike="noStrike" cap="none" normalizeH="0" baseline="0">
              <a:ln>
                <a:noFill/>
              </a:ln>
              <a:solidFill>
                <a:schemeClr val="bg1"/>
              </a:solidFill>
              <a:effectLst/>
              <a:latin typeface="Tahoma" pitchFamily="34" charset="0"/>
            </a:endParaRPr>
          </a:p>
        </p:txBody>
      </p:sp>
      <p:pic>
        <p:nvPicPr>
          <p:cNvPr id="4" name="Picture 3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2525" b="3434"/>
          <a:stretch>
            <a:fillRect/>
          </a:stretch>
        </p:blipFill>
        <p:spPr>
          <a:xfrm>
            <a:off x="0" y="858982"/>
            <a:ext cx="12192000" cy="5763491"/>
          </a:xfrm>
          <a:prstGeom prst="rect">
            <a:avLst/>
          </a:prstGeom>
        </p:spPr>
      </p:pic>
      <p:sp>
        <p:nvSpPr>
          <p:cNvPr id="6" name="Text Placeholder 5"/>
          <p:cNvSpPr>
            <a:spLocks noGrp="1"/>
          </p:cNvSpPr>
          <p:nvPr>
            <p:ph type="body" sz="quarter" idx="10"/>
          </p:nvPr>
        </p:nvSpPr>
        <p:spPr>
          <a:xfrm>
            <a:off x="6308436" y="1237673"/>
            <a:ext cx="5463956" cy="5164431"/>
          </a:xfrm>
        </p:spPr>
        <p:txBody>
          <a:bodyPr anchor="ctr"/>
          <a:lstStyle>
            <a:lvl1pPr marL="0" indent="0">
              <a:buNone/>
              <a:defRPr sz="3200" baseline="0"/>
            </a:lvl1pPr>
            <a:lvl2pPr marL="562722" indent="0">
              <a:buNone/>
              <a:defRPr sz="2800" baseline="0"/>
            </a:lvl2pPr>
            <a:lvl3pPr marL="1125443" indent="0">
              <a:buNone/>
              <a:defRPr sz="2400" baseline="0"/>
            </a:lvl3pPr>
            <a:lvl4pPr marL="1688165" indent="0">
              <a:buNone/>
              <a:defRPr sz="2000" baseline="0"/>
            </a:lvl4pPr>
            <a:lvl5pPr marL="2250887" indent="0">
              <a:buNone/>
              <a:defRPr sz="1800" baseline="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pic>
        <p:nvPicPr>
          <p:cNvPr id="9" name="Picture 8"/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3147" y="2427580"/>
            <a:ext cx="2640047" cy="2635916"/>
          </a:xfrm>
          <a:prstGeom prst="rect">
            <a:avLst/>
          </a:prstGeom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4734FFE1-4D68-C451-C29A-95B93B3980B4}"/>
              </a:ext>
            </a:extLst>
          </p:cNvPr>
          <p:cNvSpPr/>
          <p:nvPr userDrawn="1"/>
        </p:nvSpPr>
        <p:spPr bwMode="auto">
          <a:xfrm>
            <a:off x="145054" y="-8719"/>
            <a:ext cx="647425" cy="647425"/>
          </a:xfrm>
          <a:prstGeom prst="rect">
            <a:avLst/>
          </a:prstGeom>
          <a:solidFill>
            <a:srgbClr val="800000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36000" tIns="36000" rIns="36000" bIns="3600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en-GB" sz="900" b="1" i="0" u="none" strike="noStrike" cap="none" normalizeH="0" baseline="0">
              <a:ln>
                <a:noFill/>
              </a:ln>
              <a:solidFill>
                <a:schemeClr val="bg1"/>
              </a:solidFill>
              <a:effectLst/>
              <a:latin typeface="Tahoma" pitchFamily="34" charset="0"/>
            </a:endParaRPr>
          </a:p>
        </p:txBody>
      </p:sp>
      <p:pic>
        <p:nvPicPr>
          <p:cNvPr id="3" name="Picture 2" descr="A black background with white text&#10;&#10;AI-generated content may be incorrect.">
            <a:extLst>
              <a:ext uri="{FF2B5EF4-FFF2-40B4-BE49-F238E27FC236}">
                <a16:creationId xmlns:a16="http://schemas.microsoft.com/office/drawing/2014/main" id="{2DE914CB-0948-49A5-51BF-A80AEC799A7D}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7541"/>
          <a:stretch>
            <a:fillRect/>
          </a:stretch>
        </p:blipFill>
        <p:spPr>
          <a:xfrm>
            <a:off x="165575" y="-1547"/>
            <a:ext cx="605540" cy="6212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14294801"/>
      </p:ext>
    </p:extLst>
  </p:cSld>
  <p:clrMapOvr>
    <a:masterClrMapping/>
  </p:clrMapOvr>
  <p:transition/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Q&amp;A - yellow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 userDrawn="1"/>
        </p:nvSpPr>
        <p:spPr bwMode="auto">
          <a:xfrm>
            <a:off x="0" y="1139429"/>
            <a:ext cx="8183418" cy="5447472"/>
          </a:xfrm>
          <a:prstGeom prst="rect">
            <a:avLst/>
          </a:prstGeom>
          <a:solidFill>
            <a:schemeClr val="accent2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36000" tIns="36000" rIns="36000" bIns="3600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en-GB" sz="900" b="1" i="0" u="none" strike="noStrike" cap="none" normalizeH="0" baseline="0">
              <a:ln>
                <a:noFill/>
              </a:ln>
              <a:solidFill>
                <a:schemeClr val="bg1"/>
              </a:solidFill>
              <a:effectLst/>
              <a:latin typeface="Tahoma" pitchFamily="34" charset="0"/>
            </a:endParaRPr>
          </a:p>
        </p:txBody>
      </p:sp>
      <p:pic>
        <p:nvPicPr>
          <p:cNvPr id="4" name="Picture 3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2525" b="3434"/>
          <a:stretch>
            <a:fillRect/>
          </a:stretch>
        </p:blipFill>
        <p:spPr>
          <a:xfrm>
            <a:off x="0" y="858982"/>
            <a:ext cx="12192000" cy="5763491"/>
          </a:xfrm>
          <a:prstGeom prst="rect">
            <a:avLst/>
          </a:prstGeom>
        </p:spPr>
      </p:pic>
      <p:sp>
        <p:nvSpPr>
          <p:cNvPr id="6" name="Text Placeholder 5"/>
          <p:cNvSpPr>
            <a:spLocks noGrp="1"/>
          </p:cNvSpPr>
          <p:nvPr>
            <p:ph type="body" sz="quarter" idx="10"/>
          </p:nvPr>
        </p:nvSpPr>
        <p:spPr>
          <a:xfrm>
            <a:off x="6308436" y="1237673"/>
            <a:ext cx="5463956" cy="5164431"/>
          </a:xfrm>
        </p:spPr>
        <p:txBody>
          <a:bodyPr anchor="ctr"/>
          <a:lstStyle>
            <a:lvl1pPr marL="0" indent="0">
              <a:buNone/>
              <a:defRPr sz="3200" baseline="0"/>
            </a:lvl1pPr>
            <a:lvl2pPr marL="562722" indent="0">
              <a:buNone/>
              <a:defRPr sz="2800" baseline="0"/>
            </a:lvl2pPr>
            <a:lvl3pPr marL="1125443" indent="0">
              <a:buNone/>
              <a:defRPr sz="2400" baseline="0"/>
            </a:lvl3pPr>
            <a:lvl4pPr marL="1688165" indent="0">
              <a:buNone/>
              <a:defRPr sz="2000" baseline="0"/>
            </a:lvl4pPr>
            <a:lvl5pPr marL="2250887" indent="0">
              <a:buNone/>
              <a:defRPr sz="1800" baseline="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pic>
        <p:nvPicPr>
          <p:cNvPr id="9" name="Picture 8"/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3147" y="2427580"/>
            <a:ext cx="2640047" cy="2635916"/>
          </a:xfrm>
          <a:prstGeom prst="rect">
            <a:avLst/>
          </a:prstGeom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790110A3-A2FA-0ED7-51BC-DE1CBE681CC6}"/>
              </a:ext>
            </a:extLst>
          </p:cNvPr>
          <p:cNvSpPr/>
          <p:nvPr userDrawn="1"/>
        </p:nvSpPr>
        <p:spPr bwMode="auto">
          <a:xfrm>
            <a:off x="145054" y="-8719"/>
            <a:ext cx="647425" cy="647425"/>
          </a:xfrm>
          <a:prstGeom prst="rect">
            <a:avLst/>
          </a:prstGeom>
          <a:solidFill>
            <a:srgbClr val="800000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36000" tIns="36000" rIns="36000" bIns="3600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en-GB" sz="900" b="1" i="0" u="none" strike="noStrike" cap="none" normalizeH="0" baseline="0">
              <a:ln>
                <a:noFill/>
              </a:ln>
              <a:solidFill>
                <a:schemeClr val="bg1"/>
              </a:solidFill>
              <a:effectLst/>
              <a:latin typeface="Tahoma" pitchFamily="34" charset="0"/>
            </a:endParaRPr>
          </a:p>
        </p:txBody>
      </p:sp>
      <p:pic>
        <p:nvPicPr>
          <p:cNvPr id="3" name="Picture 2" descr="A black background with white text&#10;&#10;AI-generated content may be incorrect.">
            <a:extLst>
              <a:ext uri="{FF2B5EF4-FFF2-40B4-BE49-F238E27FC236}">
                <a16:creationId xmlns:a16="http://schemas.microsoft.com/office/drawing/2014/main" id="{468E99D9-7E18-FB4C-4098-30FD111D56A4}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7541"/>
          <a:stretch>
            <a:fillRect/>
          </a:stretch>
        </p:blipFill>
        <p:spPr>
          <a:xfrm>
            <a:off x="165575" y="-1547"/>
            <a:ext cx="605540" cy="6212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68335656"/>
      </p:ext>
    </p:extLst>
  </p:cSld>
  <p:clrMapOvr>
    <a:masterClrMapping/>
  </p:clrMapOvr>
  <p:transition/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Q&amp;A - purple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 userDrawn="1"/>
        </p:nvSpPr>
        <p:spPr bwMode="auto">
          <a:xfrm>
            <a:off x="0" y="1139429"/>
            <a:ext cx="8183418" cy="5447472"/>
          </a:xfrm>
          <a:prstGeom prst="rect">
            <a:avLst/>
          </a:prstGeom>
          <a:solidFill>
            <a:schemeClr val="accent5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36000" tIns="36000" rIns="36000" bIns="3600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en-GB" sz="900" b="1" i="0" u="none" strike="noStrike" cap="none" normalizeH="0" baseline="0">
              <a:ln>
                <a:noFill/>
              </a:ln>
              <a:solidFill>
                <a:schemeClr val="bg1"/>
              </a:solidFill>
              <a:effectLst/>
              <a:latin typeface="Tahoma" pitchFamily="34" charset="0"/>
            </a:endParaRPr>
          </a:p>
        </p:txBody>
      </p:sp>
      <p:pic>
        <p:nvPicPr>
          <p:cNvPr id="4" name="Picture 3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2525" b="3434"/>
          <a:stretch>
            <a:fillRect/>
          </a:stretch>
        </p:blipFill>
        <p:spPr>
          <a:xfrm>
            <a:off x="0" y="858982"/>
            <a:ext cx="12192000" cy="5763491"/>
          </a:xfrm>
          <a:prstGeom prst="rect">
            <a:avLst/>
          </a:prstGeom>
        </p:spPr>
      </p:pic>
      <p:sp>
        <p:nvSpPr>
          <p:cNvPr id="6" name="Text Placeholder 5"/>
          <p:cNvSpPr>
            <a:spLocks noGrp="1"/>
          </p:cNvSpPr>
          <p:nvPr>
            <p:ph type="body" sz="quarter" idx="10"/>
          </p:nvPr>
        </p:nvSpPr>
        <p:spPr>
          <a:xfrm>
            <a:off x="6308436" y="1237673"/>
            <a:ext cx="5463956" cy="5164431"/>
          </a:xfrm>
        </p:spPr>
        <p:txBody>
          <a:bodyPr anchor="ctr"/>
          <a:lstStyle>
            <a:lvl1pPr marL="0" indent="0">
              <a:buNone/>
              <a:defRPr sz="3200" baseline="0"/>
            </a:lvl1pPr>
            <a:lvl2pPr marL="562722" indent="0">
              <a:buNone/>
              <a:defRPr sz="2800" baseline="0"/>
            </a:lvl2pPr>
            <a:lvl3pPr marL="1125443" indent="0">
              <a:buNone/>
              <a:defRPr sz="2400" baseline="0"/>
            </a:lvl3pPr>
            <a:lvl4pPr marL="1688165" indent="0">
              <a:buNone/>
              <a:defRPr sz="2000" baseline="0"/>
            </a:lvl4pPr>
            <a:lvl5pPr marL="2250887" indent="0">
              <a:buNone/>
              <a:defRPr sz="1800" baseline="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pic>
        <p:nvPicPr>
          <p:cNvPr id="9" name="Picture 8"/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3147" y="2427580"/>
            <a:ext cx="2640047" cy="2635916"/>
          </a:xfrm>
          <a:prstGeom prst="rect">
            <a:avLst/>
          </a:prstGeom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240E88DA-5D62-A14E-BC69-AE25EB34AF4A}"/>
              </a:ext>
            </a:extLst>
          </p:cNvPr>
          <p:cNvSpPr/>
          <p:nvPr userDrawn="1"/>
        </p:nvSpPr>
        <p:spPr bwMode="auto">
          <a:xfrm>
            <a:off x="145054" y="-8719"/>
            <a:ext cx="647425" cy="647425"/>
          </a:xfrm>
          <a:prstGeom prst="rect">
            <a:avLst/>
          </a:prstGeom>
          <a:solidFill>
            <a:srgbClr val="800000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36000" tIns="36000" rIns="36000" bIns="3600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en-GB" sz="900" b="1" i="0" u="none" strike="noStrike" cap="none" normalizeH="0" baseline="0">
              <a:ln>
                <a:noFill/>
              </a:ln>
              <a:solidFill>
                <a:schemeClr val="bg1"/>
              </a:solidFill>
              <a:effectLst/>
              <a:latin typeface="Tahoma" pitchFamily="34" charset="0"/>
            </a:endParaRPr>
          </a:p>
        </p:txBody>
      </p:sp>
      <p:pic>
        <p:nvPicPr>
          <p:cNvPr id="3" name="Picture 2" descr="A black background with white text&#10;&#10;AI-generated content may be incorrect.">
            <a:extLst>
              <a:ext uri="{FF2B5EF4-FFF2-40B4-BE49-F238E27FC236}">
                <a16:creationId xmlns:a16="http://schemas.microsoft.com/office/drawing/2014/main" id="{D79308BB-6CA2-65A0-6D2E-7C45980895F9}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7541"/>
          <a:stretch>
            <a:fillRect/>
          </a:stretch>
        </p:blipFill>
        <p:spPr>
          <a:xfrm>
            <a:off x="165575" y="-1547"/>
            <a:ext cx="605540" cy="6212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2147460"/>
      </p:ext>
    </p:extLst>
  </p:cSld>
  <p:clrMapOvr>
    <a:masterClrMapping/>
  </p:clrMapOvr>
  <p:transition/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Q&amp;A - green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 userDrawn="1"/>
        </p:nvSpPr>
        <p:spPr bwMode="auto">
          <a:xfrm>
            <a:off x="0" y="1139429"/>
            <a:ext cx="8183418" cy="544747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36000" tIns="36000" rIns="36000" bIns="3600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en-GB" sz="900" b="1" i="0" u="none" strike="noStrike" cap="none" normalizeH="0" baseline="0">
              <a:ln>
                <a:noFill/>
              </a:ln>
              <a:solidFill>
                <a:schemeClr val="bg1"/>
              </a:solidFill>
              <a:effectLst/>
              <a:latin typeface="Tahoma" pitchFamily="34" charset="0"/>
            </a:endParaRPr>
          </a:p>
        </p:txBody>
      </p:sp>
      <p:pic>
        <p:nvPicPr>
          <p:cNvPr id="4" name="Picture 3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2525" b="3434"/>
          <a:stretch>
            <a:fillRect/>
          </a:stretch>
        </p:blipFill>
        <p:spPr>
          <a:xfrm>
            <a:off x="0" y="858982"/>
            <a:ext cx="12192000" cy="5763491"/>
          </a:xfrm>
          <a:prstGeom prst="rect">
            <a:avLst/>
          </a:prstGeom>
        </p:spPr>
      </p:pic>
      <p:sp>
        <p:nvSpPr>
          <p:cNvPr id="6" name="Text Placeholder 5"/>
          <p:cNvSpPr>
            <a:spLocks noGrp="1"/>
          </p:cNvSpPr>
          <p:nvPr>
            <p:ph type="body" sz="quarter" idx="10"/>
          </p:nvPr>
        </p:nvSpPr>
        <p:spPr>
          <a:xfrm>
            <a:off x="6308436" y="1237673"/>
            <a:ext cx="5463956" cy="5164431"/>
          </a:xfrm>
        </p:spPr>
        <p:txBody>
          <a:bodyPr anchor="ctr"/>
          <a:lstStyle>
            <a:lvl1pPr marL="0" indent="0">
              <a:buNone/>
              <a:defRPr sz="3200" baseline="0"/>
            </a:lvl1pPr>
            <a:lvl2pPr marL="562722" indent="0">
              <a:buNone/>
              <a:defRPr sz="2800" baseline="0"/>
            </a:lvl2pPr>
            <a:lvl3pPr marL="1125443" indent="0">
              <a:buNone/>
              <a:defRPr sz="2400" baseline="0"/>
            </a:lvl3pPr>
            <a:lvl4pPr marL="1688165" indent="0">
              <a:buNone/>
              <a:defRPr sz="2000" baseline="0"/>
            </a:lvl4pPr>
            <a:lvl5pPr marL="2250887" indent="0">
              <a:buNone/>
              <a:defRPr sz="1800" baseline="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pic>
        <p:nvPicPr>
          <p:cNvPr id="9" name="Picture 8"/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3147" y="2427580"/>
            <a:ext cx="2640047" cy="2635916"/>
          </a:xfrm>
          <a:prstGeom prst="rect">
            <a:avLst/>
          </a:prstGeom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23D84B37-8BB0-CA6D-8B7F-6FA21B7C8B06}"/>
              </a:ext>
            </a:extLst>
          </p:cNvPr>
          <p:cNvSpPr/>
          <p:nvPr userDrawn="1"/>
        </p:nvSpPr>
        <p:spPr bwMode="auto">
          <a:xfrm>
            <a:off x="145054" y="-8719"/>
            <a:ext cx="647425" cy="647425"/>
          </a:xfrm>
          <a:prstGeom prst="rect">
            <a:avLst/>
          </a:prstGeom>
          <a:solidFill>
            <a:srgbClr val="800000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36000" tIns="36000" rIns="36000" bIns="3600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en-GB" sz="900" b="1" i="0" u="none" strike="noStrike" cap="none" normalizeH="0" baseline="0">
              <a:ln>
                <a:noFill/>
              </a:ln>
              <a:solidFill>
                <a:schemeClr val="bg1"/>
              </a:solidFill>
              <a:effectLst/>
              <a:latin typeface="Tahoma" pitchFamily="34" charset="0"/>
            </a:endParaRPr>
          </a:p>
        </p:txBody>
      </p:sp>
      <p:pic>
        <p:nvPicPr>
          <p:cNvPr id="3" name="Picture 2" descr="A black background with white text&#10;&#10;AI-generated content may be incorrect.">
            <a:extLst>
              <a:ext uri="{FF2B5EF4-FFF2-40B4-BE49-F238E27FC236}">
                <a16:creationId xmlns:a16="http://schemas.microsoft.com/office/drawing/2014/main" id="{D975A67A-673B-1D1E-D9EA-A2FBE92D5810}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7541"/>
          <a:stretch>
            <a:fillRect/>
          </a:stretch>
        </p:blipFill>
        <p:spPr>
          <a:xfrm>
            <a:off x="165575" y="-1547"/>
            <a:ext cx="605540" cy="6212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44064436"/>
      </p:ext>
    </p:extLst>
  </p:cSld>
  <p:clrMapOvr>
    <a:masterClrMapping/>
  </p:clrMapOvr>
  <p:transition/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Q&amp;A - orange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 userDrawn="1"/>
        </p:nvSpPr>
        <p:spPr bwMode="auto">
          <a:xfrm>
            <a:off x="0" y="1139429"/>
            <a:ext cx="8183418" cy="5447472"/>
          </a:xfrm>
          <a:prstGeom prst="rect">
            <a:avLst/>
          </a:prstGeom>
          <a:solidFill>
            <a:schemeClr val="accent4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36000" tIns="36000" rIns="36000" bIns="3600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en-GB" sz="900" b="1" i="0" u="none" strike="noStrike" cap="none" normalizeH="0" baseline="0">
              <a:ln>
                <a:noFill/>
              </a:ln>
              <a:solidFill>
                <a:schemeClr val="bg1"/>
              </a:solidFill>
              <a:effectLst/>
              <a:latin typeface="Tahoma" pitchFamily="34" charset="0"/>
            </a:endParaRPr>
          </a:p>
        </p:txBody>
      </p:sp>
      <p:pic>
        <p:nvPicPr>
          <p:cNvPr id="4" name="Picture 3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2525" b="3434"/>
          <a:stretch>
            <a:fillRect/>
          </a:stretch>
        </p:blipFill>
        <p:spPr>
          <a:xfrm>
            <a:off x="0" y="858982"/>
            <a:ext cx="12192000" cy="5763491"/>
          </a:xfrm>
          <a:prstGeom prst="rect">
            <a:avLst/>
          </a:prstGeom>
        </p:spPr>
      </p:pic>
      <p:sp>
        <p:nvSpPr>
          <p:cNvPr id="6" name="Text Placeholder 5"/>
          <p:cNvSpPr>
            <a:spLocks noGrp="1"/>
          </p:cNvSpPr>
          <p:nvPr>
            <p:ph type="body" sz="quarter" idx="10"/>
          </p:nvPr>
        </p:nvSpPr>
        <p:spPr>
          <a:xfrm>
            <a:off x="6308436" y="1237673"/>
            <a:ext cx="5463956" cy="5164431"/>
          </a:xfrm>
        </p:spPr>
        <p:txBody>
          <a:bodyPr anchor="ctr"/>
          <a:lstStyle>
            <a:lvl1pPr marL="0" indent="0">
              <a:buNone/>
              <a:defRPr sz="3200" baseline="0"/>
            </a:lvl1pPr>
            <a:lvl2pPr marL="562722" indent="0">
              <a:buNone/>
              <a:defRPr sz="2800" baseline="0"/>
            </a:lvl2pPr>
            <a:lvl3pPr marL="1125443" indent="0">
              <a:buNone/>
              <a:defRPr sz="2400" baseline="0"/>
            </a:lvl3pPr>
            <a:lvl4pPr marL="1688165" indent="0">
              <a:buNone/>
              <a:defRPr sz="2000" baseline="0"/>
            </a:lvl4pPr>
            <a:lvl5pPr marL="2250887" indent="0">
              <a:buNone/>
              <a:defRPr sz="1800" baseline="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pic>
        <p:nvPicPr>
          <p:cNvPr id="9" name="Picture 8"/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3147" y="2427580"/>
            <a:ext cx="2640047" cy="2635916"/>
          </a:xfrm>
          <a:prstGeom prst="rect">
            <a:avLst/>
          </a:prstGeom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2475B50D-643C-BEAF-946D-CA5BDCDB9285}"/>
              </a:ext>
            </a:extLst>
          </p:cNvPr>
          <p:cNvSpPr/>
          <p:nvPr userDrawn="1"/>
        </p:nvSpPr>
        <p:spPr bwMode="auto">
          <a:xfrm>
            <a:off x="145054" y="-8719"/>
            <a:ext cx="647425" cy="647425"/>
          </a:xfrm>
          <a:prstGeom prst="rect">
            <a:avLst/>
          </a:prstGeom>
          <a:solidFill>
            <a:srgbClr val="800000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36000" tIns="36000" rIns="36000" bIns="3600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en-GB" sz="900" b="1" i="0" u="none" strike="noStrike" cap="none" normalizeH="0" baseline="0">
              <a:ln>
                <a:noFill/>
              </a:ln>
              <a:solidFill>
                <a:schemeClr val="bg1"/>
              </a:solidFill>
              <a:effectLst/>
              <a:latin typeface="Tahoma" pitchFamily="34" charset="0"/>
            </a:endParaRPr>
          </a:p>
        </p:txBody>
      </p:sp>
      <p:pic>
        <p:nvPicPr>
          <p:cNvPr id="3" name="Picture 2" descr="A black background with white text&#10;&#10;AI-generated content may be incorrect.">
            <a:extLst>
              <a:ext uri="{FF2B5EF4-FFF2-40B4-BE49-F238E27FC236}">
                <a16:creationId xmlns:a16="http://schemas.microsoft.com/office/drawing/2014/main" id="{C8BA6208-16A5-ABE6-DD31-D682752E0821}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7541"/>
          <a:stretch>
            <a:fillRect/>
          </a:stretch>
        </p:blipFill>
        <p:spPr>
          <a:xfrm>
            <a:off x="165575" y="-1547"/>
            <a:ext cx="605540" cy="6212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9555647"/>
      </p:ext>
    </p:extLst>
  </p:cSld>
  <p:clrMapOvr>
    <a:masterClrMapping/>
  </p:clrMapOvr>
  <p:transition/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White Background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 userDrawn="1"/>
        </p:nvSpPr>
        <p:spPr bwMode="auto">
          <a:xfrm>
            <a:off x="147782" y="-8719"/>
            <a:ext cx="11896436" cy="647425"/>
          </a:xfrm>
          <a:prstGeom prst="rect">
            <a:avLst/>
          </a:prstGeom>
          <a:solidFill>
            <a:srgbClr val="00205B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36000" tIns="36000" rIns="36000" bIns="3600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en-GB" sz="900" b="1" i="0" u="none" strike="noStrike" cap="none" normalizeH="0" baseline="0">
              <a:ln>
                <a:noFill/>
              </a:ln>
              <a:solidFill>
                <a:schemeClr val="bg1"/>
              </a:solidFill>
              <a:effectLst/>
              <a:latin typeface="Tahoma" pitchFamily="34" charset="0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92480" y="1"/>
            <a:ext cx="11399520" cy="640079"/>
          </a:xfrm>
        </p:spPr>
        <p:txBody>
          <a:bodyPr/>
          <a:lstStyle>
            <a:lvl1pPr marL="221544">
              <a:defRPr>
                <a:solidFill>
                  <a:schemeClr val="tx1"/>
                </a:solidFill>
              </a:defRPr>
            </a:lvl1pPr>
          </a:lstStyle>
          <a:p>
            <a:r>
              <a:rPr lang="en-GB" dirty="0"/>
              <a:t>Click to edit Master title style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0"/>
          </p:nvPr>
        </p:nvSpPr>
        <p:spPr>
          <a:xfrm>
            <a:off x="145053" y="1139429"/>
            <a:ext cx="11627339" cy="5262675"/>
          </a:xfrm>
        </p:spPr>
        <p:txBody>
          <a:bodyPr/>
          <a:lstStyle>
            <a:lvl1pPr>
              <a:defRPr sz="3200" spc="-100" baseline="0"/>
            </a:lvl1pPr>
            <a:lvl2pPr>
              <a:defRPr sz="2800" spc="-100" baseline="0"/>
            </a:lvl2pPr>
            <a:lvl3pPr>
              <a:defRPr sz="2400" spc="-100" baseline="0"/>
            </a:lvl3pPr>
            <a:lvl4pPr>
              <a:defRPr sz="2000" spc="-100" baseline="0"/>
            </a:lvl4pPr>
            <a:lvl5pPr>
              <a:defRPr sz="1800" spc="-100" baseline="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CBBAFD0F-C436-EB79-93CC-C81D9016CED8}"/>
              </a:ext>
            </a:extLst>
          </p:cNvPr>
          <p:cNvSpPr/>
          <p:nvPr userDrawn="1"/>
        </p:nvSpPr>
        <p:spPr bwMode="auto">
          <a:xfrm>
            <a:off x="145054" y="-8719"/>
            <a:ext cx="647425" cy="647425"/>
          </a:xfrm>
          <a:prstGeom prst="rect">
            <a:avLst/>
          </a:prstGeom>
          <a:solidFill>
            <a:srgbClr val="800000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36000" tIns="36000" rIns="36000" bIns="3600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en-GB" sz="900" b="1" i="0" u="none" strike="noStrike" cap="none" normalizeH="0" baseline="0">
              <a:ln>
                <a:noFill/>
              </a:ln>
              <a:solidFill>
                <a:schemeClr val="bg1"/>
              </a:solidFill>
              <a:effectLst/>
              <a:latin typeface="Tahoma" pitchFamily="34" charset="0"/>
            </a:endParaRPr>
          </a:p>
        </p:txBody>
      </p:sp>
      <p:pic>
        <p:nvPicPr>
          <p:cNvPr id="7" name="Picture 6" descr="A black background with white text&#10;&#10;AI-generated content may be incorrect.">
            <a:extLst>
              <a:ext uri="{FF2B5EF4-FFF2-40B4-BE49-F238E27FC236}">
                <a16:creationId xmlns:a16="http://schemas.microsoft.com/office/drawing/2014/main" id="{C0BFFBB0-45D1-C44C-2322-077B17D6939D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7541"/>
          <a:stretch>
            <a:fillRect/>
          </a:stretch>
        </p:blipFill>
        <p:spPr>
          <a:xfrm>
            <a:off x="165575" y="-1547"/>
            <a:ext cx="605540" cy="6212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12615730"/>
      </p:ext>
    </p:extLst>
  </p:cSld>
  <p:clrMapOvr>
    <a:masterClrMapping/>
  </p:clrMapOvr>
  <p:transition/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Dark blue background">
    <p:bg>
      <p:bgPr>
        <a:solidFill>
          <a:srgbClr val="25394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 userDrawn="1"/>
        </p:nvSpPr>
        <p:spPr bwMode="auto">
          <a:xfrm>
            <a:off x="145053" y="-8719"/>
            <a:ext cx="11901894" cy="647425"/>
          </a:xfrm>
          <a:prstGeom prst="rect">
            <a:avLst/>
          </a:prstGeom>
          <a:solidFill>
            <a:schemeClr val="tx1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36000" tIns="36000" rIns="36000" bIns="36000" numCol="1" rtlCol="0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GB" sz="900" b="1" i="0" u="none" strike="noStrike" kern="1200" cap="none" spc="0" normalizeH="0" baseline="0" noProof="0">
              <a:ln>
                <a:noFill/>
              </a:ln>
              <a:solidFill>
                <a:srgbClr val="00205B"/>
              </a:solidFill>
              <a:effectLst/>
              <a:uLnTx/>
              <a:uFillTx/>
              <a:latin typeface="Tahoma" pitchFamily="34" charset="0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92479" y="-8719"/>
            <a:ext cx="11254467" cy="640079"/>
          </a:xfrm>
        </p:spPr>
        <p:txBody>
          <a:bodyPr/>
          <a:lstStyle>
            <a:lvl1pPr marL="221544">
              <a:defRPr>
                <a:solidFill>
                  <a:schemeClr val="bg1"/>
                </a:solidFill>
              </a:defRPr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7" name="TextBox 6"/>
          <p:cNvSpPr txBox="1"/>
          <p:nvPr userDrawn="1"/>
        </p:nvSpPr>
        <p:spPr>
          <a:xfrm>
            <a:off x="10901866" y="641568"/>
            <a:ext cx="1226619" cy="2462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GB" sz="10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Roboto" panose="02000000000000000000" pitchFamily="2" charset="0"/>
                <a:ea typeface="Roboto" panose="02000000000000000000" pitchFamily="2" charset="0"/>
                <a:cs typeface="+mn-cs"/>
              </a:rPr>
              <a:t>www.eumetsat.int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0"/>
          </p:nvPr>
        </p:nvSpPr>
        <p:spPr>
          <a:xfrm>
            <a:off x="145052" y="1139428"/>
            <a:ext cx="11822493" cy="526267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E7DD8B77-78AB-30A3-2819-0AD7A8288E5E}"/>
              </a:ext>
            </a:extLst>
          </p:cNvPr>
          <p:cNvSpPr/>
          <p:nvPr userDrawn="1"/>
        </p:nvSpPr>
        <p:spPr bwMode="auto">
          <a:xfrm>
            <a:off x="145054" y="-8719"/>
            <a:ext cx="647425" cy="647425"/>
          </a:xfrm>
          <a:prstGeom prst="rect">
            <a:avLst/>
          </a:prstGeom>
          <a:solidFill>
            <a:srgbClr val="800000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36000" tIns="36000" rIns="36000" bIns="3600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en-GB" sz="900" b="1" i="0" u="none" strike="noStrike" cap="none" normalizeH="0" baseline="0">
              <a:ln>
                <a:noFill/>
              </a:ln>
              <a:solidFill>
                <a:schemeClr val="bg1"/>
              </a:solidFill>
              <a:effectLst/>
              <a:latin typeface="Tahoma" pitchFamily="34" charset="0"/>
            </a:endParaRPr>
          </a:p>
        </p:txBody>
      </p:sp>
      <p:pic>
        <p:nvPicPr>
          <p:cNvPr id="9" name="Picture 8" descr="A black background with white text&#10;&#10;AI-generated content may be incorrect.">
            <a:extLst>
              <a:ext uri="{FF2B5EF4-FFF2-40B4-BE49-F238E27FC236}">
                <a16:creationId xmlns:a16="http://schemas.microsoft.com/office/drawing/2014/main" id="{3462B3FA-722D-E418-91CF-AD733B5D6545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7541"/>
          <a:stretch>
            <a:fillRect/>
          </a:stretch>
        </p:blipFill>
        <p:spPr>
          <a:xfrm>
            <a:off x="165575" y="-1547"/>
            <a:ext cx="605540" cy="6212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89722370"/>
      </p:ext>
    </p:extLst>
  </p:cSld>
  <p:clrMapOvr>
    <a:masterClrMapping/>
  </p:clrMapOvr>
  <p:transition/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ured background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 userDrawn="1"/>
        </p:nvSpPr>
        <p:spPr bwMode="auto">
          <a:xfrm>
            <a:off x="145053" y="-8719"/>
            <a:ext cx="11901894" cy="647425"/>
          </a:xfrm>
          <a:prstGeom prst="rect">
            <a:avLst/>
          </a:prstGeom>
          <a:solidFill>
            <a:srgbClr val="D6D2C4">
              <a:alpha val="4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36000" tIns="36000" rIns="36000" bIns="3600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en-GB" sz="900" b="1" i="0" u="none" strike="noStrike" cap="none" normalizeH="0" baseline="0">
              <a:ln>
                <a:noFill/>
              </a:ln>
              <a:solidFill>
                <a:schemeClr val="bg1"/>
              </a:solidFill>
              <a:effectLst/>
              <a:latin typeface="Tahoma" pitchFamily="34" charset="0"/>
            </a:endParaRPr>
          </a:p>
        </p:txBody>
      </p:sp>
      <p:pic>
        <p:nvPicPr>
          <p:cNvPr id="4" name="Picture 3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413" t="28964" r="31087" b="35710"/>
          <a:stretch>
            <a:fillRect/>
          </a:stretch>
        </p:blipFill>
        <p:spPr>
          <a:xfrm>
            <a:off x="-42530" y="-42530"/>
            <a:ext cx="12227442" cy="6911163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92480" y="1"/>
            <a:ext cx="11399520" cy="640079"/>
          </a:xfrm>
        </p:spPr>
        <p:txBody>
          <a:bodyPr/>
          <a:lstStyle>
            <a:lvl1pPr marL="221544">
              <a:defRPr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0"/>
          </p:nvPr>
        </p:nvSpPr>
        <p:spPr>
          <a:xfrm>
            <a:off x="145053" y="1139429"/>
            <a:ext cx="11627339" cy="526267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5B347559-999B-94F9-6210-9E45B6B2067F}"/>
              </a:ext>
            </a:extLst>
          </p:cNvPr>
          <p:cNvSpPr/>
          <p:nvPr userDrawn="1"/>
        </p:nvSpPr>
        <p:spPr bwMode="auto">
          <a:xfrm>
            <a:off x="145054" y="-8719"/>
            <a:ext cx="647425" cy="647425"/>
          </a:xfrm>
          <a:prstGeom prst="rect">
            <a:avLst/>
          </a:prstGeom>
          <a:solidFill>
            <a:srgbClr val="800000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36000" tIns="36000" rIns="36000" bIns="3600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en-GB" sz="900" b="1" i="0" u="none" strike="noStrike" cap="none" normalizeH="0" baseline="0">
              <a:ln>
                <a:noFill/>
              </a:ln>
              <a:solidFill>
                <a:schemeClr val="bg1"/>
              </a:solidFill>
              <a:effectLst/>
              <a:latin typeface="Tahoma" pitchFamily="34" charset="0"/>
            </a:endParaRPr>
          </a:p>
        </p:txBody>
      </p:sp>
      <p:pic>
        <p:nvPicPr>
          <p:cNvPr id="9" name="Picture 8" descr="A black background with white text&#10;&#10;AI-generated content may be incorrect.">
            <a:extLst>
              <a:ext uri="{FF2B5EF4-FFF2-40B4-BE49-F238E27FC236}">
                <a16:creationId xmlns:a16="http://schemas.microsoft.com/office/drawing/2014/main" id="{16BB19EE-C37A-F940-80CE-C5B1FC503D5D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7541"/>
          <a:stretch>
            <a:fillRect/>
          </a:stretch>
        </p:blipFill>
        <p:spPr>
          <a:xfrm>
            <a:off x="165575" y="-1547"/>
            <a:ext cx="605540" cy="6212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23964969"/>
      </p:ext>
    </p:extLst>
  </p:cSld>
  <p:clrMapOvr>
    <a:masterClrMapping/>
  </p:clrMapOvr>
  <p:transition/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and Content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 userDrawn="1"/>
        </p:nvSpPr>
        <p:spPr bwMode="auto">
          <a:xfrm>
            <a:off x="147782" y="-8719"/>
            <a:ext cx="11896436" cy="647425"/>
          </a:xfrm>
          <a:prstGeom prst="rect">
            <a:avLst/>
          </a:prstGeom>
          <a:solidFill>
            <a:srgbClr val="00205B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36000" tIns="36000" rIns="36000" bIns="3600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en-GB" sz="900" b="1" i="0" u="none" strike="noStrike" cap="none" normalizeH="0" baseline="0">
              <a:ln>
                <a:noFill/>
              </a:ln>
              <a:solidFill>
                <a:schemeClr val="bg1"/>
              </a:solidFill>
              <a:effectLst/>
              <a:latin typeface="Tahoma" pitchFamily="34" charset="0"/>
            </a:endParaRPr>
          </a:p>
        </p:txBody>
      </p:sp>
      <p:sp>
        <p:nvSpPr>
          <p:cNvPr id="8" name="Rectangle 7"/>
          <p:cNvSpPr/>
          <p:nvPr userDrawn="1"/>
        </p:nvSpPr>
        <p:spPr bwMode="auto">
          <a:xfrm>
            <a:off x="145054" y="-8719"/>
            <a:ext cx="647425" cy="647425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36000" tIns="36000" rIns="36000" bIns="3600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en-GB" sz="900" b="1" i="0" u="none" strike="noStrike" cap="none" normalizeH="0" baseline="0">
              <a:ln>
                <a:noFill/>
              </a:ln>
              <a:solidFill>
                <a:schemeClr val="bg1"/>
              </a:solidFill>
              <a:effectLst/>
              <a:latin typeface="Tahoma" pitchFamily="34" charset="0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92480" y="1"/>
            <a:ext cx="11399520" cy="640079"/>
          </a:xfrm>
        </p:spPr>
        <p:txBody>
          <a:bodyPr/>
          <a:lstStyle>
            <a:lvl1pPr marL="221544"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0"/>
          </p:nvPr>
        </p:nvSpPr>
        <p:spPr>
          <a:xfrm>
            <a:off x="145053" y="1139429"/>
            <a:ext cx="11627339" cy="526267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74091"/>
          <a:stretch>
            <a:fillRect/>
          </a:stretch>
        </p:blipFill>
        <p:spPr>
          <a:xfrm>
            <a:off x="207400" y="83805"/>
            <a:ext cx="485747" cy="482634"/>
          </a:xfrm>
          <a:prstGeom prst="rect">
            <a:avLst/>
          </a:prstGeom>
        </p:spPr>
      </p:pic>
      <p:grpSp>
        <p:nvGrpSpPr>
          <p:cNvPr id="11" name="Group 10"/>
          <p:cNvGrpSpPr/>
          <p:nvPr userDrawn="1"/>
        </p:nvGrpSpPr>
        <p:grpSpPr>
          <a:xfrm>
            <a:off x="10275496" y="6603525"/>
            <a:ext cx="1462072" cy="214984"/>
            <a:chOff x="6189793" y="6000773"/>
            <a:chExt cx="4343735" cy="638706"/>
          </a:xfrm>
        </p:grpSpPr>
        <p:pic>
          <p:nvPicPr>
            <p:cNvPr id="12" name="Picture 11"/>
            <p:cNvPicPr>
              <a:picLocks noChangeAspect="1"/>
            </p:cNvPicPr>
            <p:nvPr userDrawn="1"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8386554" y="6000773"/>
              <a:ext cx="2146974" cy="638706"/>
            </a:xfrm>
            <a:prstGeom prst="rect">
              <a:avLst/>
            </a:prstGeom>
          </p:spPr>
        </p:pic>
        <p:pic>
          <p:nvPicPr>
            <p:cNvPr id="13" name="Picture 12"/>
            <p:cNvPicPr>
              <a:picLocks noChangeAspect="1"/>
            </p:cNvPicPr>
            <p:nvPr userDrawn="1"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28317" b="34099"/>
            <a:stretch>
              <a:fillRect/>
            </a:stretch>
          </p:blipFill>
          <p:spPr>
            <a:xfrm>
              <a:off x="6189793" y="6166267"/>
              <a:ext cx="2237237" cy="324196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4025817809"/>
      </p:ext>
    </p:extLst>
  </p:cSld>
  <p:clrMapOvr>
    <a:masterClrMapping/>
  </p:clrMapOvr>
  <p:transition/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_Section slide - EPS-SG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>
            <a:extLst>
              <a:ext uri="{FF2B5EF4-FFF2-40B4-BE49-F238E27FC236}">
                <a16:creationId xmlns:a16="http://schemas.microsoft.com/office/drawing/2014/main" id="{925640AB-3CAF-9F6B-28C2-DA8A320AC399}"/>
              </a:ext>
            </a:extLst>
          </p:cNvPr>
          <p:cNvSpPr/>
          <p:nvPr userDrawn="1"/>
        </p:nvSpPr>
        <p:spPr bwMode="auto">
          <a:xfrm>
            <a:off x="147782" y="-8719"/>
            <a:ext cx="11896436" cy="647425"/>
          </a:xfrm>
          <a:prstGeom prst="rect">
            <a:avLst/>
          </a:prstGeom>
          <a:solidFill>
            <a:srgbClr val="00205B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36000" tIns="36000" rIns="36000" bIns="3600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en-GB" sz="900" b="1" i="0" u="none" strike="noStrike" cap="none" normalizeH="0" baseline="0">
              <a:ln>
                <a:noFill/>
              </a:ln>
              <a:solidFill>
                <a:schemeClr val="bg1"/>
              </a:solidFill>
              <a:effectLst/>
              <a:latin typeface="Tahoma" pitchFamily="34" charset="0"/>
            </a:endParaRPr>
          </a:p>
        </p:txBody>
      </p:sp>
      <p:pic>
        <p:nvPicPr>
          <p:cNvPr id="4" name="Picture 3"/>
          <p:cNvPicPr>
            <a:picLocks noChangeAspect="1"/>
          </p:cNvPicPr>
          <p:nvPr userDrawn="1"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2525" b="3434"/>
          <a:stretch/>
        </p:blipFill>
        <p:spPr>
          <a:xfrm>
            <a:off x="0" y="638706"/>
            <a:ext cx="12192000" cy="5763491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F9173526-A2BE-ADBC-97DA-A60C32E64842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85320" y="1232701"/>
            <a:ext cx="9500516" cy="5344040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938454B9-48D5-FD04-D801-BD301BCFC900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2237" b="3544"/>
          <a:stretch/>
        </p:blipFill>
        <p:spPr>
          <a:xfrm flipH="1">
            <a:off x="-2" y="839164"/>
            <a:ext cx="12192001" cy="5775767"/>
          </a:xfrm>
          <a:prstGeom prst="rect">
            <a:avLst/>
          </a:prstGeom>
        </p:spPr>
      </p:pic>
      <p:sp>
        <p:nvSpPr>
          <p:cNvPr id="12" name="Text Placeholder 5">
            <a:extLst>
              <a:ext uri="{FF2B5EF4-FFF2-40B4-BE49-F238E27FC236}">
                <a16:creationId xmlns:a16="http://schemas.microsoft.com/office/drawing/2014/main" id="{FE755373-7F97-8C4D-E155-F7E326B77BAE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145054" y="1237673"/>
            <a:ext cx="5463956" cy="5164431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A22A461E-37E1-A5E0-0C69-56EB15A641CC}"/>
              </a:ext>
            </a:extLst>
          </p:cNvPr>
          <p:cNvSpPr/>
          <p:nvPr userDrawn="1"/>
        </p:nvSpPr>
        <p:spPr bwMode="auto">
          <a:xfrm>
            <a:off x="145054" y="-8719"/>
            <a:ext cx="647425" cy="647425"/>
          </a:xfrm>
          <a:prstGeom prst="rect">
            <a:avLst/>
          </a:prstGeom>
          <a:solidFill>
            <a:srgbClr val="800000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36000" tIns="36000" rIns="36000" bIns="3600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en-GB" sz="900" b="1" i="0" u="none" strike="noStrike" cap="none" normalizeH="0" baseline="0">
              <a:ln>
                <a:noFill/>
              </a:ln>
              <a:solidFill>
                <a:schemeClr val="bg1"/>
              </a:solidFill>
              <a:effectLst/>
              <a:latin typeface="Tahoma" pitchFamily="34" charset="0"/>
            </a:endParaRPr>
          </a:p>
        </p:txBody>
      </p:sp>
      <p:pic>
        <p:nvPicPr>
          <p:cNvPr id="9" name="Picture 8" descr="A black background with white text&#10;&#10;AI-generated content may be incorrect.">
            <a:extLst>
              <a:ext uri="{FF2B5EF4-FFF2-40B4-BE49-F238E27FC236}">
                <a16:creationId xmlns:a16="http://schemas.microsoft.com/office/drawing/2014/main" id="{7886F37C-FA99-09A6-CD56-506F362A1486}"/>
              </a:ext>
            </a:extLst>
          </p:cNvPr>
          <p:cNvPicPr>
            <a:picLocks noChangeAspect="1"/>
          </p:cNvPicPr>
          <p:nvPr userDrawn="1"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7541"/>
          <a:stretch>
            <a:fillRect/>
          </a:stretch>
        </p:blipFill>
        <p:spPr>
          <a:xfrm>
            <a:off x="165575" y="-1547"/>
            <a:ext cx="605540" cy="621262"/>
          </a:xfrm>
          <a:prstGeom prst="rect">
            <a:avLst/>
          </a:prstGeom>
        </p:spPr>
      </p:pic>
      <p:grpSp>
        <p:nvGrpSpPr>
          <p:cNvPr id="17" name="Group 16">
            <a:extLst>
              <a:ext uri="{FF2B5EF4-FFF2-40B4-BE49-F238E27FC236}">
                <a16:creationId xmlns:a16="http://schemas.microsoft.com/office/drawing/2014/main" id="{8B0EA824-B421-4328-4E33-C712C4483A13}"/>
              </a:ext>
            </a:extLst>
          </p:cNvPr>
          <p:cNvGrpSpPr/>
          <p:nvPr userDrawn="1"/>
        </p:nvGrpSpPr>
        <p:grpSpPr>
          <a:xfrm>
            <a:off x="10275496" y="6603525"/>
            <a:ext cx="1462072" cy="214984"/>
            <a:chOff x="6189793" y="6000773"/>
            <a:chExt cx="4343735" cy="638706"/>
          </a:xfrm>
        </p:grpSpPr>
        <p:pic>
          <p:nvPicPr>
            <p:cNvPr id="18" name="Picture 17">
              <a:extLst>
                <a:ext uri="{FF2B5EF4-FFF2-40B4-BE49-F238E27FC236}">
                  <a16:creationId xmlns:a16="http://schemas.microsoft.com/office/drawing/2014/main" id="{F3542074-E046-C046-ADD8-D4BD6612F675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8386554" y="6000773"/>
              <a:ext cx="2146974" cy="638706"/>
            </a:xfrm>
            <a:prstGeom prst="rect">
              <a:avLst/>
            </a:prstGeom>
          </p:spPr>
        </p:pic>
        <p:pic>
          <p:nvPicPr>
            <p:cNvPr id="19" name="Picture 18">
              <a:extLst>
                <a:ext uri="{FF2B5EF4-FFF2-40B4-BE49-F238E27FC236}">
                  <a16:creationId xmlns:a16="http://schemas.microsoft.com/office/drawing/2014/main" id="{72D4384F-7E2E-A7CC-7AF4-74FF84F28CB4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7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28317" b="34099"/>
            <a:stretch>
              <a:fillRect/>
            </a:stretch>
          </p:blipFill>
          <p:spPr>
            <a:xfrm>
              <a:off x="6189793" y="6166267"/>
              <a:ext cx="2237237" cy="324196"/>
            </a:xfrm>
            <a:prstGeom prst="rect">
              <a:avLst/>
            </a:prstGeom>
          </p:spPr>
        </p:pic>
      </p:grpSp>
      <p:sp>
        <p:nvSpPr>
          <p:cNvPr id="16" name="Title 1">
            <a:extLst>
              <a:ext uri="{FF2B5EF4-FFF2-40B4-BE49-F238E27FC236}">
                <a16:creationId xmlns:a16="http://schemas.microsoft.com/office/drawing/2014/main" id="{34B0A5D1-9577-0BC2-FF4C-21E45B24616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2480" y="1"/>
            <a:ext cx="11399520" cy="640079"/>
          </a:xfrm>
        </p:spPr>
        <p:txBody>
          <a:bodyPr/>
          <a:lstStyle>
            <a:lvl1pPr marL="221544"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82664986"/>
      </p:ext>
    </p:extLst>
  </p:cSld>
  <p:clrMapOvr>
    <a:masterClrMapping/>
  </p:clrMapOvr>
  <p:transition/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itle - MSG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2A5A4BEF-5312-D106-A897-C550FBA3283C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22176" y="1197439"/>
            <a:ext cx="9430064" cy="5388608"/>
          </a:xfrm>
          <a:prstGeom prst="rect">
            <a:avLst/>
          </a:prstGeom>
        </p:spPr>
      </p:pic>
      <p:sp>
        <p:nvSpPr>
          <p:cNvPr id="243" name="Freeform 242"/>
          <p:cNvSpPr/>
          <p:nvPr userDrawn="1"/>
        </p:nvSpPr>
        <p:spPr bwMode="auto">
          <a:xfrm>
            <a:off x="36945" y="1154545"/>
            <a:ext cx="3306619" cy="5375564"/>
          </a:xfrm>
          <a:custGeom>
            <a:avLst/>
            <a:gdLst>
              <a:gd name="connsiteX0" fmla="*/ 46182 w 3306619"/>
              <a:gd name="connsiteY0" fmla="*/ 0 h 5375564"/>
              <a:gd name="connsiteX1" fmla="*/ 3306619 w 3306619"/>
              <a:gd name="connsiteY1" fmla="*/ 0 h 5375564"/>
              <a:gd name="connsiteX2" fmla="*/ 2050473 w 3306619"/>
              <a:gd name="connsiteY2" fmla="*/ 5375564 h 5375564"/>
              <a:gd name="connsiteX3" fmla="*/ 0 w 3306619"/>
              <a:gd name="connsiteY3" fmla="*/ 5375564 h 5375564"/>
              <a:gd name="connsiteX4" fmla="*/ 46182 w 3306619"/>
              <a:gd name="connsiteY4" fmla="*/ 0 h 537556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306619" h="5375564">
                <a:moveTo>
                  <a:pt x="46182" y="0"/>
                </a:moveTo>
                <a:lnTo>
                  <a:pt x="3306619" y="0"/>
                </a:lnTo>
                <a:lnTo>
                  <a:pt x="2050473" y="5375564"/>
                </a:lnTo>
                <a:lnTo>
                  <a:pt x="0" y="5375564"/>
                </a:lnTo>
                <a:lnTo>
                  <a:pt x="46182" y="0"/>
                </a:lnTo>
                <a:close/>
              </a:path>
            </a:pathLst>
          </a:custGeom>
          <a:solidFill>
            <a:schemeClr val="accent4">
              <a:lumMod val="5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36000" tIns="36000" rIns="36000" bIns="3600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en-GB" sz="900" b="1" i="0" u="none" strike="noStrike" cap="none" normalizeH="0" baseline="0">
              <a:ln>
                <a:noFill/>
              </a:ln>
              <a:solidFill>
                <a:schemeClr val="bg1"/>
              </a:solidFill>
              <a:effectLst/>
              <a:latin typeface="Tahoma" pitchFamily="34" charset="0"/>
            </a:endParaRPr>
          </a:p>
        </p:txBody>
      </p:sp>
      <p:pic>
        <p:nvPicPr>
          <p:cNvPr id="3" name="Picture 2"/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3839"/>
          <a:stretch>
            <a:fillRect/>
          </a:stretch>
        </p:blipFill>
        <p:spPr>
          <a:xfrm>
            <a:off x="-1" y="-8718"/>
            <a:ext cx="12192001" cy="6594765"/>
          </a:xfrm>
          <a:prstGeom prst="rect">
            <a:avLst/>
          </a:prstGeom>
        </p:spPr>
      </p:pic>
      <p:cxnSp>
        <p:nvCxnSpPr>
          <p:cNvPr id="268" name="Straight Connector 267"/>
          <p:cNvCxnSpPr/>
          <p:nvPr userDrawn="1"/>
        </p:nvCxnSpPr>
        <p:spPr bwMode="auto">
          <a:xfrm>
            <a:off x="145054" y="638706"/>
            <a:ext cx="12046946" cy="0"/>
          </a:xfrm>
          <a:prstGeom prst="line">
            <a:avLst/>
          </a:prstGeom>
          <a:solidFill>
            <a:schemeClr val="bg2"/>
          </a:solidFill>
          <a:ln w="6350" cap="flat" cmpd="sng" algn="ctr">
            <a:solidFill>
              <a:schemeClr val="tx2">
                <a:alpha val="2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4" name="Logo box">
            <a:extLst>
              <a:ext uri="{FF2B5EF4-FFF2-40B4-BE49-F238E27FC236}">
                <a16:creationId xmlns:a16="http://schemas.microsoft.com/office/drawing/2014/main" id="{2F8D1782-09A4-E4EE-9062-989272A21B4F}"/>
              </a:ext>
            </a:extLst>
          </p:cNvPr>
          <p:cNvSpPr/>
          <p:nvPr userDrawn="1"/>
        </p:nvSpPr>
        <p:spPr bwMode="auto">
          <a:xfrm>
            <a:off x="145054" y="-8719"/>
            <a:ext cx="2107258" cy="647425"/>
          </a:xfrm>
          <a:prstGeom prst="rect">
            <a:avLst/>
          </a:prstGeom>
          <a:solidFill>
            <a:srgbClr val="800000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36000" tIns="36000" rIns="36000" bIns="3600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en-GB" sz="900" b="1" i="0" u="none" strike="noStrike" cap="none" normalizeH="0" baseline="0">
              <a:ln>
                <a:noFill/>
              </a:ln>
              <a:solidFill>
                <a:schemeClr val="bg1"/>
              </a:solidFill>
              <a:effectLst/>
              <a:latin typeface="Tahoma" pitchFamily="34" charset="0"/>
            </a:endParaRPr>
          </a:p>
        </p:txBody>
      </p:sp>
      <p:pic>
        <p:nvPicPr>
          <p:cNvPr id="5" name="Picture 4" descr="A black background with white text&#10;&#10;AI-generated content may be incorrect.">
            <a:extLst>
              <a:ext uri="{FF2B5EF4-FFF2-40B4-BE49-F238E27FC236}">
                <a16:creationId xmlns:a16="http://schemas.microsoft.com/office/drawing/2014/main" id="{149D061C-DBAD-84FD-050D-DE0C3B378121}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8735" y="-8719"/>
            <a:ext cx="1939895" cy="646028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FD610775-6E5F-1479-897C-FAA96D2B806A}"/>
              </a:ext>
            </a:extLst>
          </p:cNvPr>
          <p:cNvSpPr txBox="1"/>
          <p:nvPr userDrawn="1"/>
        </p:nvSpPr>
        <p:spPr>
          <a:xfrm>
            <a:off x="9075634" y="158614"/>
            <a:ext cx="3060354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600" b="0" kern="100" spc="-100">
                <a:solidFill>
                  <a:srgbClr val="800000"/>
                </a:solidFill>
                <a:latin typeface="Bahnschrift Light" panose="020B0502040204020203" pitchFamily="34" charset="0"/>
                <a:ea typeface="Roboto" panose="02000000000000000000" pitchFamily="2" charset="0"/>
              </a:rPr>
              <a:t>Trusted in Space. Essential on Earth.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5B9DEA02-402F-2EEC-6E92-58ADA79109E0}"/>
              </a:ext>
            </a:extLst>
          </p:cNvPr>
          <p:cNvPicPr>
            <a:picLocks noChangeAspect="1"/>
          </p:cNvPicPr>
          <p:nvPr userDrawn="1"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32765" y="1398275"/>
            <a:ext cx="4468377" cy="34411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91263658"/>
      </p:ext>
    </p:extLst>
  </p:cSld>
  <p:clrMapOvr>
    <a:masterClrMapping/>
  </p:clrMapOvr>
  <p:transition/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Agenda - blue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 userDrawn="1"/>
        </p:nvSpPr>
        <p:spPr bwMode="auto">
          <a:xfrm>
            <a:off x="0" y="1139429"/>
            <a:ext cx="8183418" cy="5447472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36000" tIns="36000" rIns="36000" bIns="3600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en-GB" sz="900" b="1" i="0" u="none" strike="noStrike" cap="none" normalizeH="0" baseline="0">
              <a:ln>
                <a:noFill/>
              </a:ln>
              <a:solidFill>
                <a:schemeClr val="bg1"/>
              </a:solidFill>
              <a:effectLst/>
              <a:latin typeface="Tahoma" pitchFamily="34" charset="0"/>
            </a:endParaRPr>
          </a:p>
        </p:txBody>
      </p:sp>
      <p:pic>
        <p:nvPicPr>
          <p:cNvPr id="3" name="Picture 2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2794" b="3165"/>
          <a:stretch>
            <a:fillRect/>
          </a:stretch>
        </p:blipFill>
        <p:spPr>
          <a:xfrm>
            <a:off x="0" y="877455"/>
            <a:ext cx="12192000" cy="5763490"/>
          </a:xfrm>
          <a:prstGeom prst="rect">
            <a:avLst/>
          </a:prstGeom>
        </p:spPr>
      </p:pic>
      <p:sp>
        <p:nvSpPr>
          <p:cNvPr id="8" name="Rectangle 7"/>
          <p:cNvSpPr/>
          <p:nvPr userDrawn="1"/>
        </p:nvSpPr>
        <p:spPr bwMode="auto">
          <a:xfrm>
            <a:off x="145054" y="-8719"/>
            <a:ext cx="647425" cy="647425"/>
          </a:xfrm>
          <a:prstGeom prst="rect">
            <a:avLst/>
          </a:prstGeom>
          <a:solidFill>
            <a:srgbClr val="800000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36000" tIns="36000" rIns="36000" bIns="3600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en-GB" sz="900" b="1" i="0" u="none" strike="noStrike" cap="none" normalizeH="0" baseline="0">
              <a:ln>
                <a:noFill/>
              </a:ln>
              <a:solidFill>
                <a:schemeClr val="bg1"/>
              </a:solidFill>
              <a:effectLst/>
              <a:latin typeface="Tahoma" pitchFamily="34" charset="0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92480" y="1"/>
            <a:ext cx="11254467" cy="640079"/>
          </a:xfrm>
        </p:spPr>
        <p:txBody>
          <a:bodyPr/>
          <a:lstStyle>
            <a:lvl1pPr marL="221544">
              <a:defRPr>
                <a:solidFill>
                  <a:schemeClr val="bg1"/>
                </a:solidFill>
              </a:defRPr>
            </a:lvl1pPr>
          </a:lstStyle>
          <a:p>
            <a:r>
              <a:rPr lang="en-GB"/>
              <a:t>Click to edit Master title style</a:t>
            </a:r>
          </a:p>
        </p:txBody>
      </p:sp>
      <p:pic>
        <p:nvPicPr>
          <p:cNvPr id="10" name="Picture 9"/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8778" y="3061592"/>
            <a:ext cx="1245440" cy="1243492"/>
          </a:xfrm>
          <a:prstGeom prst="rect">
            <a:avLst/>
          </a:prstGeom>
        </p:spPr>
      </p:pic>
      <p:sp>
        <p:nvSpPr>
          <p:cNvPr id="6" name="Text Placeholder 5"/>
          <p:cNvSpPr>
            <a:spLocks noGrp="1"/>
          </p:cNvSpPr>
          <p:nvPr>
            <p:ph type="body" sz="quarter" idx="10"/>
          </p:nvPr>
        </p:nvSpPr>
        <p:spPr>
          <a:xfrm>
            <a:off x="6308436" y="1237673"/>
            <a:ext cx="5463956" cy="5164431"/>
          </a:xfrm>
        </p:spPr>
        <p:txBody>
          <a:bodyPr/>
          <a:lstStyle>
            <a:lvl1pPr>
              <a:defRPr sz="3200" spc="-100" baseline="0"/>
            </a:lvl1pPr>
            <a:lvl2pPr>
              <a:defRPr sz="2800" spc="-100" baseline="0"/>
            </a:lvl2pPr>
            <a:lvl3pPr>
              <a:defRPr sz="2400" spc="-100" baseline="0"/>
            </a:lvl3pPr>
            <a:lvl4pPr>
              <a:defRPr sz="2000" spc="-100" baseline="0"/>
            </a:lvl4pPr>
            <a:lvl5pPr>
              <a:defRPr sz="1800" spc="-100" baseline="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pic>
        <p:nvPicPr>
          <p:cNvPr id="9" name="Picture 8" descr="A black background with white text&#10;&#10;AI-generated content may be incorrect.">
            <a:extLst>
              <a:ext uri="{FF2B5EF4-FFF2-40B4-BE49-F238E27FC236}">
                <a16:creationId xmlns:a16="http://schemas.microsoft.com/office/drawing/2014/main" id="{EE4C975A-D8FD-20D8-1337-4EFFD65ED2F4}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7541"/>
          <a:stretch>
            <a:fillRect/>
          </a:stretch>
        </p:blipFill>
        <p:spPr>
          <a:xfrm>
            <a:off x="165575" y="-1547"/>
            <a:ext cx="605540" cy="6212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86232615"/>
      </p:ext>
    </p:extLst>
  </p:cSld>
  <p:clrMapOvr>
    <a:masterClrMapping/>
  </p:clrMapOvr>
  <p:transition/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Q&amp;A - blue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 userDrawn="1"/>
        </p:nvSpPr>
        <p:spPr bwMode="auto">
          <a:xfrm>
            <a:off x="0" y="1139429"/>
            <a:ext cx="8183418" cy="5447472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36000" tIns="36000" rIns="36000" bIns="3600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en-GB" sz="900" b="1" i="0" u="none" strike="noStrike" cap="none" normalizeH="0" baseline="0">
              <a:ln>
                <a:noFill/>
              </a:ln>
              <a:solidFill>
                <a:schemeClr val="bg1"/>
              </a:solidFill>
              <a:effectLst/>
              <a:latin typeface="Tahoma" pitchFamily="34" charset="0"/>
            </a:endParaRPr>
          </a:p>
        </p:txBody>
      </p:sp>
      <p:pic>
        <p:nvPicPr>
          <p:cNvPr id="4" name="Picture 3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2525" b="3434"/>
          <a:stretch>
            <a:fillRect/>
          </a:stretch>
        </p:blipFill>
        <p:spPr>
          <a:xfrm>
            <a:off x="0" y="858982"/>
            <a:ext cx="12192000" cy="5763491"/>
          </a:xfrm>
          <a:prstGeom prst="rect">
            <a:avLst/>
          </a:prstGeom>
        </p:spPr>
      </p:pic>
      <p:sp>
        <p:nvSpPr>
          <p:cNvPr id="6" name="Text Placeholder 5"/>
          <p:cNvSpPr>
            <a:spLocks noGrp="1"/>
          </p:cNvSpPr>
          <p:nvPr>
            <p:ph type="body" sz="quarter" idx="10"/>
          </p:nvPr>
        </p:nvSpPr>
        <p:spPr>
          <a:xfrm>
            <a:off x="6308436" y="1237673"/>
            <a:ext cx="5463956" cy="5164431"/>
          </a:xfrm>
        </p:spPr>
        <p:txBody>
          <a:bodyPr anchor="ctr"/>
          <a:lstStyle>
            <a:lvl1pPr marL="0" indent="0">
              <a:buNone/>
              <a:defRPr sz="3200" baseline="0"/>
            </a:lvl1pPr>
            <a:lvl2pPr marL="562722" indent="0">
              <a:buNone/>
              <a:defRPr sz="2800" baseline="0"/>
            </a:lvl2pPr>
            <a:lvl3pPr marL="1125443" indent="0">
              <a:buNone/>
              <a:defRPr sz="2400" baseline="0"/>
            </a:lvl3pPr>
            <a:lvl4pPr marL="1688165" indent="0">
              <a:buNone/>
              <a:defRPr sz="2000" baseline="0"/>
            </a:lvl4pPr>
            <a:lvl5pPr marL="2250887" indent="0">
              <a:buNone/>
              <a:defRPr sz="1800" baseline="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pic>
        <p:nvPicPr>
          <p:cNvPr id="9" name="Picture 8"/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3147" y="2427580"/>
            <a:ext cx="2640047" cy="2635916"/>
          </a:xfrm>
          <a:prstGeom prst="rect">
            <a:avLst/>
          </a:prstGeom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4734FFE1-4D68-C451-C29A-95B93B3980B4}"/>
              </a:ext>
            </a:extLst>
          </p:cNvPr>
          <p:cNvSpPr/>
          <p:nvPr userDrawn="1"/>
        </p:nvSpPr>
        <p:spPr bwMode="auto">
          <a:xfrm>
            <a:off x="145054" y="-8719"/>
            <a:ext cx="647425" cy="647425"/>
          </a:xfrm>
          <a:prstGeom prst="rect">
            <a:avLst/>
          </a:prstGeom>
          <a:solidFill>
            <a:srgbClr val="800000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36000" tIns="36000" rIns="36000" bIns="3600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en-GB" sz="900" b="1" i="0" u="none" strike="noStrike" cap="none" normalizeH="0" baseline="0">
              <a:ln>
                <a:noFill/>
              </a:ln>
              <a:solidFill>
                <a:schemeClr val="bg1"/>
              </a:solidFill>
              <a:effectLst/>
              <a:latin typeface="Tahoma" pitchFamily="34" charset="0"/>
            </a:endParaRPr>
          </a:p>
        </p:txBody>
      </p:sp>
      <p:pic>
        <p:nvPicPr>
          <p:cNvPr id="3" name="Picture 2" descr="A black background with white text&#10;&#10;AI-generated content may be incorrect.">
            <a:extLst>
              <a:ext uri="{FF2B5EF4-FFF2-40B4-BE49-F238E27FC236}">
                <a16:creationId xmlns:a16="http://schemas.microsoft.com/office/drawing/2014/main" id="{2DE914CB-0948-49A5-51BF-A80AEC799A7D}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7541"/>
          <a:stretch>
            <a:fillRect/>
          </a:stretch>
        </p:blipFill>
        <p:spPr>
          <a:xfrm>
            <a:off x="165575" y="-1547"/>
            <a:ext cx="605540" cy="6212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48743077"/>
      </p:ext>
    </p:extLst>
  </p:cSld>
  <p:clrMapOvr>
    <a:masterClrMapping/>
  </p:clrMapOvr>
  <p:transition/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White Background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 userDrawn="1"/>
        </p:nvSpPr>
        <p:spPr bwMode="auto">
          <a:xfrm>
            <a:off x="147782" y="-8719"/>
            <a:ext cx="11896436" cy="647425"/>
          </a:xfrm>
          <a:prstGeom prst="rect">
            <a:avLst/>
          </a:prstGeom>
          <a:solidFill>
            <a:srgbClr val="00205B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36000" tIns="36000" rIns="36000" bIns="3600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en-GB" sz="900" b="1" i="0" u="none" strike="noStrike" cap="none" normalizeH="0" baseline="0">
              <a:ln>
                <a:noFill/>
              </a:ln>
              <a:solidFill>
                <a:schemeClr val="bg1"/>
              </a:solidFill>
              <a:effectLst/>
              <a:latin typeface="Tahoma" pitchFamily="34" charset="0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92480" y="1"/>
            <a:ext cx="11399520" cy="640079"/>
          </a:xfrm>
        </p:spPr>
        <p:txBody>
          <a:bodyPr/>
          <a:lstStyle>
            <a:lvl1pPr marL="221544">
              <a:defRPr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0"/>
          </p:nvPr>
        </p:nvSpPr>
        <p:spPr>
          <a:xfrm>
            <a:off x="145053" y="750498"/>
            <a:ext cx="11627339" cy="5779697"/>
          </a:xfrm>
        </p:spPr>
        <p:txBody>
          <a:bodyPr/>
          <a:lstStyle>
            <a:lvl1pPr>
              <a:defRPr sz="3200" spc="-100" baseline="0"/>
            </a:lvl1pPr>
            <a:lvl2pPr>
              <a:defRPr sz="2800" spc="-100" baseline="0"/>
            </a:lvl2pPr>
            <a:lvl3pPr>
              <a:defRPr sz="2400" spc="-100" baseline="0"/>
            </a:lvl3pPr>
            <a:lvl4pPr>
              <a:defRPr sz="2000" spc="-100" baseline="0"/>
            </a:lvl4pPr>
            <a:lvl5pPr>
              <a:defRPr sz="1800" spc="-100" baseline="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CBBAFD0F-C436-EB79-93CC-C81D9016CED8}"/>
              </a:ext>
            </a:extLst>
          </p:cNvPr>
          <p:cNvSpPr/>
          <p:nvPr userDrawn="1"/>
        </p:nvSpPr>
        <p:spPr bwMode="auto">
          <a:xfrm>
            <a:off x="145054" y="-8719"/>
            <a:ext cx="647425" cy="647425"/>
          </a:xfrm>
          <a:prstGeom prst="rect">
            <a:avLst/>
          </a:prstGeom>
          <a:solidFill>
            <a:srgbClr val="800000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36000" tIns="36000" rIns="36000" bIns="3600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en-GB" sz="900" b="1" i="0" u="none" strike="noStrike" cap="none" normalizeH="0" baseline="0">
              <a:ln>
                <a:noFill/>
              </a:ln>
              <a:solidFill>
                <a:schemeClr val="bg1"/>
              </a:solidFill>
              <a:effectLst/>
              <a:latin typeface="Tahoma" pitchFamily="34" charset="0"/>
            </a:endParaRPr>
          </a:p>
        </p:txBody>
      </p:sp>
      <p:pic>
        <p:nvPicPr>
          <p:cNvPr id="7" name="Picture 6" descr="A black background with white text&#10;&#10;AI-generated content may be incorrect.">
            <a:extLst>
              <a:ext uri="{FF2B5EF4-FFF2-40B4-BE49-F238E27FC236}">
                <a16:creationId xmlns:a16="http://schemas.microsoft.com/office/drawing/2014/main" id="{C0BFFBB0-45D1-C44C-2322-077B17D6939D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7541"/>
          <a:stretch>
            <a:fillRect/>
          </a:stretch>
        </p:blipFill>
        <p:spPr>
          <a:xfrm>
            <a:off x="165575" y="-1547"/>
            <a:ext cx="605540" cy="6212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34080108"/>
      </p:ext>
    </p:extLst>
  </p:cSld>
  <p:clrMapOvr>
    <a:masterClrMapping/>
  </p:clrMapOvr>
  <p:transition/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6_White Background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 userDrawn="1"/>
        </p:nvSpPr>
        <p:spPr bwMode="auto">
          <a:xfrm>
            <a:off x="147782" y="-8719"/>
            <a:ext cx="11896436" cy="647425"/>
          </a:xfrm>
          <a:prstGeom prst="rect">
            <a:avLst/>
          </a:prstGeom>
          <a:solidFill>
            <a:srgbClr val="00205B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36000" tIns="36000" rIns="36000" bIns="3600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en-GB" sz="900" b="1" i="0" u="none" strike="noStrike" cap="none" normalizeH="0" baseline="0">
              <a:ln>
                <a:noFill/>
              </a:ln>
              <a:solidFill>
                <a:schemeClr val="bg1"/>
              </a:solidFill>
              <a:effectLst/>
              <a:latin typeface="Tahoma" pitchFamily="34" charset="0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92480" y="1"/>
            <a:ext cx="11399520" cy="640079"/>
          </a:xfrm>
        </p:spPr>
        <p:txBody>
          <a:bodyPr/>
          <a:lstStyle>
            <a:lvl1pPr marL="221544">
              <a:defRPr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0"/>
          </p:nvPr>
        </p:nvSpPr>
        <p:spPr>
          <a:xfrm>
            <a:off x="145054" y="750498"/>
            <a:ext cx="7851634" cy="5779697"/>
          </a:xfrm>
        </p:spPr>
        <p:txBody>
          <a:bodyPr/>
          <a:lstStyle>
            <a:lvl1pPr>
              <a:defRPr sz="3200" spc="-100" baseline="0"/>
            </a:lvl1pPr>
            <a:lvl2pPr>
              <a:defRPr sz="2800" spc="-100" baseline="0"/>
            </a:lvl2pPr>
            <a:lvl3pPr>
              <a:defRPr sz="2400" spc="-100" baseline="0"/>
            </a:lvl3pPr>
            <a:lvl4pPr>
              <a:defRPr sz="2000" spc="-100" baseline="0"/>
            </a:lvl4pPr>
            <a:lvl5pPr>
              <a:defRPr sz="1800" spc="-100" baseline="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CBBAFD0F-C436-EB79-93CC-C81D9016CED8}"/>
              </a:ext>
            </a:extLst>
          </p:cNvPr>
          <p:cNvSpPr/>
          <p:nvPr userDrawn="1"/>
        </p:nvSpPr>
        <p:spPr bwMode="auto">
          <a:xfrm>
            <a:off x="145054" y="-8719"/>
            <a:ext cx="647425" cy="647425"/>
          </a:xfrm>
          <a:prstGeom prst="rect">
            <a:avLst/>
          </a:prstGeom>
          <a:solidFill>
            <a:srgbClr val="800000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36000" tIns="36000" rIns="36000" bIns="3600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en-GB" sz="900" b="1" i="0" u="none" strike="noStrike" cap="none" normalizeH="0" baseline="0">
              <a:ln>
                <a:noFill/>
              </a:ln>
              <a:solidFill>
                <a:schemeClr val="bg1"/>
              </a:solidFill>
              <a:effectLst/>
              <a:latin typeface="Tahoma" pitchFamily="34" charset="0"/>
            </a:endParaRPr>
          </a:p>
        </p:txBody>
      </p:sp>
      <p:pic>
        <p:nvPicPr>
          <p:cNvPr id="7" name="Picture 6" descr="A black background with white text&#10;&#10;AI-generated content may be incorrect.">
            <a:extLst>
              <a:ext uri="{FF2B5EF4-FFF2-40B4-BE49-F238E27FC236}">
                <a16:creationId xmlns:a16="http://schemas.microsoft.com/office/drawing/2014/main" id="{C0BFFBB0-45D1-C44C-2322-077B17D6939D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7541"/>
          <a:stretch>
            <a:fillRect/>
          </a:stretch>
        </p:blipFill>
        <p:spPr>
          <a:xfrm>
            <a:off x="165575" y="-1547"/>
            <a:ext cx="605540" cy="6212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66997615"/>
      </p:ext>
    </p:extLst>
  </p:cSld>
  <p:clrMapOvr>
    <a:masterClrMapping/>
  </p:clrMapOvr>
  <p:transition/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_White Background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 userDrawn="1"/>
        </p:nvSpPr>
        <p:spPr bwMode="auto">
          <a:xfrm>
            <a:off x="147782" y="-8719"/>
            <a:ext cx="11896436" cy="647425"/>
          </a:xfrm>
          <a:prstGeom prst="rect">
            <a:avLst/>
          </a:prstGeom>
          <a:solidFill>
            <a:srgbClr val="00205B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36000" tIns="36000" rIns="36000" bIns="3600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en-GB" sz="900" b="1" i="0" u="none" strike="noStrike" cap="none" normalizeH="0" baseline="0">
              <a:ln>
                <a:noFill/>
              </a:ln>
              <a:solidFill>
                <a:schemeClr val="bg1"/>
              </a:solidFill>
              <a:effectLst/>
              <a:latin typeface="Tahoma" pitchFamily="34" charset="0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92480" y="1"/>
            <a:ext cx="11399520" cy="640079"/>
          </a:xfrm>
        </p:spPr>
        <p:txBody>
          <a:bodyPr/>
          <a:lstStyle>
            <a:lvl1pPr marL="221544">
              <a:defRPr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CBBAFD0F-C436-EB79-93CC-C81D9016CED8}"/>
              </a:ext>
            </a:extLst>
          </p:cNvPr>
          <p:cNvSpPr/>
          <p:nvPr userDrawn="1"/>
        </p:nvSpPr>
        <p:spPr bwMode="auto">
          <a:xfrm>
            <a:off x="145054" y="-8719"/>
            <a:ext cx="647425" cy="647425"/>
          </a:xfrm>
          <a:prstGeom prst="rect">
            <a:avLst/>
          </a:prstGeom>
          <a:solidFill>
            <a:srgbClr val="800000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36000" tIns="36000" rIns="36000" bIns="3600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en-GB" sz="900" b="1" i="0" u="none" strike="noStrike" cap="none" normalizeH="0" baseline="0">
              <a:ln>
                <a:noFill/>
              </a:ln>
              <a:solidFill>
                <a:schemeClr val="bg1"/>
              </a:solidFill>
              <a:effectLst/>
              <a:latin typeface="Tahoma" pitchFamily="34" charset="0"/>
            </a:endParaRPr>
          </a:p>
        </p:txBody>
      </p:sp>
      <p:pic>
        <p:nvPicPr>
          <p:cNvPr id="7" name="Picture 6" descr="A black background with white text&#10;&#10;AI-generated content may be incorrect.">
            <a:extLst>
              <a:ext uri="{FF2B5EF4-FFF2-40B4-BE49-F238E27FC236}">
                <a16:creationId xmlns:a16="http://schemas.microsoft.com/office/drawing/2014/main" id="{C0BFFBB0-45D1-C44C-2322-077B17D6939D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7541"/>
          <a:stretch>
            <a:fillRect/>
          </a:stretch>
        </p:blipFill>
        <p:spPr>
          <a:xfrm>
            <a:off x="165575" y="-1547"/>
            <a:ext cx="605540" cy="621262"/>
          </a:xfrm>
          <a:prstGeom prst="rect">
            <a:avLst/>
          </a:prstGeom>
        </p:spPr>
      </p:pic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76B8DF47-6794-0398-498B-863D26636D25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165575" y="888521"/>
            <a:ext cx="11878643" cy="560769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968843400"/>
      </p:ext>
    </p:extLst>
  </p:cSld>
  <p:clrMapOvr>
    <a:masterClrMapping/>
  </p:clrMapOvr>
  <p:transition/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White Background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 userDrawn="1"/>
        </p:nvSpPr>
        <p:spPr bwMode="auto">
          <a:xfrm>
            <a:off x="147782" y="-8719"/>
            <a:ext cx="11896436" cy="647425"/>
          </a:xfrm>
          <a:prstGeom prst="rect">
            <a:avLst/>
          </a:prstGeom>
          <a:solidFill>
            <a:srgbClr val="00205B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36000" tIns="36000" rIns="36000" bIns="3600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en-GB" sz="900" b="1" i="0" u="none" strike="noStrike" cap="none" normalizeH="0" baseline="0">
              <a:ln>
                <a:noFill/>
              </a:ln>
              <a:solidFill>
                <a:schemeClr val="bg1"/>
              </a:solidFill>
              <a:effectLst/>
              <a:latin typeface="Tahoma" pitchFamily="34" charset="0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92480" y="1"/>
            <a:ext cx="11399520" cy="640079"/>
          </a:xfrm>
        </p:spPr>
        <p:txBody>
          <a:bodyPr/>
          <a:lstStyle>
            <a:lvl1pPr marL="221544">
              <a:defRPr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CBBAFD0F-C436-EB79-93CC-C81D9016CED8}"/>
              </a:ext>
            </a:extLst>
          </p:cNvPr>
          <p:cNvSpPr/>
          <p:nvPr userDrawn="1"/>
        </p:nvSpPr>
        <p:spPr bwMode="auto">
          <a:xfrm>
            <a:off x="145054" y="-8719"/>
            <a:ext cx="647425" cy="647425"/>
          </a:xfrm>
          <a:prstGeom prst="rect">
            <a:avLst/>
          </a:prstGeom>
          <a:solidFill>
            <a:srgbClr val="800000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36000" tIns="36000" rIns="36000" bIns="3600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en-GB" sz="900" b="1" i="0" u="none" strike="noStrike" cap="none" normalizeH="0" baseline="0">
              <a:ln>
                <a:noFill/>
              </a:ln>
              <a:solidFill>
                <a:schemeClr val="bg1"/>
              </a:solidFill>
              <a:effectLst/>
              <a:latin typeface="Tahoma" pitchFamily="34" charset="0"/>
            </a:endParaRPr>
          </a:p>
        </p:txBody>
      </p:sp>
      <p:pic>
        <p:nvPicPr>
          <p:cNvPr id="7" name="Picture 6" descr="A black background with white text&#10;&#10;AI-generated content may be incorrect.">
            <a:extLst>
              <a:ext uri="{FF2B5EF4-FFF2-40B4-BE49-F238E27FC236}">
                <a16:creationId xmlns:a16="http://schemas.microsoft.com/office/drawing/2014/main" id="{C0BFFBB0-45D1-C44C-2322-077B17D6939D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7541"/>
          <a:stretch>
            <a:fillRect/>
          </a:stretch>
        </p:blipFill>
        <p:spPr>
          <a:xfrm>
            <a:off x="165575" y="-1547"/>
            <a:ext cx="605540" cy="621262"/>
          </a:xfrm>
          <a:prstGeom prst="rect">
            <a:avLst/>
          </a:prstGeom>
        </p:spPr>
      </p:pic>
      <p:sp>
        <p:nvSpPr>
          <p:cNvPr id="5" name="Text Placeholder 5">
            <a:extLst>
              <a:ext uri="{FF2B5EF4-FFF2-40B4-BE49-F238E27FC236}">
                <a16:creationId xmlns:a16="http://schemas.microsoft.com/office/drawing/2014/main" id="{A7318B08-F2E3-F89E-73BC-7195D27B5B54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145054" y="745329"/>
            <a:ext cx="7290916" cy="5656775"/>
          </a:xfrm>
        </p:spPr>
        <p:txBody>
          <a:bodyPr/>
          <a:lstStyle>
            <a:lvl1pPr>
              <a:defRPr sz="3200" spc="-100" baseline="0"/>
            </a:lvl1pPr>
            <a:lvl2pPr>
              <a:defRPr sz="2800" spc="-100" baseline="0"/>
            </a:lvl2pPr>
            <a:lvl3pPr>
              <a:defRPr sz="2400" spc="-100" baseline="0"/>
            </a:lvl3pPr>
            <a:lvl4pPr>
              <a:defRPr sz="2000" spc="-100" baseline="0"/>
            </a:lvl4pPr>
            <a:lvl5pPr>
              <a:defRPr sz="1800" spc="-100" baseline="0"/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8" name="Picture Placeholder 3">
            <a:extLst>
              <a:ext uri="{FF2B5EF4-FFF2-40B4-BE49-F238E27FC236}">
                <a16:creationId xmlns:a16="http://schemas.microsoft.com/office/drawing/2014/main" id="{B732E2C7-63E5-BDD7-8993-189FB45E1788}"/>
              </a:ext>
            </a:extLst>
          </p:cNvPr>
          <p:cNvSpPr>
            <a:spLocks noGrp="1"/>
          </p:cNvSpPr>
          <p:nvPr>
            <p:ph type="pic" sz="quarter" idx="12"/>
          </p:nvPr>
        </p:nvSpPr>
        <p:spPr>
          <a:xfrm>
            <a:off x="7548112" y="871268"/>
            <a:ext cx="4252823" cy="2811699"/>
          </a:xfrm>
        </p:spPr>
        <p:txBody>
          <a:bodyPr/>
          <a:lstStyle/>
          <a:p>
            <a:endParaRPr lang="en-GB"/>
          </a:p>
        </p:txBody>
      </p:sp>
      <p:sp>
        <p:nvSpPr>
          <p:cNvPr id="9" name="Picture Placeholder 3">
            <a:extLst>
              <a:ext uri="{FF2B5EF4-FFF2-40B4-BE49-F238E27FC236}">
                <a16:creationId xmlns:a16="http://schemas.microsoft.com/office/drawing/2014/main" id="{13170B64-D3A6-5110-072A-492E166DDD37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7548112" y="3801815"/>
            <a:ext cx="4252823" cy="2811699"/>
          </a:xfrm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65518841"/>
      </p:ext>
    </p:extLst>
  </p:cSld>
  <p:clrMapOvr>
    <a:masterClrMapping/>
  </p:clrMapOvr>
  <p:transition/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White Background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 userDrawn="1"/>
        </p:nvSpPr>
        <p:spPr bwMode="auto">
          <a:xfrm>
            <a:off x="147782" y="-8719"/>
            <a:ext cx="11896436" cy="647425"/>
          </a:xfrm>
          <a:prstGeom prst="rect">
            <a:avLst/>
          </a:prstGeom>
          <a:solidFill>
            <a:srgbClr val="00205B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36000" tIns="36000" rIns="36000" bIns="3600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en-GB" sz="900" b="1" i="0" u="none" strike="noStrike" cap="none" normalizeH="0" baseline="0">
              <a:ln>
                <a:noFill/>
              </a:ln>
              <a:solidFill>
                <a:schemeClr val="bg1"/>
              </a:solidFill>
              <a:effectLst/>
              <a:latin typeface="Tahoma" pitchFamily="34" charset="0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92480" y="1"/>
            <a:ext cx="11399520" cy="640079"/>
          </a:xfrm>
        </p:spPr>
        <p:txBody>
          <a:bodyPr/>
          <a:lstStyle>
            <a:lvl1pPr marL="221544">
              <a:defRPr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CBBAFD0F-C436-EB79-93CC-C81D9016CED8}"/>
              </a:ext>
            </a:extLst>
          </p:cNvPr>
          <p:cNvSpPr/>
          <p:nvPr userDrawn="1"/>
        </p:nvSpPr>
        <p:spPr bwMode="auto">
          <a:xfrm>
            <a:off x="145054" y="-8719"/>
            <a:ext cx="647425" cy="647425"/>
          </a:xfrm>
          <a:prstGeom prst="rect">
            <a:avLst/>
          </a:prstGeom>
          <a:solidFill>
            <a:srgbClr val="800000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36000" tIns="36000" rIns="36000" bIns="3600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en-GB" sz="900" b="1" i="0" u="none" strike="noStrike" cap="none" normalizeH="0" baseline="0">
              <a:ln>
                <a:noFill/>
              </a:ln>
              <a:solidFill>
                <a:schemeClr val="bg1"/>
              </a:solidFill>
              <a:effectLst/>
              <a:latin typeface="Tahoma" pitchFamily="34" charset="0"/>
            </a:endParaRPr>
          </a:p>
        </p:txBody>
      </p:sp>
      <p:pic>
        <p:nvPicPr>
          <p:cNvPr id="7" name="Picture 6" descr="A black background with white text&#10;&#10;AI-generated content may be incorrect.">
            <a:extLst>
              <a:ext uri="{FF2B5EF4-FFF2-40B4-BE49-F238E27FC236}">
                <a16:creationId xmlns:a16="http://schemas.microsoft.com/office/drawing/2014/main" id="{C0BFFBB0-45D1-C44C-2322-077B17D6939D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7541"/>
          <a:stretch>
            <a:fillRect/>
          </a:stretch>
        </p:blipFill>
        <p:spPr>
          <a:xfrm>
            <a:off x="165575" y="-1547"/>
            <a:ext cx="605540" cy="621262"/>
          </a:xfrm>
          <a:prstGeom prst="rect">
            <a:avLst/>
          </a:prstGeom>
        </p:spPr>
      </p:pic>
      <p:sp>
        <p:nvSpPr>
          <p:cNvPr id="5" name="Picture Placeholder 3">
            <a:extLst>
              <a:ext uri="{FF2B5EF4-FFF2-40B4-BE49-F238E27FC236}">
                <a16:creationId xmlns:a16="http://schemas.microsoft.com/office/drawing/2014/main" id="{4F8C8099-DEF1-7031-B660-535A25E34C66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317500" y="1152790"/>
            <a:ext cx="3778182" cy="2373086"/>
          </a:xfrm>
        </p:spPr>
        <p:txBody>
          <a:bodyPr/>
          <a:lstStyle/>
          <a:p>
            <a:endParaRPr lang="en-GB"/>
          </a:p>
        </p:txBody>
      </p:sp>
      <p:sp>
        <p:nvSpPr>
          <p:cNvPr id="8" name="Picture Placeholder 3">
            <a:extLst>
              <a:ext uri="{FF2B5EF4-FFF2-40B4-BE49-F238E27FC236}">
                <a16:creationId xmlns:a16="http://schemas.microsoft.com/office/drawing/2014/main" id="{F2624924-441D-8666-6892-481A868F90EF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4149792" y="1152790"/>
            <a:ext cx="3778182" cy="2373086"/>
          </a:xfrm>
        </p:spPr>
        <p:txBody>
          <a:bodyPr/>
          <a:lstStyle/>
          <a:p>
            <a:endParaRPr lang="en-GB"/>
          </a:p>
        </p:txBody>
      </p:sp>
      <p:sp>
        <p:nvSpPr>
          <p:cNvPr id="9" name="Picture Placeholder 3">
            <a:extLst>
              <a:ext uri="{FF2B5EF4-FFF2-40B4-BE49-F238E27FC236}">
                <a16:creationId xmlns:a16="http://schemas.microsoft.com/office/drawing/2014/main" id="{F0F2576A-EF6D-FFE8-4AA0-AD47311CDD41}"/>
              </a:ext>
            </a:extLst>
          </p:cNvPr>
          <p:cNvSpPr>
            <a:spLocks noGrp="1"/>
          </p:cNvSpPr>
          <p:nvPr>
            <p:ph type="pic" sz="quarter" idx="12"/>
          </p:nvPr>
        </p:nvSpPr>
        <p:spPr>
          <a:xfrm>
            <a:off x="7982082" y="1152790"/>
            <a:ext cx="3778182" cy="2373086"/>
          </a:xfrm>
        </p:spPr>
        <p:txBody>
          <a:bodyPr/>
          <a:lstStyle/>
          <a:p>
            <a:endParaRPr lang="en-GB"/>
          </a:p>
        </p:txBody>
      </p:sp>
      <p:sp>
        <p:nvSpPr>
          <p:cNvPr id="10" name="Picture Placeholder 3">
            <a:extLst>
              <a:ext uri="{FF2B5EF4-FFF2-40B4-BE49-F238E27FC236}">
                <a16:creationId xmlns:a16="http://schemas.microsoft.com/office/drawing/2014/main" id="{5C99A1C2-B7A2-88BE-22F6-700A76C1D553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317500" y="3583932"/>
            <a:ext cx="3778182" cy="2373086"/>
          </a:xfrm>
        </p:spPr>
        <p:txBody>
          <a:bodyPr/>
          <a:lstStyle/>
          <a:p>
            <a:endParaRPr lang="en-GB"/>
          </a:p>
        </p:txBody>
      </p:sp>
      <p:sp>
        <p:nvSpPr>
          <p:cNvPr id="11" name="Picture Placeholder 3">
            <a:extLst>
              <a:ext uri="{FF2B5EF4-FFF2-40B4-BE49-F238E27FC236}">
                <a16:creationId xmlns:a16="http://schemas.microsoft.com/office/drawing/2014/main" id="{977CB9DB-73B8-E79B-5039-066610A2AD2B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4149792" y="3583932"/>
            <a:ext cx="3778182" cy="2373086"/>
          </a:xfrm>
        </p:spPr>
        <p:txBody>
          <a:bodyPr/>
          <a:lstStyle/>
          <a:p>
            <a:endParaRPr lang="en-GB"/>
          </a:p>
        </p:txBody>
      </p:sp>
      <p:sp>
        <p:nvSpPr>
          <p:cNvPr id="12" name="Picture Placeholder 3">
            <a:extLst>
              <a:ext uri="{FF2B5EF4-FFF2-40B4-BE49-F238E27FC236}">
                <a16:creationId xmlns:a16="http://schemas.microsoft.com/office/drawing/2014/main" id="{1C881102-71A5-DDA8-B983-EDAF2695AF3C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7982082" y="3583932"/>
            <a:ext cx="3778182" cy="2373086"/>
          </a:xfrm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80749237"/>
      </p:ext>
    </p:extLst>
  </p:cSld>
  <p:clrMapOvr>
    <a:masterClrMapping/>
  </p:clrMapOvr>
  <p:transition/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_White Background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 userDrawn="1"/>
        </p:nvSpPr>
        <p:spPr bwMode="auto">
          <a:xfrm>
            <a:off x="147782" y="-8719"/>
            <a:ext cx="11896436" cy="647425"/>
          </a:xfrm>
          <a:prstGeom prst="rect">
            <a:avLst/>
          </a:prstGeom>
          <a:solidFill>
            <a:srgbClr val="00205B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36000" tIns="36000" rIns="36000" bIns="3600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900" b="1" i="0" u="none" strike="noStrike" cap="none" normalizeH="0" baseline="0">
              <a:ln>
                <a:noFill/>
              </a:ln>
              <a:solidFill>
                <a:schemeClr val="bg1"/>
              </a:solidFill>
              <a:effectLst/>
              <a:latin typeface="Tahoma" pitchFamily="34" charset="0"/>
            </a:endParaRPr>
          </a:p>
        </p:txBody>
      </p:sp>
      <p:sp>
        <p:nvSpPr>
          <p:cNvPr id="8" name="Rectangle 7"/>
          <p:cNvSpPr/>
          <p:nvPr userDrawn="1"/>
        </p:nvSpPr>
        <p:spPr bwMode="auto">
          <a:xfrm>
            <a:off x="145054" y="-8719"/>
            <a:ext cx="647425" cy="647425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36000" tIns="36000" rIns="36000" bIns="3600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900" b="1" i="0" u="none" strike="noStrike" cap="none" normalizeH="0" baseline="0">
              <a:ln>
                <a:noFill/>
              </a:ln>
              <a:solidFill>
                <a:schemeClr val="bg1"/>
              </a:solidFill>
              <a:effectLst/>
              <a:latin typeface="Tahoma" pitchFamily="34" charset="0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92480" y="1"/>
            <a:ext cx="11399520" cy="640079"/>
          </a:xfrm>
        </p:spPr>
        <p:txBody>
          <a:bodyPr/>
          <a:lstStyle>
            <a:lvl1pPr marL="221544"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0"/>
          </p:nvPr>
        </p:nvSpPr>
        <p:spPr>
          <a:xfrm>
            <a:off x="145054" y="745329"/>
            <a:ext cx="7290916" cy="5656775"/>
          </a:xfrm>
        </p:spPr>
        <p:txBody>
          <a:bodyPr/>
          <a:lstStyle>
            <a:lvl1pPr>
              <a:defRPr sz="3200" spc="-100" baseline="0"/>
            </a:lvl1pPr>
            <a:lvl2pPr>
              <a:defRPr sz="2800" spc="-100" baseline="0"/>
            </a:lvl2pPr>
            <a:lvl3pPr>
              <a:defRPr sz="2400" spc="-100" baseline="0"/>
            </a:lvl3pPr>
            <a:lvl4pPr>
              <a:defRPr sz="2000" spc="-100" baseline="0"/>
            </a:lvl4pPr>
            <a:lvl5pPr>
              <a:defRPr sz="1800" spc="-100" baseline="0"/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3" name="Picture Placeholder 3">
            <a:extLst>
              <a:ext uri="{FF2B5EF4-FFF2-40B4-BE49-F238E27FC236}">
                <a16:creationId xmlns:a16="http://schemas.microsoft.com/office/drawing/2014/main" id="{3CC4EBA2-F091-EC50-D80C-FD565E20B502}"/>
              </a:ext>
            </a:extLst>
          </p:cNvPr>
          <p:cNvSpPr>
            <a:spLocks noGrp="1"/>
          </p:cNvSpPr>
          <p:nvPr>
            <p:ph type="pic" sz="quarter" idx="12"/>
          </p:nvPr>
        </p:nvSpPr>
        <p:spPr>
          <a:xfrm>
            <a:off x="7548113" y="745329"/>
            <a:ext cx="4350174" cy="2920385"/>
          </a:xfrm>
        </p:spPr>
        <p:txBody>
          <a:bodyPr/>
          <a:lstStyle/>
          <a:p>
            <a:endParaRPr lang="en-GB"/>
          </a:p>
        </p:txBody>
      </p:sp>
      <p:sp>
        <p:nvSpPr>
          <p:cNvPr id="5" name="Picture Placeholder 3">
            <a:extLst>
              <a:ext uri="{FF2B5EF4-FFF2-40B4-BE49-F238E27FC236}">
                <a16:creationId xmlns:a16="http://schemas.microsoft.com/office/drawing/2014/main" id="{C80D0816-0C51-D92F-FB9A-FC8E324041C9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7548113" y="3770766"/>
            <a:ext cx="4350174" cy="2920385"/>
          </a:xfrm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1449440"/>
      </p:ext>
    </p:extLst>
  </p:cSld>
  <p:clrMapOvr>
    <a:masterClrMapping/>
  </p:clrMapOvr>
  <p:transition/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White Background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 userDrawn="1"/>
        </p:nvSpPr>
        <p:spPr bwMode="auto">
          <a:xfrm>
            <a:off x="147782" y="-8719"/>
            <a:ext cx="11896436" cy="647425"/>
          </a:xfrm>
          <a:prstGeom prst="rect">
            <a:avLst/>
          </a:prstGeom>
          <a:solidFill>
            <a:srgbClr val="00205B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36000" tIns="36000" rIns="36000" bIns="3600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900" b="1" i="0" u="none" strike="noStrike" cap="none" normalizeH="0" baseline="0">
              <a:ln>
                <a:noFill/>
              </a:ln>
              <a:solidFill>
                <a:schemeClr val="bg1"/>
              </a:solidFill>
              <a:effectLst/>
              <a:latin typeface="Tahoma" pitchFamily="34" charset="0"/>
            </a:endParaRPr>
          </a:p>
        </p:txBody>
      </p:sp>
      <p:sp>
        <p:nvSpPr>
          <p:cNvPr id="8" name="Rectangle 7"/>
          <p:cNvSpPr/>
          <p:nvPr userDrawn="1"/>
        </p:nvSpPr>
        <p:spPr bwMode="auto">
          <a:xfrm>
            <a:off x="145054" y="-8719"/>
            <a:ext cx="647425" cy="647425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36000" tIns="36000" rIns="36000" bIns="3600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900" b="1" i="0" u="none" strike="noStrike" cap="none" normalizeH="0" baseline="0">
              <a:ln>
                <a:noFill/>
              </a:ln>
              <a:solidFill>
                <a:schemeClr val="bg1"/>
              </a:solidFill>
              <a:effectLst/>
              <a:latin typeface="Tahoma" pitchFamily="34" charset="0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92480" y="1"/>
            <a:ext cx="11399520" cy="640079"/>
          </a:xfrm>
        </p:spPr>
        <p:txBody>
          <a:bodyPr/>
          <a:lstStyle>
            <a:lvl1pPr marL="221544"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A033B6FB-2237-C3E0-8837-FF2AD0715DF6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501649" y="1136650"/>
            <a:ext cx="11306037" cy="535956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460201467"/>
      </p:ext>
    </p:extLst>
  </p:cSld>
  <p:clrMapOvr>
    <a:masterClrMapping/>
  </p:clrMapOvr>
  <p:transition/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and Content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 userDrawn="1"/>
        </p:nvSpPr>
        <p:spPr bwMode="auto">
          <a:xfrm>
            <a:off x="147782" y="-8719"/>
            <a:ext cx="11896436" cy="647425"/>
          </a:xfrm>
          <a:prstGeom prst="rect">
            <a:avLst/>
          </a:prstGeom>
          <a:solidFill>
            <a:srgbClr val="00205B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36000" tIns="36000" rIns="36000" bIns="3600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900" b="1" i="0" u="none" strike="noStrike" cap="none" normalizeH="0" baseline="0">
              <a:ln>
                <a:noFill/>
              </a:ln>
              <a:solidFill>
                <a:schemeClr val="bg1"/>
              </a:solidFill>
              <a:effectLst/>
              <a:latin typeface="Tahoma" pitchFamily="34" charset="0"/>
            </a:endParaRPr>
          </a:p>
        </p:txBody>
      </p:sp>
      <p:sp>
        <p:nvSpPr>
          <p:cNvPr id="8" name="Rectangle 7"/>
          <p:cNvSpPr/>
          <p:nvPr userDrawn="1"/>
        </p:nvSpPr>
        <p:spPr bwMode="auto">
          <a:xfrm>
            <a:off x="145054" y="-8719"/>
            <a:ext cx="647425" cy="647425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36000" tIns="36000" rIns="36000" bIns="3600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900" b="1" i="0" u="none" strike="noStrike" cap="none" normalizeH="0" baseline="0">
              <a:ln>
                <a:noFill/>
              </a:ln>
              <a:solidFill>
                <a:schemeClr val="bg1"/>
              </a:solidFill>
              <a:effectLst/>
              <a:latin typeface="Tahoma" pitchFamily="34" charset="0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92480" y="1"/>
            <a:ext cx="11399520" cy="640079"/>
          </a:xfrm>
        </p:spPr>
        <p:txBody>
          <a:bodyPr/>
          <a:lstStyle>
            <a:lvl1pPr marL="221544"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0"/>
          </p:nvPr>
        </p:nvSpPr>
        <p:spPr>
          <a:xfrm>
            <a:off x="145053" y="1139429"/>
            <a:ext cx="11627339" cy="526267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9820685"/>
      </p:ext>
    </p:extLst>
  </p:cSld>
  <p:clrMapOvr>
    <a:masterClrMapping/>
  </p:clrMapOvr>
  <p:transition/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_Title and Content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 userDrawn="1"/>
        </p:nvSpPr>
        <p:spPr bwMode="auto">
          <a:xfrm>
            <a:off x="147782" y="-8719"/>
            <a:ext cx="11896436" cy="647425"/>
          </a:xfrm>
          <a:prstGeom prst="rect">
            <a:avLst/>
          </a:prstGeom>
          <a:solidFill>
            <a:srgbClr val="00205B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36000" tIns="36000" rIns="36000" bIns="3600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900" b="1" i="0" u="none" strike="noStrike" cap="none" normalizeH="0" baseline="0">
              <a:ln>
                <a:noFill/>
              </a:ln>
              <a:solidFill>
                <a:schemeClr val="bg1"/>
              </a:solidFill>
              <a:effectLst/>
              <a:latin typeface="Tahoma" pitchFamily="34" charset="0"/>
            </a:endParaRPr>
          </a:p>
        </p:txBody>
      </p:sp>
      <p:sp>
        <p:nvSpPr>
          <p:cNvPr id="8" name="Rectangle 7"/>
          <p:cNvSpPr/>
          <p:nvPr userDrawn="1"/>
        </p:nvSpPr>
        <p:spPr bwMode="auto">
          <a:xfrm>
            <a:off x="145054" y="-8719"/>
            <a:ext cx="647425" cy="647425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36000" tIns="36000" rIns="36000" bIns="3600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900" b="1" i="0" u="none" strike="noStrike" cap="none" normalizeH="0" baseline="0">
              <a:ln>
                <a:noFill/>
              </a:ln>
              <a:solidFill>
                <a:schemeClr val="bg1"/>
              </a:solidFill>
              <a:effectLst/>
              <a:latin typeface="Tahoma" pitchFamily="34" charset="0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92480" y="1"/>
            <a:ext cx="11399520" cy="640079"/>
          </a:xfrm>
        </p:spPr>
        <p:txBody>
          <a:bodyPr/>
          <a:lstStyle>
            <a:lvl1pPr marL="221544"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3">
            <a:extLst>
              <a:ext uri="{FF2B5EF4-FFF2-40B4-BE49-F238E27FC236}">
                <a16:creationId xmlns:a16="http://schemas.microsoft.com/office/drawing/2014/main" id="{9304FE53-94D5-9FF4-758D-6A530069BDA8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455523" y="1342571"/>
            <a:ext cx="3778182" cy="2373086"/>
          </a:xfrm>
        </p:spPr>
        <p:txBody>
          <a:bodyPr/>
          <a:lstStyle/>
          <a:p>
            <a:endParaRPr lang="en-GB"/>
          </a:p>
        </p:txBody>
      </p:sp>
      <p:sp>
        <p:nvSpPr>
          <p:cNvPr id="5" name="Picture Placeholder 3">
            <a:extLst>
              <a:ext uri="{FF2B5EF4-FFF2-40B4-BE49-F238E27FC236}">
                <a16:creationId xmlns:a16="http://schemas.microsoft.com/office/drawing/2014/main" id="{AAE3393D-C550-D2C6-5932-551F41C6BB8F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4287815" y="1342571"/>
            <a:ext cx="3778182" cy="2373086"/>
          </a:xfrm>
        </p:spPr>
        <p:txBody>
          <a:bodyPr/>
          <a:lstStyle/>
          <a:p>
            <a:endParaRPr lang="en-GB"/>
          </a:p>
        </p:txBody>
      </p:sp>
      <p:sp>
        <p:nvSpPr>
          <p:cNvPr id="7" name="Picture Placeholder 3">
            <a:extLst>
              <a:ext uri="{FF2B5EF4-FFF2-40B4-BE49-F238E27FC236}">
                <a16:creationId xmlns:a16="http://schemas.microsoft.com/office/drawing/2014/main" id="{BF6F1404-0E4A-D93B-6D4F-F0C1893CAEA1}"/>
              </a:ext>
            </a:extLst>
          </p:cNvPr>
          <p:cNvSpPr>
            <a:spLocks noGrp="1"/>
          </p:cNvSpPr>
          <p:nvPr>
            <p:ph type="pic" sz="quarter" idx="12"/>
          </p:nvPr>
        </p:nvSpPr>
        <p:spPr>
          <a:xfrm>
            <a:off x="8120105" y="1342571"/>
            <a:ext cx="3778182" cy="2373086"/>
          </a:xfrm>
        </p:spPr>
        <p:txBody>
          <a:bodyPr/>
          <a:lstStyle/>
          <a:p>
            <a:endParaRPr lang="en-GB"/>
          </a:p>
        </p:txBody>
      </p:sp>
      <p:sp>
        <p:nvSpPr>
          <p:cNvPr id="9" name="Picture Placeholder 3">
            <a:extLst>
              <a:ext uri="{FF2B5EF4-FFF2-40B4-BE49-F238E27FC236}">
                <a16:creationId xmlns:a16="http://schemas.microsoft.com/office/drawing/2014/main" id="{172CE82A-7366-BAA0-C992-AE3D1F740474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455523" y="3773713"/>
            <a:ext cx="3778182" cy="2373086"/>
          </a:xfrm>
        </p:spPr>
        <p:txBody>
          <a:bodyPr/>
          <a:lstStyle/>
          <a:p>
            <a:endParaRPr lang="en-GB"/>
          </a:p>
        </p:txBody>
      </p:sp>
      <p:sp>
        <p:nvSpPr>
          <p:cNvPr id="10" name="Picture Placeholder 3">
            <a:extLst>
              <a:ext uri="{FF2B5EF4-FFF2-40B4-BE49-F238E27FC236}">
                <a16:creationId xmlns:a16="http://schemas.microsoft.com/office/drawing/2014/main" id="{B37F2A35-8D6D-2083-7A23-9C84EA699CDF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4287815" y="3773713"/>
            <a:ext cx="3778182" cy="2373086"/>
          </a:xfrm>
        </p:spPr>
        <p:txBody>
          <a:bodyPr/>
          <a:lstStyle/>
          <a:p>
            <a:endParaRPr lang="en-GB"/>
          </a:p>
        </p:txBody>
      </p:sp>
      <p:sp>
        <p:nvSpPr>
          <p:cNvPr id="11" name="Picture Placeholder 3">
            <a:extLst>
              <a:ext uri="{FF2B5EF4-FFF2-40B4-BE49-F238E27FC236}">
                <a16:creationId xmlns:a16="http://schemas.microsoft.com/office/drawing/2014/main" id="{38BB9CC8-C18D-8FD0-9F56-7DBF581E90BD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8120105" y="3773713"/>
            <a:ext cx="3778182" cy="2373086"/>
          </a:xfrm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18679702"/>
      </p:ext>
    </p:extLst>
  </p:cSld>
  <p:clrMapOvr>
    <a:masterClrMapping/>
  </p:clrMapOvr>
  <p:transition/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Q&amp;A - yellow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 userDrawn="1"/>
        </p:nvSpPr>
        <p:spPr bwMode="auto">
          <a:xfrm>
            <a:off x="0" y="1139429"/>
            <a:ext cx="8183418" cy="5447472"/>
          </a:xfrm>
          <a:prstGeom prst="rect">
            <a:avLst/>
          </a:prstGeom>
          <a:solidFill>
            <a:schemeClr val="accent2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36000" tIns="36000" rIns="36000" bIns="3600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900" b="1" i="0" u="none" strike="noStrike" cap="none" normalizeH="0" baseline="0">
              <a:ln>
                <a:noFill/>
              </a:ln>
              <a:solidFill>
                <a:schemeClr val="bg1"/>
              </a:solidFill>
              <a:effectLst/>
              <a:latin typeface="Tahoma" pitchFamily="34" charset="0"/>
            </a:endParaRPr>
          </a:p>
        </p:txBody>
      </p:sp>
      <p:pic>
        <p:nvPicPr>
          <p:cNvPr id="4" name="Picture 3"/>
          <p:cNvPicPr>
            <a:picLocks noChangeAspect="1"/>
          </p:cNvPicPr>
          <p:nvPr userDrawn="1"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2525" b="3434"/>
          <a:stretch/>
        </p:blipFill>
        <p:spPr>
          <a:xfrm>
            <a:off x="0" y="858982"/>
            <a:ext cx="12192000" cy="5763491"/>
          </a:xfrm>
          <a:prstGeom prst="rect">
            <a:avLst/>
          </a:prstGeom>
        </p:spPr>
      </p:pic>
      <p:sp>
        <p:nvSpPr>
          <p:cNvPr id="8" name="Rectangle 7"/>
          <p:cNvSpPr/>
          <p:nvPr userDrawn="1"/>
        </p:nvSpPr>
        <p:spPr bwMode="auto">
          <a:xfrm>
            <a:off x="145054" y="-8719"/>
            <a:ext cx="647425" cy="647425"/>
          </a:xfrm>
          <a:prstGeom prst="rect">
            <a:avLst/>
          </a:prstGeom>
          <a:solidFill>
            <a:schemeClr val="bg1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36000" tIns="36000" rIns="36000" bIns="3600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900" b="1" i="0" u="none" strike="noStrike" cap="none" normalizeH="0" baseline="0">
              <a:ln>
                <a:noFill/>
              </a:ln>
              <a:solidFill>
                <a:schemeClr val="bg1"/>
              </a:solidFill>
              <a:effectLst/>
              <a:latin typeface="Tahoma" pitchFamily="34" charset="0"/>
            </a:endParaRPr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0"/>
          </p:nvPr>
        </p:nvSpPr>
        <p:spPr>
          <a:xfrm>
            <a:off x="6308436" y="1237673"/>
            <a:ext cx="5463956" cy="5164431"/>
          </a:xfrm>
        </p:spPr>
        <p:txBody>
          <a:bodyPr anchor="ctr"/>
          <a:lstStyle>
            <a:lvl1pPr marL="0" indent="0">
              <a:buNone/>
              <a:defRPr sz="3200" baseline="0"/>
            </a:lvl1pPr>
            <a:lvl2pPr marL="562722" indent="0">
              <a:buNone/>
              <a:defRPr sz="2800" baseline="0"/>
            </a:lvl2pPr>
            <a:lvl3pPr marL="1125443" indent="0">
              <a:buNone/>
              <a:defRPr sz="2400" baseline="0"/>
            </a:lvl3pPr>
            <a:lvl4pPr marL="1688165" indent="0">
              <a:buNone/>
              <a:defRPr sz="2000" baseline="0"/>
            </a:lvl4pPr>
            <a:lvl5pPr marL="2250887" indent="0">
              <a:buNone/>
              <a:defRPr sz="1800" baseline="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 userDrawn="1"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74091"/>
          <a:stretch/>
        </p:blipFill>
        <p:spPr>
          <a:xfrm>
            <a:off x="207400" y="83805"/>
            <a:ext cx="485747" cy="482634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3147" y="2427580"/>
            <a:ext cx="2640047" cy="26359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57035780"/>
      </p:ext>
    </p:extLst>
  </p:cSld>
  <p:clrMapOvr>
    <a:masterClrMapping/>
  </p:clrMapOvr>
  <p:transition/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_Section slide - EPS-SG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 userDrawn="1"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2525" b="3434"/>
          <a:stretch/>
        </p:blipFill>
        <p:spPr>
          <a:xfrm>
            <a:off x="0" y="638706"/>
            <a:ext cx="12192000" cy="5763491"/>
          </a:xfrm>
          <a:prstGeom prst="rect">
            <a:avLst/>
          </a:prstGeom>
        </p:spPr>
      </p:pic>
      <p:sp>
        <p:nvSpPr>
          <p:cNvPr id="8" name="Rectangle 7"/>
          <p:cNvSpPr/>
          <p:nvPr userDrawn="1"/>
        </p:nvSpPr>
        <p:spPr bwMode="auto">
          <a:xfrm>
            <a:off x="145054" y="-8719"/>
            <a:ext cx="647425" cy="647425"/>
          </a:xfrm>
          <a:prstGeom prst="rect">
            <a:avLst/>
          </a:prstGeom>
          <a:solidFill>
            <a:schemeClr val="bg1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36000" tIns="36000" rIns="36000" bIns="3600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900" b="1" i="0" u="none" strike="noStrike" cap="none" normalizeH="0" baseline="0">
              <a:ln>
                <a:noFill/>
              </a:ln>
              <a:solidFill>
                <a:schemeClr val="bg1"/>
              </a:solidFill>
              <a:effectLst/>
              <a:latin typeface="Tahoma" pitchFamily="34" charset="0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92480" y="1"/>
            <a:ext cx="11254467" cy="640079"/>
          </a:xfrm>
        </p:spPr>
        <p:txBody>
          <a:bodyPr/>
          <a:lstStyle>
            <a:lvl1pPr marL="221544"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edit Master title style</a:t>
            </a:r>
            <a:endParaRPr lang="en-GB" dirty="0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F9173526-A2BE-ADBC-97DA-A60C32E64842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85320" y="1232701"/>
            <a:ext cx="9500516" cy="5344040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938454B9-48D5-FD04-D801-BD301BCFC900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2237" b="3544"/>
          <a:stretch/>
        </p:blipFill>
        <p:spPr>
          <a:xfrm flipH="1">
            <a:off x="-2" y="839164"/>
            <a:ext cx="12192001" cy="5775767"/>
          </a:xfrm>
          <a:prstGeom prst="rect">
            <a:avLst/>
          </a:prstGeom>
        </p:spPr>
      </p:pic>
      <p:sp>
        <p:nvSpPr>
          <p:cNvPr id="12" name="Text Placeholder 5">
            <a:extLst>
              <a:ext uri="{FF2B5EF4-FFF2-40B4-BE49-F238E27FC236}">
                <a16:creationId xmlns:a16="http://schemas.microsoft.com/office/drawing/2014/main" id="{FE755373-7F97-8C4D-E155-F7E326B77BAE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145054" y="1237673"/>
            <a:ext cx="5463956" cy="5164431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  <p:pic>
        <p:nvPicPr>
          <p:cNvPr id="3" name="Picture 2" descr="A black background with white text&#10;&#10;AI-generated content may be incorrect.">
            <a:extLst>
              <a:ext uri="{FF2B5EF4-FFF2-40B4-BE49-F238E27FC236}">
                <a16:creationId xmlns:a16="http://schemas.microsoft.com/office/drawing/2014/main" id="{FD14580E-67EC-3074-45EC-5D3333C4A04C}"/>
              </a:ext>
            </a:extLst>
          </p:cNvPr>
          <p:cNvPicPr>
            <a:picLocks noChangeAspect="1"/>
          </p:cNvPicPr>
          <p:nvPr userDrawn="1"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7541"/>
          <a:stretch>
            <a:fillRect/>
          </a:stretch>
        </p:blipFill>
        <p:spPr>
          <a:xfrm>
            <a:off x="165575" y="-1547"/>
            <a:ext cx="605540" cy="6212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39028675"/>
      </p:ext>
    </p:extLst>
  </p:cSld>
  <p:clrMapOvr>
    <a:masterClrMapping/>
  </p:clrMapOvr>
  <p:transition/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Section slide - EPS-SG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 userDrawn="1"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559"/>
          <a:stretch/>
        </p:blipFill>
        <p:spPr>
          <a:xfrm>
            <a:off x="113730" y="1205552"/>
            <a:ext cx="7957065" cy="5364100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 userDrawn="1"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2525" b="3434"/>
          <a:stretch/>
        </p:blipFill>
        <p:spPr>
          <a:xfrm>
            <a:off x="0" y="638706"/>
            <a:ext cx="12192000" cy="5763491"/>
          </a:xfrm>
          <a:prstGeom prst="rect">
            <a:avLst/>
          </a:prstGeom>
        </p:spPr>
      </p:pic>
      <p:sp>
        <p:nvSpPr>
          <p:cNvPr id="8" name="Rectangle 7"/>
          <p:cNvSpPr/>
          <p:nvPr userDrawn="1"/>
        </p:nvSpPr>
        <p:spPr bwMode="auto">
          <a:xfrm>
            <a:off x="145054" y="-8719"/>
            <a:ext cx="647425" cy="647425"/>
          </a:xfrm>
          <a:prstGeom prst="rect">
            <a:avLst/>
          </a:prstGeom>
          <a:solidFill>
            <a:schemeClr val="bg1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36000" tIns="36000" rIns="36000" bIns="3600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900" b="1" i="0" u="none" strike="noStrike" cap="none" normalizeH="0" baseline="0">
              <a:ln>
                <a:noFill/>
              </a:ln>
              <a:solidFill>
                <a:schemeClr val="bg1"/>
              </a:solidFill>
              <a:effectLst/>
              <a:latin typeface="Tahoma" pitchFamily="34" charset="0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92480" y="1"/>
            <a:ext cx="11254467" cy="640079"/>
          </a:xfrm>
        </p:spPr>
        <p:txBody>
          <a:bodyPr/>
          <a:lstStyle>
            <a:lvl1pPr marL="221544"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0"/>
          </p:nvPr>
        </p:nvSpPr>
        <p:spPr>
          <a:xfrm>
            <a:off x="6308436" y="1237673"/>
            <a:ext cx="5463956" cy="5164431"/>
          </a:xfrm>
        </p:spPr>
        <p:txBody>
          <a:bodyPr anchor="ctr"/>
          <a:lstStyle>
            <a:lvl1pPr marL="0" indent="0">
              <a:buNone/>
              <a:defRPr sz="3200"/>
            </a:lvl1pPr>
            <a:lvl2pPr marL="562722" indent="0">
              <a:buNone/>
              <a:defRPr sz="2800"/>
            </a:lvl2pPr>
            <a:lvl3pPr marL="1125443" indent="0">
              <a:buNone/>
              <a:defRPr sz="2400"/>
            </a:lvl3pPr>
            <a:lvl4pPr marL="1688165" indent="0">
              <a:buNone/>
              <a:defRPr sz="2000"/>
            </a:lvl4pPr>
            <a:lvl5pPr marL="2250887" indent="0">
              <a:buNone/>
              <a:defRPr sz="1800"/>
            </a:lvl5pPr>
          </a:lstStyle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  <p:pic>
        <p:nvPicPr>
          <p:cNvPr id="7" name="Picture 6" descr="A black background with white text&#10;&#10;AI-generated content may be incorrect.">
            <a:extLst>
              <a:ext uri="{FF2B5EF4-FFF2-40B4-BE49-F238E27FC236}">
                <a16:creationId xmlns:a16="http://schemas.microsoft.com/office/drawing/2014/main" id="{FCA463C0-48AF-1857-590F-0C3C5B3913F7}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7541"/>
          <a:stretch>
            <a:fillRect/>
          </a:stretch>
        </p:blipFill>
        <p:spPr>
          <a:xfrm>
            <a:off x="165575" y="-1547"/>
            <a:ext cx="605540" cy="6212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70149156"/>
      </p:ext>
    </p:extLst>
  </p:cSld>
  <p:clrMapOvr>
    <a:masterClrMapping/>
  </p:clrMapOvr>
  <p:transition/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orporate - dark BG">
    <p:bg>
      <p:bgPr>
        <a:solidFill>
          <a:srgbClr val="00002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 userDrawn="1"/>
        </p:nvSpPr>
        <p:spPr bwMode="auto">
          <a:xfrm>
            <a:off x="145053" y="-8719"/>
            <a:ext cx="11901894" cy="647425"/>
          </a:xfrm>
          <a:prstGeom prst="rect">
            <a:avLst/>
          </a:prstGeom>
          <a:noFill/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36000" tIns="36000" rIns="36000" bIns="3600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900" b="1" i="0" u="none" strike="noStrike" cap="none" normalizeH="0" baseline="0">
              <a:ln>
                <a:noFill/>
              </a:ln>
              <a:solidFill>
                <a:schemeClr val="bg1"/>
              </a:solidFill>
              <a:effectLst/>
              <a:latin typeface="Tahoma" pitchFamily="34" charset="0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92479" y="-8719"/>
            <a:ext cx="11254467" cy="640079"/>
          </a:xfrm>
        </p:spPr>
        <p:txBody>
          <a:bodyPr/>
          <a:lstStyle>
            <a:lvl1pPr marL="221544"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7" name="TextBox 6"/>
          <p:cNvSpPr txBox="1"/>
          <p:nvPr userDrawn="1"/>
        </p:nvSpPr>
        <p:spPr>
          <a:xfrm>
            <a:off x="10901866" y="641568"/>
            <a:ext cx="1226619" cy="2462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r"/>
            <a:r>
              <a:rPr lang="en-GB" sz="1000" b="0" baseline="0">
                <a:solidFill>
                  <a:schemeClr val="tx1"/>
                </a:solidFill>
                <a:latin typeface="Roboto" panose="02000000000000000000" pitchFamily="2" charset="0"/>
                <a:ea typeface="Roboto" panose="02000000000000000000" pitchFamily="2" charset="0"/>
              </a:rPr>
              <a:t>www.eumetsat.int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1F6BDA74-A8E6-5405-9D21-30830678B856}"/>
              </a:ext>
            </a:extLst>
          </p:cNvPr>
          <p:cNvSpPr/>
          <p:nvPr userDrawn="1"/>
        </p:nvSpPr>
        <p:spPr bwMode="auto">
          <a:xfrm>
            <a:off x="145054" y="-8719"/>
            <a:ext cx="647425" cy="647425"/>
          </a:xfrm>
          <a:prstGeom prst="rect">
            <a:avLst/>
          </a:prstGeom>
          <a:solidFill>
            <a:srgbClr val="800000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36000" tIns="36000" rIns="36000" bIns="3600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en-GB" sz="900" b="1" i="0" u="none" strike="noStrike" cap="none" normalizeH="0" baseline="0">
              <a:ln>
                <a:noFill/>
              </a:ln>
              <a:solidFill>
                <a:schemeClr val="bg1"/>
              </a:solidFill>
              <a:effectLst/>
              <a:latin typeface="Tahoma" pitchFamily="34" charset="0"/>
            </a:endParaRPr>
          </a:p>
        </p:txBody>
      </p:sp>
      <p:pic>
        <p:nvPicPr>
          <p:cNvPr id="6" name="Picture 5" descr="A black background with white text&#10;&#10;AI-generated content may be incorrect.">
            <a:extLst>
              <a:ext uri="{FF2B5EF4-FFF2-40B4-BE49-F238E27FC236}">
                <a16:creationId xmlns:a16="http://schemas.microsoft.com/office/drawing/2014/main" id="{DA5EAB45-3355-E97B-43D4-195C3E1266E2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7541"/>
          <a:stretch>
            <a:fillRect/>
          </a:stretch>
        </p:blipFill>
        <p:spPr>
          <a:xfrm>
            <a:off x="165575" y="-1547"/>
            <a:ext cx="605540" cy="6212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13705134"/>
      </p:ext>
    </p:extLst>
  </p:cSld>
  <p:clrMapOvr>
    <a:masterClrMapping/>
  </p:clrMapOvr>
  <p:transition/>
</p:sldLayout>
</file>

<file path=ppt/slideMasters/_rels/slideMaster1.xml.rels><?xml version="1.0" encoding="UTF-8" standalone="yes"?>
<Relationships xmlns="http://schemas.openxmlformats.org/package/2006/relationships"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26" Type="http://schemas.openxmlformats.org/officeDocument/2006/relationships/slideLayout" Target="../slideLayouts/slideLayout26.xml"/><Relationship Id="rId21" Type="http://schemas.openxmlformats.org/officeDocument/2006/relationships/slideLayout" Target="../slideLayouts/slideLayout21.xml"/><Relationship Id="rId34" Type="http://schemas.openxmlformats.org/officeDocument/2006/relationships/slideLayout" Target="../slideLayouts/slideLayout34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slideLayout" Target="../slideLayouts/slideLayout25.xml"/><Relationship Id="rId33" Type="http://schemas.openxmlformats.org/officeDocument/2006/relationships/slideLayout" Target="../slideLayouts/slideLayout33.xml"/><Relationship Id="rId38" Type="http://schemas.openxmlformats.org/officeDocument/2006/relationships/hyperlink" Target="m-files://show/7235DDED-B8A6-4E3A-A71E-E576E92F5EE1/0-2218231?property=PG65D186EDD28144499B14845D49B5D4CB" TargetMode="Externa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29" Type="http://schemas.openxmlformats.org/officeDocument/2006/relationships/slideLayout" Target="../slideLayouts/slideLayout29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24" Type="http://schemas.openxmlformats.org/officeDocument/2006/relationships/slideLayout" Target="../slideLayouts/slideLayout24.xml"/><Relationship Id="rId32" Type="http://schemas.openxmlformats.org/officeDocument/2006/relationships/slideLayout" Target="../slideLayouts/slideLayout32.xml"/><Relationship Id="rId37" Type="http://schemas.openxmlformats.org/officeDocument/2006/relationships/hyperlink" Target="m-files://show/7235DDED-B8A6-4E3A-A71E-E576E92F5EE1/0-2218231?property=PGCE5437D590C04754BEE9A57B4DF061F0" TargetMode="Externa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28" Type="http://schemas.openxmlformats.org/officeDocument/2006/relationships/slideLayout" Target="../slideLayouts/slideLayout28.xml"/><Relationship Id="rId36" Type="http://schemas.openxmlformats.org/officeDocument/2006/relationships/hyperlink" Target="m-files://show/7235DDED-B8A6-4E3A-A71E-E576E92F5EE1/0-2218231?property=PG7957932C1D8B422FA7838BCB926F04D5" TargetMode="Externa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31" Type="http://schemas.openxmlformats.org/officeDocument/2006/relationships/slideLayout" Target="../slideLayouts/slideLayout3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Relationship Id="rId27" Type="http://schemas.openxmlformats.org/officeDocument/2006/relationships/slideLayout" Target="../slideLayouts/slideLayout27.xml"/><Relationship Id="rId30" Type="http://schemas.openxmlformats.org/officeDocument/2006/relationships/slideLayout" Target="../slideLayouts/slideLayout30.xml"/><Relationship Id="rId35" Type="http://schemas.openxmlformats.org/officeDocument/2006/relationships/theme" Target="../theme/theme1.xml"/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2.xml"/><Relationship Id="rId13" Type="http://schemas.openxmlformats.org/officeDocument/2006/relationships/slideLayout" Target="../slideLayouts/slideLayout47.xml"/><Relationship Id="rId3" Type="http://schemas.openxmlformats.org/officeDocument/2006/relationships/slideLayout" Target="../slideLayouts/slideLayout37.xml"/><Relationship Id="rId7" Type="http://schemas.openxmlformats.org/officeDocument/2006/relationships/slideLayout" Target="../slideLayouts/slideLayout41.xml"/><Relationship Id="rId12" Type="http://schemas.openxmlformats.org/officeDocument/2006/relationships/slideLayout" Target="../slideLayouts/slideLayout46.xml"/><Relationship Id="rId17" Type="http://schemas.openxmlformats.org/officeDocument/2006/relationships/theme" Target="../theme/theme2.xml"/><Relationship Id="rId2" Type="http://schemas.openxmlformats.org/officeDocument/2006/relationships/slideLayout" Target="../slideLayouts/slideLayout36.xml"/><Relationship Id="rId16" Type="http://schemas.openxmlformats.org/officeDocument/2006/relationships/slideLayout" Target="../slideLayouts/slideLayout50.xml"/><Relationship Id="rId1" Type="http://schemas.openxmlformats.org/officeDocument/2006/relationships/slideLayout" Target="../slideLayouts/slideLayout35.xml"/><Relationship Id="rId6" Type="http://schemas.openxmlformats.org/officeDocument/2006/relationships/slideLayout" Target="../slideLayouts/slideLayout40.xml"/><Relationship Id="rId11" Type="http://schemas.openxmlformats.org/officeDocument/2006/relationships/slideLayout" Target="../slideLayouts/slideLayout45.xml"/><Relationship Id="rId5" Type="http://schemas.openxmlformats.org/officeDocument/2006/relationships/slideLayout" Target="../slideLayouts/slideLayout39.xml"/><Relationship Id="rId15" Type="http://schemas.openxmlformats.org/officeDocument/2006/relationships/slideLayout" Target="../slideLayouts/slideLayout49.xml"/><Relationship Id="rId10" Type="http://schemas.openxmlformats.org/officeDocument/2006/relationships/slideLayout" Target="../slideLayouts/slideLayout44.xml"/><Relationship Id="rId4" Type="http://schemas.openxmlformats.org/officeDocument/2006/relationships/slideLayout" Target="../slideLayouts/slideLayout38.xml"/><Relationship Id="rId9" Type="http://schemas.openxmlformats.org/officeDocument/2006/relationships/slideLayout" Target="../slideLayouts/slideLayout43.xml"/><Relationship Id="rId14" Type="http://schemas.openxmlformats.org/officeDocument/2006/relationships/slideLayout" Target="../slideLayouts/slideLayout48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9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792479" y="4"/>
            <a:ext cx="11399521" cy="600764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vert="horz" wrap="square" lIns="0" tIns="36000" rIns="36000" bIns="36000" numCol="1" anchor="ctr" anchorCtr="0" compatLnSpc="1">
            <a:prstTxWarp prst="textNoShape">
              <a:avLst/>
            </a:prstTxWarp>
            <a:normAutofit/>
          </a:bodyPr>
          <a:lstStyle/>
          <a:p>
            <a:pPr lvl="0"/>
            <a:r>
              <a:rPr lang="en-GB"/>
              <a:t>Click to edit Master title style</a:t>
            </a:r>
          </a:p>
        </p:txBody>
      </p:sp>
      <p:sp>
        <p:nvSpPr>
          <p:cNvPr id="29700" name="Rectangle 58"/>
          <p:cNvSpPr>
            <a:spLocks noGrp="1" noChangeArrowheads="1"/>
          </p:cNvSpPr>
          <p:nvPr>
            <p:ph type="body" idx="1"/>
          </p:nvPr>
        </p:nvSpPr>
        <p:spPr bwMode="auto">
          <a:xfrm>
            <a:off x="145054" y="1139429"/>
            <a:ext cx="11627339" cy="5262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cxnSp>
        <p:nvCxnSpPr>
          <p:cNvPr id="9" name="Straight Connector 8"/>
          <p:cNvCxnSpPr/>
          <p:nvPr userDrawn="1"/>
        </p:nvCxnSpPr>
        <p:spPr bwMode="auto">
          <a:xfrm>
            <a:off x="145054" y="638706"/>
            <a:ext cx="12046946" cy="0"/>
          </a:xfrm>
          <a:prstGeom prst="line">
            <a:avLst/>
          </a:prstGeom>
          <a:solidFill>
            <a:schemeClr val="bg2"/>
          </a:solidFill>
          <a:ln w="6350" cap="flat" cmpd="sng" algn="ctr">
            <a:solidFill>
              <a:schemeClr val="tx2">
                <a:alpha val="2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16" name="TextBox 15"/>
          <p:cNvSpPr txBox="1"/>
          <p:nvPr userDrawn="1"/>
        </p:nvSpPr>
        <p:spPr>
          <a:xfrm>
            <a:off x="10901866" y="641568"/>
            <a:ext cx="1226619" cy="2462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r"/>
            <a:r>
              <a:rPr lang="en-GB" sz="1000" b="0" baseline="0">
                <a:solidFill>
                  <a:schemeClr val="bg1"/>
                </a:solidFill>
                <a:latin typeface="Bahnschrift SemiLight" panose="020B0502040204020203" pitchFamily="34" charset="0"/>
                <a:ea typeface="Roboto" panose="02000000000000000000" pitchFamily="2" charset="0"/>
              </a:rPr>
              <a:t>www.eumetsat.int</a:t>
            </a:r>
          </a:p>
        </p:txBody>
      </p:sp>
      <p:sp>
        <p:nvSpPr>
          <p:cNvPr id="2" name="Rectangle 1"/>
          <p:cNvSpPr/>
          <p:nvPr userDrawn="1"/>
        </p:nvSpPr>
        <p:spPr>
          <a:xfrm>
            <a:off x="11519350" y="6593586"/>
            <a:ext cx="609135" cy="2616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r"/>
            <a:fld id="{FF9CC606-8418-49EA-9DB7-3FFD72983DD3}" type="slidenum">
              <a:rPr lang="de-DE" sz="1100" b="0" smtClean="0">
                <a:solidFill>
                  <a:srgbClr val="00B5E2"/>
                </a:solidFill>
                <a:latin typeface="Arial" panose="020B0604020202020204" pitchFamily="34" charset="0"/>
                <a:ea typeface="Roboto" panose="02000000000000000000" pitchFamily="2" charset="0"/>
                <a:cs typeface="Arial" panose="020B0604020202020204" pitchFamily="34" charset="0"/>
              </a:rPr>
              <a:pPr algn="r"/>
              <a:t>‹#›</a:t>
            </a:fld>
            <a:endParaRPr lang="en-GB" sz="1000">
              <a:latin typeface="Arial" panose="020B0604020202020204" pitchFamily="34" charset="0"/>
              <a:ea typeface="Roboto" panose="02000000000000000000" pitchFamily="2" charset="0"/>
              <a:cs typeface="Arial" panose="020B0604020202020204" pitchFamily="34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CD20100-422D-809D-958D-C82D59239957}"/>
              </a:ext>
            </a:extLst>
          </p:cNvPr>
          <p:cNvSpPr txBox="1"/>
          <p:nvPr userDrawn="1"/>
        </p:nvSpPr>
        <p:spPr>
          <a:xfrm>
            <a:off x="145053" y="6596390"/>
            <a:ext cx="4629421" cy="2590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IE" sz="1100" b="0" kern="100" spc="-100">
                <a:solidFill>
                  <a:srgbClr val="00B0F0"/>
                </a:solidFill>
                <a:latin typeface="Arial" panose="020B0604020202020204" pitchFamily="34" charset="0"/>
                <a:ea typeface="Roboto" panose="02000000000000000000" pitchFamily="2" charset="0"/>
                <a:cs typeface="Arial" panose="020B0604020202020204" pitchFamily="34" charset="0"/>
              </a:rPr>
              <a:t> </a:t>
            </a:r>
            <a:r>
              <a:rPr lang="en-IE" sz="1100" b="0" kern="100" spc="-100">
                <a:solidFill>
                  <a:srgbClr val="00B0F0"/>
                </a:solidFill>
                <a:latin typeface="Arial" panose="020B0604020202020204" pitchFamily="34" charset="0"/>
                <a:ea typeface="Roboto" panose="02000000000000000000" pitchFamily="2" charset="0"/>
                <a:cs typeface="Arial" panose="020B0604020202020204" pitchFamily="34" charset="0"/>
                <a:hlinkClick r:id="rId36"/>
              </a:rPr>
              <a:t>EUM2071627</a:t>
            </a:r>
            <a:r>
              <a:rPr lang="en-IE" sz="1100" b="0" kern="100" spc="-100">
                <a:solidFill>
                  <a:srgbClr val="00B0F0"/>
                </a:solidFill>
                <a:latin typeface="Arial" panose="020B0604020202020204" pitchFamily="34" charset="0"/>
                <a:ea typeface="Roboto" panose="02000000000000000000" pitchFamily="2" charset="0"/>
                <a:cs typeface="Arial" panose="020B0604020202020204" pitchFamily="34" charset="0"/>
              </a:rPr>
              <a:t> v</a:t>
            </a:r>
            <a:r>
              <a:rPr lang="en-IE" sz="1100" b="0" kern="100" spc="-100">
                <a:solidFill>
                  <a:srgbClr val="00B0F0"/>
                </a:solidFill>
                <a:latin typeface="Arial" panose="020B0604020202020204" pitchFamily="34" charset="0"/>
                <a:ea typeface="Roboto" panose="02000000000000000000" pitchFamily="2" charset="0"/>
                <a:cs typeface="Arial" panose="020B0604020202020204" pitchFamily="34" charset="0"/>
                <a:hlinkClick r:id="rId3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1</a:t>
            </a:r>
            <a:r>
              <a:rPr lang="en-IE" sz="1100" b="0" kern="100" spc="-100">
                <a:solidFill>
                  <a:srgbClr val="00B0F0"/>
                </a:solidFill>
                <a:latin typeface="Arial" panose="020B0604020202020204" pitchFamily="34" charset="0"/>
                <a:ea typeface="Roboto" panose="02000000000000000000" pitchFamily="2" charset="0"/>
                <a:cs typeface="Arial" panose="020B0604020202020204" pitchFamily="34" charset="0"/>
              </a:rPr>
              <a:t> </a:t>
            </a:r>
            <a:r>
              <a:rPr lang="en-IE" sz="1100" b="0" kern="100" spc="-100">
                <a:solidFill>
                  <a:srgbClr val="00B0F0"/>
                </a:solidFill>
                <a:latin typeface="Arial" panose="020B0604020202020204" pitchFamily="34" charset="0"/>
                <a:ea typeface="Roboto" panose="02000000000000000000" pitchFamily="2" charset="0"/>
                <a:cs typeface="Arial" panose="020B0604020202020204" pitchFamily="34" charset="0"/>
                <a:hlinkClick r:id="rId38"/>
              </a:rPr>
              <a:t>Draft</a:t>
            </a:r>
            <a:r>
              <a:rPr lang="en-IE" sz="1100" b="0" kern="100" spc="-100">
                <a:solidFill>
                  <a:srgbClr val="00B0F0"/>
                </a:solidFill>
                <a:latin typeface="Arial" panose="020B0604020202020204" pitchFamily="34" charset="0"/>
                <a:ea typeface="Roboto" panose="02000000000000000000" pitchFamily="2" charset="0"/>
                <a:cs typeface="Arial" panose="020B0604020202020204" pitchFamily="34" charset="0"/>
              </a:rPr>
              <a:t>  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C6526B0-0085-C373-F3C8-BB3A6BF838E1}"/>
              </a:ext>
            </a:extLst>
          </p:cNvPr>
          <p:cNvSpPr txBox="1"/>
          <p:nvPr userDrawn="1"/>
        </p:nvSpPr>
        <p:spPr>
          <a:xfrm>
            <a:off x="4124189" y="6593586"/>
            <a:ext cx="4088676" cy="2590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lang="en-IE" sz="1100" b="0" kern="100" spc="-100">
              <a:solidFill>
                <a:srgbClr val="00B0F0"/>
              </a:solidFill>
              <a:latin typeface="Arial" panose="020B0604020202020204" pitchFamily="34" charset="0"/>
              <a:ea typeface="Roboto" panose="02000000000000000000" pitchFamily="2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1975727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  <p:sldLayoutId id="2147483678" r:id="rId18"/>
    <p:sldLayoutId id="2147483679" r:id="rId19"/>
    <p:sldLayoutId id="2147483680" r:id="rId20"/>
    <p:sldLayoutId id="2147483681" r:id="rId21"/>
    <p:sldLayoutId id="2147483682" r:id="rId22"/>
    <p:sldLayoutId id="2147483683" r:id="rId23"/>
    <p:sldLayoutId id="2147483684" r:id="rId24"/>
    <p:sldLayoutId id="2147483685" r:id="rId25"/>
    <p:sldLayoutId id="2147483686" r:id="rId26"/>
    <p:sldLayoutId id="2147483687" r:id="rId27"/>
    <p:sldLayoutId id="2147483688" r:id="rId28"/>
    <p:sldLayoutId id="2147483689" r:id="rId29"/>
    <p:sldLayoutId id="2147483690" r:id="rId30"/>
    <p:sldLayoutId id="2147483691" r:id="rId31"/>
    <p:sldLayoutId id="2147483692" r:id="rId32"/>
    <p:sldLayoutId id="2147483693" r:id="rId33"/>
    <p:sldLayoutId id="2147483694" r:id="rId34"/>
  </p:sldLayoutIdLst>
  <p:transition/>
  <p:txStyles>
    <p:titleStyle>
      <a:lvl1pPr marL="220791" algn="l" rtl="0" eaLnBrk="1" fontAlgn="base" hangingPunct="1">
        <a:spcBef>
          <a:spcPct val="0"/>
        </a:spcBef>
        <a:spcAft>
          <a:spcPct val="0"/>
        </a:spcAft>
        <a:defRPr sz="3200" b="1" spc="-100" baseline="0">
          <a:solidFill>
            <a:schemeClr val="bg1"/>
          </a:solidFill>
          <a:latin typeface="Arial" panose="020B0604020202020204" pitchFamily="34" charset="0"/>
          <a:ea typeface="+mj-ea"/>
          <a:cs typeface="Arial" panose="020B0604020202020204" pitchFamily="34" charset="0"/>
        </a:defRPr>
      </a:lvl1pPr>
      <a:lvl2pPr marL="220791" algn="l" rtl="0" eaLnBrk="1" fontAlgn="base" hangingPunct="1">
        <a:spcBef>
          <a:spcPct val="0"/>
        </a:spcBef>
        <a:spcAft>
          <a:spcPct val="0"/>
        </a:spcAft>
        <a:defRPr sz="3446" b="1">
          <a:solidFill>
            <a:schemeClr val="bg1"/>
          </a:solidFill>
          <a:latin typeface="Arial" panose="020B0604020202020204" pitchFamily="34" charset="0"/>
          <a:cs typeface="Arial" panose="020B0604020202020204" pitchFamily="34" charset="0"/>
        </a:defRPr>
      </a:lvl2pPr>
      <a:lvl3pPr marL="220791" algn="l" rtl="0" eaLnBrk="1" fontAlgn="base" hangingPunct="1">
        <a:spcBef>
          <a:spcPct val="0"/>
        </a:spcBef>
        <a:spcAft>
          <a:spcPct val="0"/>
        </a:spcAft>
        <a:defRPr sz="3446" b="1">
          <a:solidFill>
            <a:schemeClr val="bg1"/>
          </a:solidFill>
          <a:latin typeface="Arial" panose="020B0604020202020204" pitchFamily="34" charset="0"/>
          <a:cs typeface="Arial" panose="020B0604020202020204" pitchFamily="34" charset="0"/>
        </a:defRPr>
      </a:lvl3pPr>
      <a:lvl4pPr marL="220791" algn="l" rtl="0" eaLnBrk="1" fontAlgn="base" hangingPunct="1">
        <a:spcBef>
          <a:spcPct val="0"/>
        </a:spcBef>
        <a:spcAft>
          <a:spcPct val="0"/>
        </a:spcAft>
        <a:defRPr sz="3446" b="1">
          <a:solidFill>
            <a:schemeClr val="bg1"/>
          </a:solidFill>
          <a:latin typeface="Arial" panose="020B0604020202020204" pitchFamily="34" charset="0"/>
          <a:cs typeface="Arial" panose="020B0604020202020204" pitchFamily="34" charset="0"/>
        </a:defRPr>
      </a:lvl4pPr>
      <a:lvl5pPr marL="220791" algn="l" rtl="0" eaLnBrk="1" fontAlgn="base" hangingPunct="1">
        <a:spcBef>
          <a:spcPct val="0"/>
        </a:spcBef>
        <a:spcAft>
          <a:spcPct val="0"/>
        </a:spcAft>
        <a:defRPr sz="3446" b="1">
          <a:solidFill>
            <a:schemeClr val="bg1"/>
          </a:solidFill>
          <a:latin typeface="Arial" panose="020B0604020202020204" pitchFamily="34" charset="0"/>
          <a:cs typeface="Arial" panose="020B0604020202020204" pitchFamily="34" charset="0"/>
        </a:defRPr>
      </a:lvl5pPr>
      <a:lvl6pPr marL="562722" algn="l" rtl="0" eaLnBrk="1" fontAlgn="base" hangingPunct="1">
        <a:spcBef>
          <a:spcPct val="0"/>
        </a:spcBef>
        <a:spcAft>
          <a:spcPct val="0"/>
        </a:spcAft>
        <a:defRPr sz="3446" b="1">
          <a:solidFill>
            <a:schemeClr val="bg1"/>
          </a:solidFill>
          <a:latin typeface="Century Gothic" pitchFamily="34" charset="0"/>
        </a:defRPr>
      </a:lvl6pPr>
      <a:lvl7pPr marL="1125444" algn="l" rtl="0" eaLnBrk="1" fontAlgn="base" hangingPunct="1">
        <a:spcBef>
          <a:spcPct val="0"/>
        </a:spcBef>
        <a:spcAft>
          <a:spcPct val="0"/>
        </a:spcAft>
        <a:defRPr sz="3446" b="1">
          <a:solidFill>
            <a:schemeClr val="bg1"/>
          </a:solidFill>
          <a:latin typeface="Century Gothic" pitchFamily="34" charset="0"/>
        </a:defRPr>
      </a:lvl7pPr>
      <a:lvl8pPr marL="1688165" algn="l" rtl="0" eaLnBrk="1" fontAlgn="base" hangingPunct="1">
        <a:spcBef>
          <a:spcPct val="0"/>
        </a:spcBef>
        <a:spcAft>
          <a:spcPct val="0"/>
        </a:spcAft>
        <a:defRPr sz="3446" b="1">
          <a:solidFill>
            <a:schemeClr val="bg1"/>
          </a:solidFill>
          <a:latin typeface="Century Gothic" pitchFamily="34" charset="0"/>
        </a:defRPr>
      </a:lvl8pPr>
      <a:lvl9pPr marL="2250887" algn="l" rtl="0" eaLnBrk="1" fontAlgn="base" hangingPunct="1">
        <a:spcBef>
          <a:spcPct val="0"/>
        </a:spcBef>
        <a:spcAft>
          <a:spcPct val="0"/>
        </a:spcAft>
        <a:defRPr sz="3446" b="1">
          <a:solidFill>
            <a:schemeClr val="bg1"/>
          </a:solidFill>
          <a:latin typeface="Century Gothic" pitchFamily="34" charset="0"/>
        </a:defRPr>
      </a:lvl9pPr>
    </p:titleStyle>
    <p:bodyStyle>
      <a:lvl1pPr marL="328254" indent="-328254" algn="l" rtl="0" eaLnBrk="1" fontAlgn="base" hangingPunct="1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4431" spc="-100" baseline="0">
          <a:solidFill>
            <a:schemeClr val="tx2"/>
          </a:solidFill>
          <a:latin typeface="Arial" panose="020B0604020202020204" pitchFamily="34" charset="0"/>
          <a:ea typeface="Roboto" panose="02000000000000000000" pitchFamily="2" charset="0"/>
          <a:cs typeface="Arial" panose="020B0604020202020204" pitchFamily="34" charset="0"/>
        </a:defRPr>
      </a:lvl1pPr>
      <a:lvl2pPr marL="914423" indent="-351701" algn="l" rtl="0" eaLnBrk="1" fontAlgn="base" hangingPunct="1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939" spc="-100" baseline="0">
          <a:solidFill>
            <a:schemeClr val="tx2"/>
          </a:solidFill>
          <a:latin typeface="Arial" panose="020B0604020202020204" pitchFamily="34" charset="0"/>
          <a:ea typeface="Roboto" panose="02000000000000000000" pitchFamily="2" charset="0"/>
          <a:cs typeface="Arial" panose="020B0604020202020204" pitchFamily="34" charset="0"/>
        </a:defRPr>
      </a:lvl2pPr>
      <a:lvl3pPr marL="1406804" indent="-281361" algn="l" rtl="0" eaLnBrk="1" fontAlgn="base" hangingPunct="1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446" spc="-100" baseline="0">
          <a:solidFill>
            <a:schemeClr val="tx2"/>
          </a:solidFill>
          <a:latin typeface="Arial" panose="020B0604020202020204" pitchFamily="34" charset="0"/>
          <a:ea typeface="Roboto" panose="02000000000000000000" pitchFamily="2" charset="0"/>
          <a:cs typeface="Arial" panose="020B0604020202020204" pitchFamily="34" charset="0"/>
        </a:defRPr>
      </a:lvl3pPr>
      <a:lvl4pPr marL="1969526" indent="-281361" algn="l" rtl="0" eaLnBrk="1" fontAlgn="base" hangingPunct="1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954" spc="-100" baseline="0">
          <a:solidFill>
            <a:schemeClr val="tx2"/>
          </a:solidFill>
          <a:latin typeface="Arial" panose="020B0604020202020204" pitchFamily="34" charset="0"/>
          <a:ea typeface="Roboto" panose="02000000000000000000" pitchFamily="2" charset="0"/>
          <a:cs typeface="Arial" panose="020B0604020202020204" pitchFamily="34" charset="0"/>
        </a:defRPr>
      </a:lvl4pPr>
      <a:lvl5pPr marL="2532248" indent="-281361" algn="l" rtl="0" eaLnBrk="1" fontAlgn="base" hangingPunct="1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62" spc="-100" baseline="0">
          <a:solidFill>
            <a:schemeClr val="tx2"/>
          </a:solidFill>
          <a:latin typeface="Arial" panose="020B0604020202020204" pitchFamily="34" charset="0"/>
          <a:ea typeface="Roboto" panose="02000000000000000000" pitchFamily="2" charset="0"/>
          <a:cs typeface="Arial" panose="020B0604020202020204" pitchFamily="34" charset="0"/>
        </a:defRPr>
      </a:lvl5pPr>
      <a:lvl6pPr marL="3094970" indent="-281361" algn="l" rtl="0" eaLnBrk="1" fontAlgn="base" hangingPunct="1">
        <a:spcBef>
          <a:spcPct val="20000"/>
        </a:spcBef>
        <a:spcAft>
          <a:spcPct val="0"/>
        </a:spcAft>
        <a:defRPr sz="2954">
          <a:solidFill>
            <a:schemeClr val="tx2"/>
          </a:solidFill>
          <a:latin typeface="+mn-lt"/>
        </a:defRPr>
      </a:lvl6pPr>
      <a:lvl7pPr marL="3657691" indent="-281361" algn="l" rtl="0" eaLnBrk="1" fontAlgn="base" hangingPunct="1">
        <a:spcBef>
          <a:spcPct val="20000"/>
        </a:spcBef>
        <a:spcAft>
          <a:spcPct val="0"/>
        </a:spcAft>
        <a:defRPr sz="2954">
          <a:solidFill>
            <a:schemeClr val="tx2"/>
          </a:solidFill>
          <a:latin typeface="+mn-lt"/>
        </a:defRPr>
      </a:lvl7pPr>
      <a:lvl8pPr marL="4220413" indent="-281361" algn="l" rtl="0" eaLnBrk="1" fontAlgn="base" hangingPunct="1">
        <a:spcBef>
          <a:spcPct val="20000"/>
        </a:spcBef>
        <a:spcAft>
          <a:spcPct val="0"/>
        </a:spcAft>
        <a:defRPr sz="2954">
          <a:solidFill>
            <a:schemeClr val="tx2"/>
          </a:solidFill>
          <a:latin typeface="+mn-lt"/>
        </a:defRPr>
      </a:lvl8pPr>
      <a:lvl9pPr marL="4783135" indent="-281361" algn="l" rtl="0" eaLnBrk="1" fontAlgn="base" hangingPunct="1">
        <a:spcBef>
          <a:spcPct val="20000"/>
        </a:spcBef>
        <a:spcAft>
          <a:spcPct val="0"/>
        </a:spcAft>
        <a:defRPr sz="2954">
          <a:solidFill>
            <a:schemeClr val="tx2"/>
          </a:solidFill>
          <a:latin typeface="+mn-lt"/>
        </a:defRPr>
      </a:lvl9pPr>
    </p:bodyStyle>
    <p:otherStyle>
      <a:defPPr>
        <a:defRPr lang="en-US"/>
      </a:defPPr>
      <a:lvl1pPr marL="0" algn="l" defTabSz="1125444" rtl="0" eaLnBrk="1" latinLnBrk="0" hangingPunct="1">
        <a:defRPr sz="2215" kern="1200">
          <a:solidFill>
            <a:schemeClr val="tx1"/>
          </a:solidFill>
          <a:latin typeface="+mn-lt"/>
          <a:ea typeface="+mn-ea"/>
          <a:cs typeface="+mn-cs"/>
        </a:defRPr>
      </a:lvl1pPr>
      <a:lvl2pPr marL="562722" algn="l" defTabSz="1125444" rtl="0" eaLnBrk="1" latinLnBrk="0" hangingPunct="1">
        <a:defRPr sz="2215" kern="1200">
          <a:solidFill>
            <a:schemeClr val="tx1"/>
          </a:solidFill>
          <a:latin typeface="+mn-lt"/>
          <a:ea typeface="+mn-ea"/>
          <a:cs typeface="+mn-cs"/>
        </a:defRPr>
      </a:lvl2pPr>
      <a:lvl3pPr marL="1125444" algn="l" defTabSz="1125444" rtl="0" eaLnBrk="1" latinLnBrk="0" hangingPunct="1">
        <a:defRPr sz="2215" kern="1200">
          <a:solidFill>
            <a:schemeClr val="tx1"/>
          </a:solidFill>
          <a:latin typeface="+mn-lt"/>
          <a:ea typeface="+mn-ea"/>
          <a:cs typeface="+mn-cs"/>
        </a:defRPr>
      </a:lvl3pPr>
      <a:lvl4pPr marL="1688165" algn="l" defTabSz="1125444" rtl="0" eaLnBrk="1" latinLnBrk="0" hangingPunct="1">
        <a:defRPr sz="2215" kern="1200">
          <a:solidFill>
            <a:schemeClr val="tx1"/>
          </a:solidFill>
          <a:latin typeface="+mn-lt"/>
          <a:ea typeface="+mn-ea"/>
          <a:cs typeface="+mn-cs"/>
        </a:defRPr>
      </a:lvl4pPr>
      <a:lvl5pPr marL="2250887" algn="l" defTabSz="1125444" rtl="0" eaLnBrk="1" latinLnBrk="0" hangingPunct="1">
        <a:defRPr sz="2215" kern="1200">
          <a:solidFill>
            <a:schemeClr val="tx1"/>
          </a:solidFill>
          <a:latin typeface="+mn-lt"/>
          <a:ea typeface="+mn-ea"/>
          <a:cs typeface="+mn-cs"/>
        </a:defRPr>
      </a:lvl5pPr>
      <a:lvl6pPr marL="2813609" algn="l" defTabSz="1125444" rtl="0" eaLnBrk="1" latinLnBrk="0" hangingPunct="1">
        <a:defRPr sz="2215" kern="1200">
          <a:solidFill>
            <a:schemeClr val="tx1"/>
          </a:solidFill>
          <a:latin typeface="+mn-lt"/>
          <a:ea typeface="+mn-ea"/>
          <a:cs typeface="+mn-cs"/>
        </a:defRPr>
      </a:lvl6pPr>
      <a:lvl7pPr marL="3376331" algn="l" defTabSz="1125444" rtl="0" eaLnBrk="1" latinLnBrk="0" hangingPunct="1">
        <a:defRPr sz="2215" kern="1200">
          <a:solidFill>
            <a:schemeClr val="tx1"/>
          </a:solidFill>
          <a:latin typeface="+mn-lt"/>
          <a:ea typeface="+mn-ea"/>
          <a:cs typeface="+mn-cs"/>
        </a:defRPr>
      </a:lvl7pPr>
      <a:lvl8pPr marL="3939052" algn="l" defTabSz="1125444" rtl="0" eaLnBrk="1" latinLnBrk="0" hangingPunct="1">
        <a:defRPr sz="2215" kern="1200">
          <a:solidFill>
            <a:schemeClr val="tx1"/>
          </a:solidFill>
          <a:latin typeface="+mn-lt"/>
          <a:ea typeface="+mn-ea"/>
          <a:cs typeface="+mn-cs"/>
        </a:defRPr>
      </a:lvl8pPr>
      <a:lvl9pPr marL="4501774" algn="l" defTabSz="1125444" rtl="0" eaLnBrk="1" latinLnBrk="0" hangingPunct="1">
        <a:defRPr sz="2215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9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792479" y="4"/>
            <a:ext cx="11399521" cy="600764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vert="horz" wrap="square" lIns="0" tIns="36000" rIns="36000" bIns="36000" numCol="1" anchor="ctr" anchorCtr="0" compatLnSpc="1">
            <a:prstTxWarp prst="textNoShape">
              <a:avLst/>
            </a:prstTxWarp>
            <a:normAutofit/>
          </a:bodyPr>
          <a:lstStyle/>
          <a:p>
            <a:pPr lvl="0"/>
            <a:r>
              <a:rPr lang="en-GB"/>
              <a:t>Click to edit Master title style</a:t>
            </a:r>
          </a:p>
        </p:txBody>
      </p:sp>
      <p:sp>
        <p:nvSpPr>
          <p:cNvPr id="29700" name="Rectangle 58"/>
          <p:cNvSpPr>
            <a:spLocks noGrp="1" noChangeArrowheads="1"/>
          </p:cNvSpPr>
          <p:nvPr>
            <p:ph type="body" idx="1"/>
          </p:nvPr>
        </p:nvSpPr>
        <p:spPr bwMode="auto">
          <a:xfrm>
            <a:off x="145054" y="1139429"/>
            <a:ext cx="11627339" cy="5262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cxnSp>
        <p:nvCxnSpPr>
          <p:cNvPr id="9" name="Straight Connector 8"/>
          <p:cNvCxnSpPr/>
          <p:nvPr userDrawn="1"/>
        </p:nvCxnSpPr>
        <p:spPr bwMode="auto">
          <a:xfrm>
            <a:off x="145054" y="638706"/>
            <a:ext cx="12046946" cy="0"/>
          </a:xfrm>
          <a:prstGeom prst="line">
            <a:avLst/>
          </a:prstGeom>
          <a:solidFill>
            <a:schemeClr val="bg2"/>
          </a:solidFill>
          <a:ln w="6350" cap="flat" cmpd="sng" algn="ctr">
            <a:solidFill>
              <a:schemeClr val="tx2">
                <a:alpha val="2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16" name="TextBox 15"/>
          <p:cNvSpPr txBox="1"/>
          <p:nvPr userDrawn="1"/>
        </p:nvSpPr>
        <p:spPr>
          <a:xfrm>
            <a:off x="10901866" y="641568"/>
            <a:ext cx="1226619" cy="2462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r"/>
            <a:r>
              <a:rPr lang="en-GB" sz="1000" b="0" baseline="0">
                <a:solidFill>
                  <a:schemeClr val="bg1"/>
                </a:solidFill>
                <a:latin typeface="Bahnschrift SemiLight" panose="020B0502040204020203" pitchFamily="34" charset="0"/>
                <a:ea typeface="Roboto" panose="02000000000000000000" pitchFamily="2" charset="0"/>
              </a:rPr>
              <a:t>www.eumetsat.int</a:t>
            </a:r>
          </a:p>
        </p:txBody>
      </p:sp>
      <p:sp>
        <p:nvSpPr>
          <p:cNvPr id="2" name="Rectangle 1"/>
          <p:cNvSpPr/>
          <p:nvPr userDrawn="1"/>
        </p:nvSpPr>
        <p:spPr>
          <a:xfrm>
            <a:off x="11519350" y="6593586"/>
            <a:ext cx="609135" cy="2616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r"/>
            <a:fld id="{FF9CC606-8418-49EA-9DB7-3FFD72983DD3}" type="slidenum">
              <a:rPr lang="de-DE" sz="1100" b="0" smtClean="0">
                <a:solidFill>
                  <a:srgbClr val="00B5E2"/>
                </a:solidFill>
                <a:latin typeface="Arial" panose="020B0604020202020204" pitchFamily="34" charset="0"/>
                <a:ea typeface="Roboto" panose="02000000000000000000" pitchFamily="2" charset="0"/>
                <a:cs typeface="Arial" panose="020B0604020202020204" pitchFamily="34" charset="0"/>
              </a:rPr>
              <a:pPr algn="r"/>
              <a:t>‹#›</a:t>
            </a:fld>
            <a:endParaRPr lang="en-GB" sz="1000">
              <a:latin typeface="Arial" panose="020B0604020202020204" pitchFamily="34" charset="0"/>
              <a:ea typeface="Roboto" panose="02000000000000000000" pitchFamily="2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1713661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  <p:sldLayoutId id="2147483697" r:id="rId2"/>
    <p:sldLayoutId id="2147483698" r:id="rId3"/>
    <p:sldLayoutId id="2147483699" r:id="rId4"/>
    <p:sldLayoutId id="2147483700" r:id="rId5"/>
    <p:sldLayoutId id="2147483701" r:id="rId6"/>
    <p:sldLayoutId id="2147483702" r:id="rId7"/>
    <p:sldLayoutId id="2147483703" r:id="rId8"/>
    <p:sldLayoutId id="2147483704" r:id="rId9"/>
    <p:sldLayoutId id="2147483705" r:id="rId10"/>
    <p:sldLayoutId id="2147483706" r:id="rId11"/>
    <p:sldLayoutId id="2147483707" r:id="rId12"/>
    <p:sldLayoutId id="2147483708" r:id="rId13"/>
    <p:sldLayoutId id="2147483709" r:id="rId14"/>
    <p:sldLayoutId id="2147483710" r:id="rId15"/>
    <p:sldLayoutId id="2147483711" r:id="rId16"/>
  </p:sldLayoutIdLst>
  <p:transition/>
  <p:txStyles>
    <p:titleStyle>
      <a:lvl1pPr marL="220791" algn="l" rtl="0" eaLnBrk="1" fontAlgn="base" hangingPunct="1">
        <a:spcBef>
          <a:spcPct val="0"/>
        </a:spcBef>
        <a:spcAft>
          <a:spcPct val="0"/>
        </a:spcAft>
        <a:defRPr sz="3200" b="1" spc="-100" baseline="0">
          <a:solidFill>
            <a:schemeClr val="bg1"/>
          </a:solidFill>
          <a:latin typeface="Arial" panose="020B0604020202020204" pitchFamily="34" charset="0"/>
          <a:ea typeface="+mj-ea"/>
          <a:cs typeface="Arial" panose="020B0604020202020204" pitchFamily="34" charset="0"/>
        </a:defRPr>
      </a:lvl1pPr>
      <a:lvl2pPr marL="220791" algn="l" rtl="0" eaLnBrk="1" fontAlgn="base" hangingPunct="1">
        <a:spcBef>
          <a:spcPct val="0"/>
        </a:spcBef>
        <a:spcAft>
          <a:spcPct val="0"/>
        </a:spcAft>
        <a:defRPr sz="3446" b="1">
          <a:solidFill>
            <a:schemeClr val="bg1"/>
          </a:solidFill>
          <a:latin typeface="Arial" panose="020B0604020202020204" pitchFamily="34" charset="0"/>
          <a:cs typeface="Arial" panose="020B0604020202020204" pitchFamily="34" charset="0"/>
        </a:defRPr>
      </a:lvl2pPr>
      <a:lvl3pPr marL="220791" algn="l" rtl="0" eaLnBrk="1" fontAlgn="base" hangingPunct="1">
        <a:spcBef>
          <a:spcPct val="0"/>
        </a:spcBef>
        <a:spcAft>
          <a:spcPct val="0"/>
        </a:spcAft>
        <a:defRPr sz="3446" b="1">
          <a:solidFill>
            <a:schemeClr val="bg1"/>
          </a:solidFill>
          <a:latin typeface="Arial" panose="020B0604020202020204" pitchFamily="34" charset="0"/>
          <a:cs typeface="Arial" panose="020B0604020202020204" pitchFamily="34" charset="0"/>
        </a:defRPr>
      </a:lvl3pPr>
      <a:lvl4pPr marL="220791" algn="l" rtl="0" eaLnBrk="1" fontAlgn="base" hangingPunct="1">
        <a:spcBef>
          <a:spcPct val="0"/>
        </a:spcBef>
        <a:spcAft>
          <a:spcPct val="0"/>
        </a:spcAft>
        <a:defRPr sz="3446" b="1">
          <a:solidFill>
            <a:schemeClr val="bg1"/>
          </a:solidFill>
          <a:latin typeface="Arial" panose="020B0604020202020204" pitchFamily="34" charset="0"/>
          <a:cs typeface="Arial" panose="020B0604020202020204" pitchFamily="34" charset="0"/>
        </a:defRPr>
      </a:lvl4pPr>
      <a:lvl5pPr marL="220791" algn="l" rtl="0" eaLnBrk="1" fontAlgn="base" hangingPunct="1">
        <a:spcBef>
          <a:spcPct val="0"/>
        </a:spcBef>
        <a:spcAft>
          <a:spcPct val="0"/>
        </a:spcAft>
        <a:defRPr sz="3446" b="1">
          <a:solidFill>
            <a:schemeClr val="bg1"/>
          </a:solidFill>
          <a:latin typeface="Arial" panose="020B0604020202020204" pitchFamily="34" charset="0"/>
          <a:cs typeface="Arial" panose="020B0604020202020204" pitchFamily="34" charset="0"/>
        </a:defRPr>
      </a:lvl5pPr>
      <a:lvl6pPr marL="562722" algn="l" rtl="0" eaLnBrk="1" fontAlgn="base" hangingPunct="1">
        <a:spcBef>
          <a:spcPct val="0"/>
        </a:spcBef>
        <a:spcAft>
          <a:spcPct val="0"/>
        </a:spcAft>
        <a:defRPr sz="3446" b="1">
          <a:solidFill>
            <a:schemeClr val="bg1"/>
          </a:solidFill>
          <a:latin typeface="Century Gothic" pitchFamily="34" charset="0"/>
        </a:defRPr>
      </a:lvl6pPr>
      <a:lvl7pPr marL="1125444" algn="l" rtl="0" eaLnBrk="1" fontAlgn="base" hangingPunct="1">
        <a:spcBef>
          <a:spcPct val="0"/>
        </a:spcBef>
        <a:spcAft>
          <a:spcPct val="0"/>
        </a:spcAft>
        <a:defRPr sz="3446" b="1">
          <a:solidFill>
            <a:schemeClr val="bg1"/>
          </a:solidFill>
          <a:latin typeface="Century Gothic" pitchFamily="34" charset="0"/>
        </a:defRPr>
      </a:lvl7pPr>
      <a:lvl8pPr marL="1688165" algn="l" rtl="0" eaLnBrk="1" fontAlgn="base" hangingPunct="1">
        <a:spcBef>
          <a:spcPct val="0"/>
        </a:spcBef>
        <a:spcAft>
          <a:spcPct val="0"/>
        </a:spcAft>
        <a:defRPr sz="3446" b="1">
          <a:solidFill>
            <a:schemeClr val="bg1"/>
          </a:solidFill>
          <a:latin typeface="Century Gothic" pitchFamily="34" charset="0"/>
        </a:defRPr>
      </a:lvl8pPr>
      <a:lvl9pPr marL="2250887" algn="l" rtl="0" eaLnBrk="1" fontAlgn="base" hangingPunct="1">
        <a:spcBef>
          <a:spcPct val="0"/>
        </a:spcBef>
        <a:spcAft>
          <a:spcPct val="0"/>
        </a:spcAft>
        <a:defRPr sz="3446" b="1">
          <a:solidFill>
            <a:schemeClr val="bg1"/>
          </a:solidFill>
          <a:latin typeface="Century Gothic" pitchFamily="34" charset="0"/>
        </a:defRPr>
      </a:lvl9pPr>
    </p:titleStyle>
    <p:bodyStyle>
      <a:lvl1pPr marL="328254" indent="-328254" algn="l" rtl="0" eaLnBrk="1" fontAlgn="base" hangingPunct="1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4431" spc="-100" baseline="0">
          <a:solidFill>
            <a:schemeClr val="tx2"/>
          </a:solidFill>
          <a:latin typeface="Arial" panose="020B0604020202020204" pitchFamily="34" charset="0"/>
          <a:ea typeface="Roboto" panose="02000000000000000000" pitchFamily="2" charset="0"/>
          <a:cs typeface="Arial" panose="020B0604020202020204" pitchFamily="34" charset="0"/>
        </a:defRPr>
      </a:lvl1pPr>
      <a:lvl2pPr marL="914423" indent="-351701" algn="l" rtl="0" eaLnBrk="1" fontAlgn="base" hangingPunct="1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939" spc="-100" baseline="0">
          <a:solidFill>
            <a:schemeClr val="tx2"/>
          </a:solidFill>
          <a:latin typeface="Arial" panose="020B0604020202020204" pitchFamily="34" charset="0"/>
          <a:ea typeface="Roboto" panose="02000000000000000000" pitchFamily="2" charset="0"/>
          <a:cs typeface="Arial" panose="020B0604020202020204" pitchFamily="34" charset="0"/>
        </a:defRPr>
      </a:lvl2pPr>
      <a:lvl3pPr marL="1406804" indent="-281361" algn="l" rtl="0" eaLnBrk="1" fontAlgn="base" hangingPunct="1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446" spc="-100" baseline="0">
          <a:solidFill>
            <a:schemeClr val="tx2"/>
          </a:solidFill>
          <a:latin typeface="Arial" panose="020B0604020202020204" pitchFamily="34" charset="0"/>
          <a:ea typeface="Roboto" panose="02000000000000000000" pitchFamily="2" charset="0"/>
          <a:cs typeface="Arial" panose="020B0604020202020204" pitchFamily="34" charset="0"/>
        </a:defRPr>
      </a:lvl3pPr>
      <a:lvl4pPr marL="1969526" indent="-281361" algn="l" rtl="0" eaLnBrk="1" fontAlgn="base" hangingPunct="1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954" spc="-100" baseline="0">
          <a:solidFill>
            <a:schemeClr val="tx2"/>
          </a:solidFill>
          <a:latin typeface="Arial" panose="020B0604020202020204" pitchFamily="34" charset="0"/>
          <a:ea typeface="Roboto" panose="02000000000000000000" pitchFamily="2" charset="0"/>
          <a:cs typeface="Arial" panose="020B0604020202020204" pitchFamily="34" charset="0"/>
        </a:defRPr>
      </a:lvl4pPr>
      <a:lvl5pPr marL="2532248" indent="-281361" algn="l" rtl="0" eaLnBrk="1" fontAlgn="base" hangingPunct="1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62" spc="-100" baseline="0">
          <a:solidFill>
            <a:schemeClr val="tx2"/>
          </a:solidFill>
          <a:latin typeface="Arial" panose="020B0604020202020204" pitchFamily="34" charset="0"/>
          <a:ea typeface="Roboto" panose="02000000000000000000" pitchFamily="2" charset="0"/>
          <a:cs typeface="Arial" panose="020B0604020202020204" pitchFamily="34" charset="0"/>
        </a:defRPr>
      </a:lvl5pPr>
      <a:lvl6pPr marL="3094970" indent="-281361" algn="l" rtl="0" eaLnBrk="1" fontAlgn="base" hangingPunct="1">
        <a:spcBef>
          <a:spcPct val="20000"/>
        </a:spcBef>
        <a:spcAft>
          <a:spcPct val="0"/>
        </a:spcAft>
        <a:defRPr sz="2954">
          <a:solidFill>
            <a:schemeClr val="tx2"/>
          </a:solidFill>
          <a:latin typeface="+mn-lt"/>
        </a:defRPr>
      </a:lvl6pPr>
      <a:lvl7pPr marL="3657691" indent="-281361" algn="l" rtl="0" eaLnBrk="1" fontAlgn="base" hangingPunct="1">
        <a:spcBef>
          <a:spcPct val="20000"/>
        </a:spcBef>
        <a:spcAft>
          <a:spcPct val="0"/>
        </a:spcAft>
        <a:defRPr sz="2954">
          <a:solidFill>
            <a:schemeClr val="tx2"/>
          </a:solidFill>
          <a:latin typeface="+mn-lt"/>
        </a:defRPr>
      </a:lvl7pPr>
      <a:lvl8pPr marL="4220413" indent="-281361" algn="l" rtl="0" eaLnBrk="1" fontAlgn="base" hangingPunct="1">
        <a:spcBef>
          <a:spcPct val="20000"/>
        </a:spcBef>
        <a:spcAft>
          <a:spcPct val="0"/>
        </a:spcAft>
        <a:defRPr sz="2954">
          <a:solidFill>
            <a:schemeClr val="tx2"/>
          </a:solidFill>
          <a:latin typeface="+mn-lt"/>
        </a:defRPr>
      </a:lvl8pPr>
      <a:lvl9pPr marL="4783135" indent="-281361" algn="l" rtl="0" eaLnBrk="1" fontAlgn="base" hangingPunct="1">
        <a:spcBef>
          <a:spcPct val="20000"/>
        </a:spcBef>
        <a:spcAft>
          <a:spcPct val="0"/>
        </a:spcAft>
        <a:defRPr sz="2954">
          <a:solidFill>
            <a:schemeClr val="tx2"/>
          </a:solidFill>
          <a:latin typeface="+mn-lt"/>
        </a:defRPr>
      </a:lvl9pPr>
    </p:bodyStyle>
    <p:otherStyle>
      <a:defPPr>
        <a:defRPr lang="en-US"/>
      </a:defPPr>
      <a:lvl1pPr marL="0" algn="l" defTabSz="1125444" rtl="0" eaLnBrk="1" latinLnBrk="0" hangingPunct="1">
        <a:defRPr sz="2215" kern="1200">
          <a:solidFill>
            <a:schemeClr val="tx1"/>
          </a:solidFill>
          <a:latin typeface="+mn-lt"/>
          <a:ea typeface="+mn-ea"/>
          <a:cs typeface="+mn-cs"/>
        </a:defRPr>
      </a:lvl1pPr>
      <a:lvl2pPr marL="562722" algn="l" defTabSz="1125444" rtl="0" eaLnBrk="1" latinLnBrk="0" hangingPunct="1">
        <a:defRPr sz="2215" kern="1200">
          <a:solidFill>
            <a:schemeClr val="tx1"/>
          </a:solidFill>
          <a:latin typeface="+mn-lt"/>
          <a:ea typeface="+mn-ea"/>
          <a:cs typeface="+mn-cs"/>
        </a:defRPr>
      </a:lvl2pPr>
      <a:lvl3pPr marL="1125444" algn="l" defTabSz="1125444" rtl="0" eaLnBrk="1" latinLnBrk="0" hangingPunct="1">
        <a:defRPr sz="2215" kern="1200">
          <a:solidFill>
            <a:schemeClr val="tx1"/>
          </a:solidFill>
          <a:latin typeface="+mn-lt"/>
          <a:ea typeface="+mn-ea"/>
          <a:cs typeface="+mn-cs"/>
        </a:defRPr>
      </a:lvl3pPr>
      <a:lvl4pPr marL="1688165" algn="l" defTabSz="1125444" rtl="0" eaLnBrk="1" latinLnBrk="0" hangingPunct="1">
        <a:defRPr sz="2215" kern="1200">
          <a:solidFill>
            <a:schemeClr val="tx1"/>
          </a:solidFill>
          <a:latin typeface="+mn-lt"/>
          <a:ea typeface="+mn-ea"/>
          <a:cs typeface="+mn-cs"/>
        </a:defRPr>
      </a:lvl4pPr>
      <a:lvl5pPr marL="2250887" algn="l" defTabSz="1125444" rtl="0" eaLnBrk="1" latinLnBrk="0" hangingPunct="1">
        <a:defRPr sz="2215" kern="1200">
          <a:solidFill>
            <a:schemeClr val="tx1"/>
          </a:solidFill>
          <a:latin typeface="+mn-lt"/>
          <a:ea typeface="+mn-ea"/>
          <a:cs typeface="+mn-cs"/>
        </a:defRPr>
      </a:lvl5pPr>
      <a:lvl6pPr marL="2813609" algn="l" defTabSz="1125444" rtl="0" eaLnBrk="1" latinLnBrk="0" hangingPunct="1">
        <a:defRPr sz="2215" kern="1200">
          <a:solidFill>
            <a:schemeClr val="tx1"/>
          </a:solidFill>
          <a:latin typeface="+mn-lt"/>
          <a:ea typeface="+mn-ea"/>
          <a:cs typeface="+mn-cs"/>
        </a:defRPr>
      </a:lvl6pPr>
      <a:lvl7pPr marL="3376331" algn="l" defTabSz="1125444" rtl="0" eaLnBrk="1" latinLnBrk="0" hangingPunct="1">
        <a:defRPr sz="2215" kern="1200">
          <a:solidFill>
            <a:schemeClr val="tx1"/>
          </a:solidFill>
          <a:latin typeface="+mn-lt"/>
          <a:ea typeface="+mn-ea"/>
          <a:cs typeface="+mn-cs"/>
        </a:defRPr>
      </a:lvl7pPr>
      <a:lvl8pPr marL="3939052" algn="l" defTabSz="1125444" rtl="0" eaLnBrk="1" latinLnBrk="0" hangingPunct="1">
        <a:defRPr sz="2215" kern="1200">
          <a:solidFill>
            <a:schemeClr val="tx1"/>
          </a:solidFill>
          <a:latin typeface="+mn-lt"/>
          <a:ea typeface="+mn-ea"/>
          <a:cs typeface="+mn-cs"/>
        </a:defRPr>
      </a:lvl8pPr>
      <a:lvl9pPr marL="4501774" algn="l" defTabSz="1125444" rtl="0" eaLnBrk="1" latinLnBrk="0" hangingPunct="1">
        <a:defRPr sz="2215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0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image" Target="../media/image38.emf"/><Relationship Id="rId1" Type="http://schemas.openxmlformats.org/officeDocument/2006/relationships/slideLayout" Target="../slideLayouts/slideLayout34.xml"/><Relationship Id="rId6" Type="http://schemas.openxmlformats.org/officeDocument/2006/relationships/image" Target="../media/image40.wmf"/><Relationship Id="rId5" Type="http://schemas.openxmlformats.org/officeDocument/2006/relationships/oleObject" Target="../embeddings/oleObject2.bin"/><Relationship Id="rId4" Type="http://schemas.openxmlformats.org/officeDocument/2006/relationships/image" Target="../media/image39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47.png"/><Relationship Id="rId3" Type="http://schemas.openxmlformats.org/officeDocument/2006/relationships/image" Target="../media/image42.png"/><Relationship Id="rId7" Type="http://schemas.openxmlformats.org/officeDocument/2006/relationships/image" Target="../media/image46.png"/><Relationship Id="rId12" Type="http://schemas.openxmlformats.org/officeDocument/2006/relationships/image" Target="../media/image51.jpeg"/><Relationship Id="rId2" Type="http://schemas.openxmlformats.org/officeDocument/2006/relationships/image" Target="../media/image41.jpeg"/><Relationship Id="rId1" Type="http://schemas.openxmlformats.org/officeDocument/2006/relationships/slideLayout" Target="../slideLayouts/slideLayout50.xml"/><Relationship Id="rId6" Type="http://schemas.openxmlformats.org/officeDocument/2006/relationships/image" Target="../media/image45.png"/><Relationship Id="rId11" Type="http://schemas.openxmlformats.org/officeDocument/2006/relationships/image" Target="../media/image50.png"/><Relationship Id="rId5" Type="http://schemas.openxmlformats.org/officeDocument/2006/relationships/image" Target="../media/image44.png"/><Relationship Id="rId10" Type="http://schemas.openxmlformats.org/officeDocument/2006/relationships/image" Target="../media/image49.png"/><Relationship Id="rId4" Type="http://schemas.openxmlformats.org/officeDocument/2006/relationships/image" Target="../media/image43.png"/><Relationship Id="rId9" Type="http://schemas.openxmlformats.org/officeDocument/2006/relationships/image" Target="../media/image48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58.png"/><Relationship Id="rId3" Type="http://schemas.openxmlformats.org/officeDocument/2006/relationships/image" Target="../media/image53.png"/><Relationship Id="rId7" Type="http://schemas.openxmlformats.org/officeDocument/2006/relationships/image" Target="../media/image57.png"/><Relationship Id="rId2" Type="http://schemas.openxmlformats.org/officeDocument/2006/relationships/image" Target="../media/image52.png"/><Relationship Id="rId1" Type="http://schemas.openxmlformats.org/officeDocument/2006/relationships/slideLayout" Target="../slideLayouts/slideLayout30.xml"/><Relationship Id="rId6" Type="http://schemas.openxmlformats.org/officeDocument/2006/relationships/image" Target="../media/image56.jpg"/><Relationship Id="rId5" Type="http://schemas.openxmlformats.org/officeDocument/2006/relationships/image" Target="../media/image55.jpg"/><Relationship Id="rId4" Type="http://schemas.openxmlformats.org/officeDocument/2006/relationships/image" Target="../media/image54.jpg"/><Relationship Id="rId9" Type="http://schemas.openxmlformats.org/officeDocument/2006/relationships/image" Target="../media/image59.jpe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0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1.jpg"/><Relationship Id="rId2" Type="http://schemas.openxmlformats.org/officeDocument/2006/relationships/image" Target="../media/image60.jpeg"/><Relationship Id="rId1" Type="http://schemas.openxmlformats.org/officeDocument/2006/relationships/slideLayout" Target="../slideLayouts/slideLayout30.xml"/><Relationship Id="rId6" Type="http://schemas.openxmlformats.org/officeDocument/2006/relationships/image" Target="../media/image64.emf"/><Relationship Id="rId5" Type="http://schemas.openxmlformats.org/officeDocument/2006/relationships/image" Target="../media/image63.png"/><Relationship Id="rId4" Type="http://schemas.openxmlformats.org/officeDocument/2006/relationships/image" Target="../media/image62.pn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0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6.png"/><Relationship Id="rId2" Type="http://schemas.openxmlformats.org/officeDocument/2006/relationships/image" Target="../media/image65.png"/><Relationship Id="rId1" Type="http://schemas.openxmlformats.org/officeDocument/2006/relationships/slideLayout" Target="../slideLayouts/slideLayout30.xml"/><Relationship Id="rId6" Type="http://schemas.openxmlformats.org/officeDocument/2006/relationships/image" Target="../media/image69.png"/><Relationship Id="rId5" Type="http://schemas.openxmlformats.org/officeDocument/2006/relationships/image" Target="../media/image68.png"/><Relationship Id="rId4" Type="http://schemas.openxmlformats.org/officeDocument/2006/relationships/image" Target="../media/image67.png"/></Relationships>
</file>

<file path=ppt/slides/_rels/slide10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70.png"/><Relationship Id="rId1" Type="http://schemas.openxmlformats.org/officeDocument/2006/relationships/slideLayout" Target="../slideLayouts/slideLayout30.xml"/><Relationship Id="rId5" Type="http://schemas.openxmlformats.org/officeDocument/2006/relationships/image" Target="../media/image72.png"/><Relationship Id="rId4" Type="http://schemas.openxmlformats.org/officeDocument/2006/relationships/image" Target="../media/image71.pn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3.png"/><Relationship Id="rId1" Type="http://schemas.openxmlformats.org/officeDocument/2006/relationships/slideLayout" Target="../slideLayouts/slideLayout30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80.png"/><Relationship Id="rId3" Type="http://schemas.openxmlformats.org/officeDocument/2006/relationships/image" Target="../media/image75.png"/><Relationship Id="rId7" Type="http://schemas.openxmlformats.org/officeDocument/2006/relationships/image" Target="../media/image79.jpeg"/><Relationship Id="rId2" Type="http://schemas.openxmlformats.org/officeDocument/2006/relationships/image" Target="../media/image74.png"/><Relationship Id="rId1" Type="http://schemas.openxmlformats.org/officeDocument/2006/relationships/slideLayout" Target="../slideLayouts/slideLayout30.xml"/><Relationship Id="rId6" Type="http://schemas.openxmlformats.org/officeDocument/2006/relationships/image" Target="../media/image78.png"/><Relationship Id="rId5" Type="http://schemas.openxmlformats.org/officeDocument/2006/relationships/image" Target="../media/image77.png"/><Relationship Id="rId10" Type="http://schemas.openxmlformats.org/officeDocument/2006/relationships/image" Target="../media/image82.png"/><Relationship Id="rId4" Type="http://schemas.openxmlformats.org/officeDocument/2006/relationships/image" Target="../media/image76.png"/><Relationship Id="rId9" Type="http://schemas.openxmlformats.org/officeDocument/2006/relationships/image" Target="../media/image81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4.png"/><Relationship Id="rId2" Type="http://schemas.openxmlformats.org/officeDocument/2006/relationships/image" Target="../media/image83.gif"/><Relationship Id="rId1" Type="http://schemas.openxmlformats.org/officeDocument/2006/relationships/slideLayout" Target="../slideLayouts/slideLayout30.xml"/><Relationship Id="rId4" Type="http://schemas.openxmlformats.org/officeDocument/2006/relationships/image" Target="../media/image85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7.png"/><Relationship Id="rId2" Type="http://schemas.openxmlformats.org/officeDocument/2006/relationships/image" Target="../media/image86.png"/><Relationship Id="rId1" Type="http://schemas.openxmlformats.org/officeDocument/2006/relationships/slideLayout" Target="../slideLayouts/slideLayout30.xml"/><Relationship Id="rId4" Type="http://schemas.openxmlformats.org/officeDocument/2006/relationships/image" Target="../media/image88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0.gif"/><Relationship Id="rId2" Type="http://schemas.openxmlformats.org/officeDocument/2006/relationships/image" Target="../media/image89.gif"/><Relationship Id="rId1" Type="http://schemas.openxmlformats.org/officeDocument/2006/relationships/slideLayout" Target="../slideLayouts/slideLayout30.xml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image" Target="../media/image97.jpeg"/><Relationship Id="rId3" Type="http://schemas.openxmlformats.org/officeDocument/2006/relationships/image" Target="../media/image92.png"/><Relationship Id="rId7" Type="http://schemas.openxmlformats.org/officeDocument/2006/relationships/image" Target="../media/image96.png"/><Relationship Id="rId2" Type="http://schemas.openxmlformats.org/officeDocument/2006/relationships/image" Target="../media/image91.png"/><Relationship Id="rId1" Type="http://schemas.openxmlformats.org/officeDocument/2006/relationships/slideLayout" Target="../slideLayouts/slideLayout30.xml"/><Relationship Id="rId6" Type="http://schemas.openxmlformats.org/officeDocument/2006/relationships/image" Target="../media/image95.png"/><Relationship Id="rId5" Type="http://schemas.openxmlformats.org/officeDocument/2006/relationships/image" Target="../media/image94.gif"/><Relationship Id="rId4" Type="http://schemas.openxmlformats.org/officeDocument/2006/relationships/image" Target="../media/image93.png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0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9.png"/><Relationship Id="rId2" Type="http://schemas.openxmlformats.org/officeDocument/2006/relationships/image" Target="../media/image98.gif"/><Relationship Id="rId1" Type="http://schemas.openxmlformats.org/officeDocument/2006/relationships/slideLayout" Target="../slideLayouts/slideLayout30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0.gif"/><Relationship Id="rId2" Type="http://schemas.openxmlformats.org/officeDocument/2006/relationships/image" Target="../media/image59.jpeg"/><Relationship Id="rId1" Type="http://schemas.openxmlformats.org/officeDocument/2006/relationships/slideLayout" Target="../slideLayouts/slideLayout30.xml"/><Relationship Id="rId5" Type="http://schemas.openxmlformats.org/officeDocument/2006/relationships/image" Target="../media/image102.gif"/><Relationship Id="rId4" Type="http://schemas.openxmlformats.org/officeDocument/2006/relationships/image" Target="../media/image101.png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0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3.gif"/><Relationship Id="rId7" Type="http://schemas.openxmlformats.org/officeDocument/2006/relationships/image" Target="../media/image107.png"/><Relationship Id="rId2" Type="http://schemas.openxmlformats.org/officeDocument/2006/relationships/image" Target="../media/image85.png"/><Relationship Id="rId1" Type="http://schemas.openxmlformats.org/officeDocument/2006/relationships/slideLayout" Target="../slideLayouts/slideLayout33.xml"/><Relationship Id="rId6" Type="http://schemas.openxmlformats.org/officeDocument/2006/relationships/image" Target="../media/image106.png"/><Relationship Id="rId5" Type="http://schemas.openxmlformats.org/officeDocument/2006/relationships/image" Target="../media/image105.png"/><Relationship Id="rId4" Type="http://schemas.openxmlformats.org/officeDocument/2006/relationships/image" Target="../media/image104.gif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hyperlink" Target="https://user.eumetsat.int/resources/user-guides/eumetsat-data-access-client-eumdac-guide" TargetMode="External"/><Relationship Id="rId2" Type="http://schemas.openxmlformats.org/officeDocument/2006/relationships/hyperlink" Target="https://user.eumetsat.int/data-access" TargetMode="External"/><Relationship Id="rId1" Type="http://schemas.openxmlformats.org/officeDocument/2006/relationships/slideLayout" Target="../slideLayouts/slideLayout30.xml"/><Relationship Id="rId5" Type="http://schemas.openxmlformats.org/officeDocument/2006/relationships/image" Target="../media/image108.png"/><Relationship Id="rId4" Type="http://schemas.openxmlformats.org/officeDocument/2006/relationships/hyperlink" Target="https://view.eumetsat.int/productviewer?v=default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 title="[DM_DOCNAME]"/>
          <p:cNvSpPr txBox="1"/>
          <p:nvPr/>
        </p:nvSpPr>
        <p:spPr>
          <a:xfrm>
            <a:off x="163900" y="1281338"/>
            <a:ext cx="6774110" cy="3779835"/>
          </a:xfrm>
          <a:prstGeom prst="rect">
            <a:avLst/>
          </a:prstGeom>
          <a:solidFill>
            <a:schemeClr val="bg1"/>
          </a:solidFill>
        </p:spPr>
        <p:txBody>
          <a:bodyPr wrap="square" lIns="288000" tIns="180000" rIns="288000" bIns="180000" rtlCol="0" anchor="t" anchorCtr="0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200" b="1" i="0" u="none" strike="noStrike" kern="1200" cap="none" spc="-10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Operational monitoring of thermal hotspot events with the Sentinels by EUMETSAT Central Facility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 panose="020B0604020202020204" pitchFamily="34" charset="0"/>
              <a:ea typeface="Roboto Medium" panose="02000000000000000000" pitchFamily="2" charset="0"/>
              <a:cs typeface="Arial" panose="020B0604020202020204" pitchFamily="34" charset="0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 panose="020B0604020202020204" pitchFamily="34" charset="0"/>
              <a:ea typeface="Roboto Medium" panose="02000000000000000000" pitchFamily="2" charset="0"/>
              <a:cs typeface="Arial" panose="020B0604020202020204" pitchFamily="34" charset="0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i="0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anose="020B0604020202020204" pitchFamily="34" charset="0"/>
                <a:ea typeface="Roboto Medium" panose="02000000000000000000" pitchFamily="2" charset="0"/>
                <a:cs typeface="Arial" panose="020B0604020202020204" pitchFamily="34" charset="0"/>
              </a:rPr>
              <a:t>Edouard Martins, Julien Chimot, Oscar Henriquez,</a:t>
            </a:r>
            <a:r>
              <a:rPr lang="en-GB" dirty="0">
                <a:solidFill>
                  <a:srgbClr val="FFFFFF"/>
                </a:solidFill>
                <a:latin typeface="Arial" panose="020B0604020202020204" pitchFamily="34" charset="0"/>
                <a:ea typeface="Roboto Medium" panose="02000000000000000000" pitchFamily="2" charset="0"/>
                <a:cs typeface="Arial" panose="020B0604020202020204" pitchFamily="34" charset="0"/>
              </a:rPr>
              <a:t> Andrea Meraner,</a:t>
            </a:r>
            <a:r>
              <a:rPr kumimoji="0" lang="en-GB" sz="1800" i="0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anose="020B0604020202020204" pitchFamily="34" charset="0"/>
                <a:ea typeface="Roboto Medium" panose="02000000000000000000" pitchFamily="2" charset="0"/>
                <a:cs typeface="Arial" panose="020B0604020202020204" pitchFamily="34" charset="0"/>
              </a:rPr>
              <a:t> Rasmus Lindstrot, Bertrand Fougnie, Bojan Bojkov (EUMETSAT)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1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 panose="020B0604020202020204" pitchFamily="34" charset="0"/>
              <a:ea typeface="Roboto" panose="02000000000000000000" pitchFamily="2" charset="0"/>
              <a:cs typeface="Arial" panose="020B0604020202020204" pitchFamily="34" charset="0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1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anose="020B0604020202020204" pitchFamily="34" charset="0"/>
                <a:ea typeface="Roboto" panose="02000000000000000000" pitchFamily="2" charset="0"/>
                <a:cs typeface="Arial" panose="020B0604020202020204" pitchFamily="34" charset="0"/>
              </a:rPr>
              <a:t>EUMETRAIN - Event week on Forest Fires </a:t>
            </a:r>
            <a:r>
              <a:rPr kumimoji="0" lang="en-GB" sz="1400" b="0" i="1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anose="020B0604020202020204" pitchFamily="34" charset="0"/>
                <a:ea typeface="Roboto Light" panose="02000000000000000000" pitchFamily="2" charset="0"/>
                <a:cs typeface="Arial" panose="020B0604020202020204" pitchFamily="34" charset="0"/>
              </a:rPr>
              <a:t>(1-3 June 2026)</a:t>
            </a:r>
          </a:p>
        </p:txBody>
      </p:sp>
      <p:cxnSp>
        <p:nvCxnSpPr>
          <p:cNvPr id="3" name="Straight Arrow Connector 2">
            <a:extLst>
              <a:ext uri="{FF2B5EF4-FFF2-40B4-BE49-F238E27FC236}">
                <a16:creationId xmlns:a16="http://schemas.microsoft.com/office/drawing/2014/main" id="{B180D733-3A0D-0233-4E02-ADA6ADC711D0}"/>
              </a:ext>
            </a:extLst>
          </p:cNvPr>
          <p:cNvCxnSpPr/>
          <p:nvPr/>
        </p:nvCxnSpPr>
        <p:spPr bwMode="auto">
          <a:xfrm>
            <a:off x="-576072" y="3429000"/>
            <a:ext cx="914400" cy="914400"/>
          </a:xfrm>
          <a:prstGeom prst="straightConnector1">
            <a:avLst/>
          </a:prstGeom>
          <a:solidFill>
            <a:schemeClr val="bg2"/>
          </a:solidFill>
          <a:ln w="9525" cap="flat" cmpd="sng" algn="ctr">
            <a:noFill/>
            <a:prstDash val="solid"/>
            <a:round/>
            <a:headEnd type="none" w="med" len="med"/>
            <a:tailEnd type="triangle"/>
          </a:ln>
          <a:effectLst/>
        </p:spPr>
      </p:cxnSp>
    </p:spTree>
  </p:cSld>
  <p:clrMapOvr>
    <a:masterClrMapping/>
  </p:clrMapOvr>
  <p:transition/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EA3546C-B8BD-CC52-E6EA-4DBD851216DD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US" dirty="0"/>
              <a:t>What is EUMETSAT?</a:t>
            </a:r>
          </a:p>
          <a:p>
            <a:endParaRPr lang="en-US" dirty="0"/>
          </a:p>
          <a:p>
            <a:r>
              <a:rPr lang="en-US" dirty="0"/>
              <a:t>Copernicus Sentinel-3</a:t>
            </a:r>
          </a:p>
          <a:p>
            <a:endParaRPr lang="en-US" dirty="0"/>
          </a:p>
          <a:p>
            <a:r>
              <a:rPr lang="en-US" dirty="0"/>
              <a:t>Monitoring thermal hotspots with Sentinel-3 satellites</a:t>
            </a:r>
          </a:p>
          <a:p>
            <a:endParaRPr lang="en-US" dirty="0"/>
          </a:p>
          <a:p>
            <a:r>
              <a:rPr lang="en-US" dirty="0"/>
              <a:t>And Sentinel-4 and Sentinel-5?</a:t>
            </a:r>
          </a:p>
          <a:p>
            <a:pPr marL="0" indent="0">
              <a:buNone/>
            </a:pPr>
            <a:endParaRPr lang="en-US" dirty="0"/>
          </a:p>
          <a:p>
            <a:r>
              <a:rPr lang="en-US" dirty="0"/>
              <a:t>Outcome</a:t>
            </a:r>
            <a:endParaRPr lang="en-IE" dirty="0"/>
          </a:p>
        </p:txBody>
      </p:sp>
    </p:spTree>
    <p:extLst>
      <p:ext uri="{BB962C8B-B14F-4D97-AF65-F5344CB8AC3E}">
        <p14:creationId xmlns:p14="http://schemas.microsoft.com/office/powerpoint/2010/main" val="2524445643"/>
      </p:ext>
    </p:extLst>
  </p:cSld>
  <p:clrMapOvr>
    <a:masterClrMapping/>
  </p:clrMapOvr>
  <p:transition/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3">
            <a:extLst>
              <a:ext uri="{FF2B5EF4-FFF2-40B4-BE49-F238E27FC236}">
                <a16:creationId xmlns:a16="http://schemas.microsoft.com/office/drawing/2014/main" id="{F39A70D2-E71B-6FB9-3813-34D6220CD18B}"/>
              </a:ext>
            </a:extLst>
          </p:cNvPr>
          <p:cNvGrpSpPr/>
          <p:nvPr/>
        </p:nvGrpSpPr>
        <p:grpSpPr>
          <a:xfrm>
            <a:off x="509906" y="3235986"/>
            <a:ext cx="709613" cy="465503"/>
            <a:chOff x="509906" y="2963031"/>
            <a:chExt cx="709613" cy="465503"/>
          </a:xfrm>
        </p:grpSpPr>
        <p:grpSp>
          <p:nvGrpSpPr>
            <p:cNvPr id="5" name="Group 54">
              <a:extLst>
                <a:ext uri="{FF2B5EF4-FFF2-40B4-BE49-F238E27FC236}">
                  <a16:creationId xmlns:a16="http://schemas.microsoft.com/office/drawing/2014/main" id="{226B482B-33F5-ADA4-DBFA-A3F47F0CF8EB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671037" y="2963031"/>
              <a:ext cx="387350" cy="249238"/>
              <a:chOff x="1117" y="2394"/>
              <a:chExt cx="244" cy="157"/>
            </a:xfrm>
          </p:grpSpPr>
          <p:sp>
            <p:nvSpPr>
              <p:cNvPr id="7" name="Freeform 55">
                <a:extLst>
                  <a:ext uri="{FF2B5EF4-FFF2-40B4-BE49-F238E27FC236}">
                    <a16:creationId xmlns:a16="http://schemas.microsoft.com/office/drawing/2014/main" id="{6C159B9A-4F5B-A920-D215-A6EA8502318F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1117" y="2394"/>
                <a:ext cx="244" cy="157"/>
              </a:xfrm>
              <a:custGeom>
                <a:avLst/>
                <a:gdLst>
                  <a:gd name="T0" fmla="*/ 244 w 244"/>
                  <a:gd name="T1" fmla="*/ 157 h 157"/>
                  <a:gd name="T2" fmla="*/ 0 w 244"/>
                  <a:gd name="T3" fmla="*/ 157 h 157"/>
                  <a:gd name="T4" fmla="*/ 0 w 244"/>
                  <a:gd name="T5" fmla="*/ 0 h 157"/>
                  <a:gd name="T6" fmla="*/ 244 w 244"/>
                  <a:gd name="T7" fmla="*/ 0 h 157"/>
                  <a:gd name="T8" fmla="*/ 244 w 244"/>
                  <a:gd name="T9" fmla="*/ 157 h 157"/>
                  <a:gd name="T10" fmla="*/ 244 w 244"/>
                  <a:gd name="T11" fmla="*/ 157 h 157"/>
                  <a:gd name="T12" fmla="*/ 0 60000 65536"/>
                  <a:gd name="T13" fmla="*/ 0 60000 65536"/>
                  <a:gd name="T14" fmla="*/ 0 60000 65536"/>
                  <a:gd name="T15" fmla="*/ 0 60000 65536"/>
                  <a:gd name="T16" fmla="*/ 0 60000 65536"/>
                  <a:gd name="T17" fmla="*/ 0 60000 65536"/>
                  <a:gd name="T18" fmla="*/ 0 w 244"/>
                  <a:gd name="T19" fmla="*/ 0 h 157"/>
                  <a:gd name="T20" fmla="*/ 244 w 244"/>
                  <a:gd name="T21" fmla="*/ 157 h 157"/>
                </a:gdLst>
                <a:ahLst/>
                <a:cxnLst>
                  <a:cxn ang="T12">
                    <a:pos x="T0" y="T1"/>
                  </a:cxn>
                  <a:cxn ang="T13">
                    <a:pos x="T2" y="T3"/>
                  </a:cxn>
                  <a:cxn ang="T14">
                    <a:pos x="T4" y="T5"/>
                  </a:cxn>
                  <a:cxn ang="T15">
                    <a:pos x="T6" y="T7"/>
                  </a:cxn>
                  <a:cxn ang="T16">
                    <a:pos x="T8" y="T9"/>
                  </a:cxn>
                  <a:cxn ang="T17">
                    <a:pos x="T10" y="T11"/>
                  </a:cxn>
                </a:cxnLst>
                <a:rect l="T18" t="T19" r="T20" b="T21"/>
                <a:pathLst>
                  <a:path w="244" h="157">
                    <a:moveTo>
                      <a:pt x="244" y="157"/>
                    </a:moveTo>
                    <a:lnTo>
                      <a:pt x="0" y="157"/>
                    </a:lnTo>
                    <a:lnTo>
                      <a:pt x="0" y="0"/>
                    </a:lnTo>
                    <a:lnTo>
                      <a:pt x="244" y="0"/>
                    </a:lnTo>
                    <a:lnTo>
                      <a:pt x="244" y="157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 marL="0" marR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GB" sz="900" b="0" i="0" u="none" strike="noStrike" kern="1200" cap="none" spc="0" normalizeH="0" baseline="0" noProof="0">
                  <a:ln>
                    <a:noFill/>
                  </a:ln>
                  <a:solidFill>
                    <a:srgbClr val="38484E"/>
                  </a:solidFill>
                  <a:effectLst/>
                  <a:uLnTx/>
                  <a:uFillTx/>
                  <a:latin typeface="Roboto" panose="02000000000000000000" pitchFamily="2" charset="0"/>
                  <a:ea typeface="Roboto" panose="02000000000000000000" pitchFamily="2" charset="0"/>
                  <a:cs typeface="Arial" panose="020B0604020202020204" pitchFamily="34" charset="0"/>
                </a:endParaRPr>
              </a:p>
            </p:txBody>
          </p:sp>
          <p:sp>
            <p:nvSpPr>
              <p:cNvPr id="8" name="Freeform 56">
                <a:extLst>
                  <a:ext uri="{FF2B5EF4-FFF2-40B4-BE49-F238E27FC236}">
                    <a16:creationId xmlns:a16="http://schemas.microsoft.com/office/drawing/2014/main" id="{27012B07-70AE-001E-C0B0-232E64F5CF33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1117" y="2394"/>
                <a:ext cx="35" cy="34"/>
              </a:xfrm>
              <a:custGeom>
                <a:avLst/>
                <a:gdLst>
                  <a:gd name="T0" fmla="*/ 35 w 35"/>
                  <a:gd name="T1" fmla="*/ 34 h 34"/>
                  <a:gd name="T2" fmla="*/ 0 w 35"/>
                  <a:gd name="T3" fmla="*/ 34 h 34"/>
                  <a:gd name="T4" fmla="*/ 0 w 35"/>
                  <a:gd name="T5" fmla="*/ 0 h 34"/>
                  <a:gd name="T6" fmla="*/ 35 w 35"/>
                  <a:gd name="T7" fmla="*/ 0 h 34"/>
                  <a:gd name="T8" fmla="*/ 35 w 35"/>
                  <a:gd name="T9" fmla="*/ 34 h 34"/>
                  <a:gd name="T10" fmla="*/ 35 w 35"/>
                  <a:gd name="T11" fmla="*/ 34 h 34"/>
                  <a:gd name="T12" fmla="*/ 0 60000 65536"/>
                  <a:gd name="T13" fmla="*/ 0 60000 65536"/>
                  <a:gd name="T14" fmla="*/ 0 60000 65536"/>
                  <a:gd name="T15" fmla="*/ 0 60000 65536"/>
                  <a:gd name="T16" fmla="*/ 0 60000 65536"/>
                  <a:gd name="T17" fmla="*/ 0 60000 65536"/>
                  <a:gd name="T18" fmla="*/ 0 w 35"/>
                  <a:gd name="T19" fmla="*/ 0 h 34"/>
                  <a:gd name="T20" fmla="*/ 35 w 35"/>
                  <a:gd name="T21" fmla="*/ 34 h 34"/>
                </a:gdLst>
                <a:ahLst/>
                <a:cxnLst>
                  <a:cxn ang="T12">
                    <a:pos x="T0" y="T1"/>
                  </a:cxn>
                  <a:cxn ang="T13">
                    <a:pos x="T2" y="T3"/>
                  </a:cxn>
                  <a:cxn ang="T14">
                    <a:pos x="T4" y="T5"/>
                  </a:cxn>
                  <a:cxn ang="T15">
                    <a:pos x="T6" y="T7"/>
                  </a:cxn>
                  <a:cxn ang="T16">
                    <a:pos x="T8" y="T9"/>
                  </a:cxn>
                  <a:cxn ang="T17">
                    <a:pos x="T10" y="T11"/>
                  </a:cxn>
                </a:cxnLst>
                <a:rect l="T18" t="T19" r="T20" b="T21"/>
                <a:pathLst>
                  <a:path w="35" h="34">
                    <a:moveTo>
                      <a:pt x="35" y="34"/>
                    </a:moveTo>
                    <a:lnTo>
                      <a:pt x="0" y="34"/>
                    </a:lnTo>
                    <a:lnTo>
                      <a:pt x="0" y="0"/>
                    </a:lnTo>
                    <a:lnTo>
                      <a:pt x="35" y="0"/>
                    </a:lnTo>
                    <a:lnTo>
                      <a:pt x="35" y="34"/>
                    </a:lnTo>
                    <a:close/>
                  </a:path>
                </a:pathLst>
              </a:custGeom>
              <a:solidFill>
                <a:srgbClr val="34AACD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 marL="0" marR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GB" sz="900" b="0" i="0" u="none" strike="noStrike" kern="1200" cap="none" spc="0" normalizeH="0" baseline="0" noProof="0">
                  <a:ln>
                    <a:noFill/>
                  </a:ln>
                  <a:solidFill>
                    <a:srgbClr val="38484E"/>
                  </a:solidFill>
                  <a:effectLst/>
                  <a:uLnTx/>
                  <a:uFillTx/>
                  <a:latin typeface="Roboto" panose="02000000000000000000" pitchFamily="2" charset="0"/>
                  <a:ea typeface="Roboto" panose="02000000000000000000" pitchFamily="2" charset="0"/>
                  <a:cs typeface="Arial" panose="020B0604020202020204" pitchFamily="34" charset="0"/>
                </a:endParaRPr>
              </a:p>
            </p:txBody>
          </p:sp>
          <p:sp>
            <p:nvSpPr>
              <p:cNvPr id="9" name="Freeform 57">
                <a:extLst>
                  <a:ext uri="{FF2B5EF4-FFF2-40B4-BE49-F238E27FC236}">
                    <a16:creationId xmlns:a16="http://schemas.microsoft.com/office/drawing/2014/main" id="{A4A715B6-4318-1F53-D660-762DD200A651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1117" y="2445"/>
                <a:ext cx="35" cy="33"/>
              </a:xfrm>
              <a:custGeom>
                <a:avLst/>
                <a:gdLst>
                  <a:gd name="T0" fmla="*/ 35 w 35"/>
                  <a:gd name="T1" fmla="*/ 33 h 33"/>
                  <a:gd name="T2" fmla="*/ 0 w 35"/>
                  <a:gd name="T3" fmla="*/ 33 h 33"/>
                  <a:gd name="T4" fmla="*/ 0 w 35"/>
                  <a:gd name="T5" fmla="*/ 0 h 33"/>
                  <a:gd name="T6" fmla="*/ 35 w 35"/>
                  <a:gd name="T7" fmla="*/ 0 h 33"/>
                  <a:gd name="T8" fmla="*/ 35 w 35"/>
                  <a:gd name="T9" fmla="*/ 33 h 33"/>
                  <a:gd name="T10" fmla="*/ 35 w 35"/>
                  <a:gd name="T11" fmla="*/ 33 h 33"/>
                  <a:gd name="T12" fmla="*/ 0 60000 65536"/>
                  <a:gd name="T13" fmla="*/ 0 60000 65536"/>
                  <a:gd name="T14" fmla="*/ 0 60000 65536"/>
                  <a:gd name="T15" fmla="*/ 0 60000 65536"/>
                  <a:gd name="T16" fmla="*/ 0 60000 65536"/>
                  <a:gd name="T17" fmla="*/ 0 60000 65536"/>
                  <a:gd name="T18" fmla="*/ 0 w 35"/>
                  <a:gd name="T19" fmla="*/ 0 h 33"/>
                  <a:gd name="T20" fmla="*/ 35 w 35"/>
                  <a:gd name="T21" fmla="*/ 33 h 33"/>
                </a:gdLst>
                <a:ahLst/>
                <a:cxnLst>
                  <a:cxn ang="T12">
                    <a:pos x="T0" y="T1"/>
                  </a:cxn>
                  <a:cxn ang="T13">
                    <a:pos x="T2" y="T3"/>
                  </a:cxn>
                  <a:cxn ang="T14">
                    <a:pos x="T4" y="T5"/>
                  </a:cxn>
                  <a:cxn ang="T15">
                    <a:pos x="T6" y="T7"/>
                  </a:cxn>
                  <a:cxn ang="T16">
                    <a:pos x="T8" y="T9"/>
                  </a:cxn>
                  <a:cxn ang="T17">
                    <a:pos x="T10" y="T11"/>
                  </a:cxn>
                </a:cxnLst>
                <a:rect l="T18" t="T19" r="T20" b="T21"/>
                <a:pathLst>
                  <a:path w="35" h="33">
                    <a:moveTo>
                      <a:pt x="35" y="33"/>
                    </a:moveTo>
                    <a:lnTo>
                      <a:pt x="0" y="33"/>
                    </a:lnTo>
                    <a:lnTo>
                      <a:pt x="0" y="0"/>
                    </a:lnTo>
                    <a:lnTo>
                      <a:pt x="35" y="0"/>
                    </a:lnTo>
                    <a:lnTo>
                      <a:pt x="35" y="33"/>
                    </a:lnTo>
                    <a:close/>
                  </a:path>
                </a:pathLst>
              </a:custGeom>
              <a:solidFill>
                <a:srgbClr val="34AACD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 marL="0" marR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GB" sz="900" b="0" i="0" u="none" strike="noStrike" kern="1200" cap="none" spc="0" normalizeH="0" baseline="0" noProof="0">
                  <a:ln>
                    <a:noFill/>
                  </a:ln>
                  <a:solidFill>
                    <a:srgbClr val="38484E"/>
                  </a:solidFill>
                  <a:effectLst/>
                  <a:uLnTx/>
                  <a:uFillTx/>
                  <a:latin typeface="Roboto" panose="02000000000000000000" pitchFamily="2" charset="0"/>
                  <a:ea typeface="Roboto" panose="02000000000000000000" pitchFamily="2" charset="0"/>
                  <a:cs typeface="Arial" panose="020B0604020202020204" pitchFamily="34" charset="0"/>
                </a:endParaRPr>
              </a:p>
            </p:txBody>
          </p:sp>
          <p:sp>
            <p:nvSpPr>
              <p:cNvPr id="10" name="Freeform 58">
                <a:extLst>
                  <a:ext uri="{FF2B5EF4-FFF2-40B4-BE49-F238E27FC236}">
                    <a16:creationId xmlns:a16="http://schemas.microsoft.com/office/drawing/2014/main" id="{0441ED9F-BB1D-B017-89CF-57517970804B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1176" y="2394"/>
                <a:ext cx="36" cy="34"/>
              </a:xfrm>
              <a:custGeom>
                <a:avLst/>
                <a:gdLst>
                  <a:gd name="T0" fmla="*/ 36 w 36"/>
                  <a:gd name="T1" fmla="*/ 34 h 34"/>
                  <a:gd name="T2" fmla="*/ 0 w 36"/>
                  <a:gd name="T3" fmla="*/ 34 h 34"/>
                  <a:gd name="T4" fmla="*/ 0 w 36"/>
                  <a:gd name="T5" fmla="*/ 0 h 34"/>
                  <a:gd name="T6" fmla="*/ 36 w 36"/>
                  <a:gd name="T7" fmla="*/ 0 h 34"/>
                  <a:gd name="T8" fmla="*/ 36 w 36"/>
                  <a:gd name="T9" fmla="*/ 34 h 34"/>
                  <a:gd name="T10" fmla="*/ 36 w 36"/>
                  <a:gd name="T11" fmla="*/ 34 h 34"/>
                  <a:gd name="T12" fmla="*/ 0 60000 65536"/>
                  <a:gd name="T13" fmla="*/ 0 60000 65536"/>
                  <a:gd name="T14" fmla="*/ 0 60000 65536"/>
                  <a:gd name="T15" fmla="*/ 0 60000 65536"/>
                  <a:gd name="T16" fmla="*/ 0 60000 65536"/>
                  <a:gd name="T17" fmla="*/ 0 60000 65536"/>
                  <a:gd name="T18" fmla="*/ 0 w 36"/>
                  <a:gd name="T19" fmla="*/ 0 h 34"/>
                  <a:gd name="T20" fmla="*/ 36 w 36"/>
                  <a:gd name="T21" fmla="*/ 34 h 34"/>
                </a:gdLst>
                <a:ahLst/>
                <a:cxnLst>
                  <a:cxn ang="T12">
                    <a:pos x="T0" y="T1"/>
                  </a:cxn>
                  <a:cxn ang="T13">
                    <a:pos x="T2" y="T3"/>
                  </a:cxn>
                  <a:cxn ang="T14">
                    <a:pos x="T4" y="T5"/>
                  </a:cxn>
                  <a:cxn ang="T15">
                    <a:pos x="T6" y="T7"/>
                  </a:cxn>
                  <a:cxn ang="T16">
                    <a:pos x="T8" y="T9"/>
                  </a:cxn>
                  <a:cxn ang="T17">
                    <a:pos x="T10" y="T11"/>
                  </a:cxn>
                </a:cxnLst>
                <a:rect l="T18" t="T19" r="T20" b="T21"/>
                <a:pathLst>
                  <a:path w="36" h="34">
                    <a:moveTo>
                      <a:pt x="36" y="34"/>
                    </a:moveTo>
                    <a:lnTo>
                      <a:pt x="0" y="34"/>
                    </a:lnTo>
                    <a:lnTo>
                      <a:pt x="0" y="0"/>
                    </a:lnTo>
                    <a:lnTo>
                      <a:pt x="36" y="0"/>
                    </a:lnTo>
                    <a:lnTo>
                      <a:pt x="36" y="34"/>
                    </a:lnTo>
                    <a:close/>
                  </a:path>
                </a:pathLst>
              </a:custGeom>
              <a:solidFill>
                <a:srgbClr val="34AACD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 marL="0" marR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GB" sz="900" b="0" i="0" u="none" strike="noStrike" kern="1200" cap="none" spc="0" normalizeH="0" baseline="0" noProof="0">
                  <a:ln>
                    <a:noFill/>
                  </a:ln>
                  <a:solidFill>
                    <a:srgbClr val="38484E"/>
                  </a:solidFill>
                  <a:effectLst/>
                  <a:uLnTx/>
                  <a:uFillTx/>
                  <a:latin typeface="Roboto" panose="02000000000000000000" pitchFamily="2" charset="0"/>
                  <a:ea typeface="Roboto" panose="02000000000000000000" pitchFamily="2" charset="0"/>
                  <a:cs typeface="Arial" panose="020B0604020202020204" pitchFamily="34" charset="0"/>
                </a:endParaRPr>
              </a:p>
            </p:txBody>
          </p:sp>
          <p:sp>
            <p:nvSpPr>
              <p:cNvPr id="11" name="Freeform 59">
                <a:extLst>
                  <a:ext uri="{FF2B5EF4-FFF2-40B4-BE49-F238E27FC236}">
                    <a16:creationId xmlns:a16="http://schemas.microsoft.com/office/drawing/2014/main" id="{2A812964-C258-3D71-5A2E-266E85464BAE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1176" y="2445"/>
                <a:ext cx="36" cy="33"/>
              </a:xfrm>
              <a:custGeom>
                <a:avLst/>
                <a:gdLst>
                  <a:gd name="T0" fmla="*/ 36 w 36"/>
                  <a:gd name="T1" fmla="*/ 33 h 33"/>
                  <a:gd name="T2" fmla="*/ 0 w 36"/>
                  <a:gd name="T3" fmla="*/ 33 h 33"/>
                  <a:gd name="T4" fmla="*/ 0 w 36"/>
                  <a:gd name="T5" fmla="*/ 0 h 33"/>
                  <a:gd name="T6" fmla="*/ 36 w 36"/>
                  <a:gd name="T7" fmla="*/ 0 h 33"/>
                  <a:gd name="T8" fmla="*/ 36 w 36"/>
                  <a:gd name="T9" fmla="*/ 33 h 33"/>
                  <a:gd name="T10" fmla="*/ 36 w 36"/>
                  <a:gd name="T11" fmla="*/ 33 h 33"/>
                  <a:gd name="T12" fmla="*/ 0 60000 65536"/>
                  <a:gd name="T13" fmla="*/ 0 60000 65536"/>
                  <a:gd name="T14" fmla="*/ 0 60000 65536"/>
                  <a:gd name="T15" fmla="*/ 0 60000 65536"/>
                  <a:gd name="T16" fmla="*/ 0 60000 65536"/>
                  <a:gd name="T17" fmla="*/ 0 60000 65536"/>
                  <a:gd name="T18" fmla="*/ 0 w 36"/>
                  <a:gd name="T19" fmla="*/ 0 h 33"/>
                  <a:gd name="T20" fmla="*/ 36 w 36"/>
                  <a:gd name="T21" fmla="*/ 33 h 33"/>
                </a:gdLst>
                <a:ahLst/>
                <a:cxnLst>
                  <a:cxn ang="T12">
                    <a:pos x="T0" y="T1"/>
                  </a:cxn>
                  <a:cxn ang="T13">
                    <a:pos x="T2" y="T3"/>
                  </a:cxn>
                  <a:cxn ang="T14">
                    <a:pos x="T4" y="T5"/>
                  </a:cxn>
                  <a:cxn ang="T15">
                    <a:pos x="T6" y="T7"/>
                  </a:cxn>
                  <a:cxn ang="T16">
                    <a:pos x="T8" y="T9"/>
                  </a:cxn>
                  <a:cxn ang="T17">
                    <a:pos x="T10" y="T11"/>
                  </a:cxn>
                </a:cxnLst>
                <a:rect l="T18" t="T19" r="T20" b="T21"/>
                <a:pathLst>
                  <a:path w="36" h="33">
                    <a:moveTo>
                      <a:pt x="36" y="33"/>
                    </a:moveTo>
                    <a:lnTo>
                      <a:pt x="0" y="33"/>
                    </a:lnTo>
                    <a:lnTo>
                      <a:pt x="0" y="0"/>
                    </a:lnTo>
                    <a:lnTo>
                      <a:pt x="36" y="0"/>
                    </a:lnTo>
                    <a:lnTo>
                      <a:pt x="36" y="33"/>
                    </a:lnTo>
                    <a:close/>
                  </a:path>
                </a:pathLst>
              </a:custGeom>
              <a:solidFill>
                <a:srgbClr val="34AACD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 marL="0" marR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GB" sz="900" b="0" i="0" u="none" strike="noStrike" kern="1200" cap="none" spc="0" normalizeH="0" baseline="0" noProof="0">
                  <a:ln>
                    <a:noFill/>
                  </a:ln>
                  <a:solidFill>
                    <a:srgbClr val="38484E"/>
                  </a:solidFill>
                  <a:effectLst/>
                  <a:uLnTx/>
                  <a:uFillTx/>
                  <a:latin typeface="Roboto" panose="02000000000000000000" pitchFamily="2" charset="0"/>
                  <a:ea typeface="Roboto" panose="02000000000000000000" pitchFamily="2" charset="0"/>
                  <a:cs typeface="Arial" panose="020B0604020202020204" pitchFamily="34" charset="0"/>
                </a:endParaRPr>
              </a:p>
            </p:txBody>
          </p:sp>
          <p:sp>
            <p:nvSpPr>
              <p:cNvPr id="12" name="Freeform 60">
                <a:extLst>
                  <a:ext uri="{FF2B5EF4-FFF2-40B4-BE49-F238E27FC236}">
                    <a16:creationId xmlns:a16="http://schemas.microsoft.com/office/drawing/2014/main" id="{EFCEAC8E-9661-2EAE-7214-9F0EB824C41B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1117" y="2500"/>
                <a:ext cx="244" cy="17"/>
              </a:xfrm>
              <a:custGeom>
                <a:avLst/>
                <a:gdLst>
                  <a:gd name="T0" fmla="*/ 244 w 244"/>
                  <a:gd name="T1" fmla="*/ 0 h 17"/>
                  <a:gd name="T2" fmla="*/ 0 w 244"/>
                  <a:gd name="T3" fmla="*/ 0 h 17"/>
                  <a:gd name="T4" fmla="*/ 0 w 244"/>
                  <a:gd name="T5" fmla="*/ 17 h 17"/>
                  <a:gd name="T6" fmla="*/ 244 w 244"/>
                  <a:gd name="T7" fmla="*/ 17 h 17"/>
                  <a:gd name="T8" fmla="*/ 244 w 244"/>
                  <a:gd name="T9" fmla="*/ 0 h 17"/>
                  <a:gd name="T10" fmla="*/ 244 w 244"/>
                  <a:gd name="T11" fmla="*/ 0 h 17"/>
                  <a:gd name="T12" fmla="*/ 0 60000 65536"/>
                  <a:gd name="T13" fmla="*/ 0 60000 65536"/>
                  <a:gd name="T14" fmla="*/ 0 60000 65536"/>
                  <a:gd name="T15" fmla="*/ 0 60000 65536"/>
                  <a:gd name="T16" fmla="*/ 0 60000 65536"/>
                  <a:gd name="T17" fmla="*/ 0 60000 65536"/>
                  <a:gd name="T18" fmla="*/ 0 w 244"/>
                  <a:gd name="T19" fmla="*/ 0 h 17"/>
                  <a:gd name="T20" fmla="*/ 244 w 244"/>
                  <a:gd name="T21" fmla="*/ 17 h 17"/>
                </a:gdLst>
                <a:ahLst/>
                <a:cxnLst>
                  <a:cxn ang="T12">
                    <a:pos x="T0" y="T1"/>
                  </a:cxn>
                  <a:cxn ang="T13">
                    <a:pos x="T2" y="T3"/>
                  </a:cxn>
                  <a:cxn ang="T14">
                    <a:pos x="T4" y="T5"/>
                  </a:cxn>
                  <a:cxn ang="T15">
                    <a:pos x="T6" y="T7"/>
                  </a:cxn>
                  <a:cxn ang="T16">
                    <a:pos x="T8" y="T9"/>
                  </a:cxn>
                  <a:cxn ang="T17">
                    <a:pos x="T10" y="T11"/>
                  </a:cxn>
                </a:cxnLst>
                <a:rect l="T18" t="T19" r="T20" b="T21"/>
                <a:pathLst>
                  <a:path w="244" h="17">
                    <a:moveTo>
                      <a:pt x="244" y="0"/>
                    </a:moveTo>
                    <a:lnTo>
                      <a:pt x="0" y="0"/>
                    </a:lnTo>
                    <a:lnTo>
                      <a:pt x="0" y="17"/>
                    </a:lnTo>
                    <a:lnTo>
                      <a:pt x="244" y="17"/>
                    </a:lnTo>
                    <a:lnTo>
                      <a:pt x="244" y="0"/>
                    </a:lnTo>
                    <a:close/>
                  </a:path>
                </a:pathLst>
              </a:custGeom>
              <a:solidFill>
                <a:srgbClr val="34AACD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 marL="0" marR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GB" sz="900" b="0" i="0" u="none" strike="noStrike" kern="1200" cap="none" spc="0" normalizeH="0" baseline="0" noProof="0">
                  <a:ln>
                    <a:noFill/>
                  </a:ln>
                  <a:solidFill>
                    <a:srgbClr val="38484E"/>
                  </a:solidFill>
                  <a:effectLst/>
                  <a:uLnTx/>
                  <a:uFillTx/>
                  <a:latin typeface="Roboto" panose="02000000000000000000" pitchFamily="2" charset="0"/>
                  <a:ea typeface="Roboto" panose="02000000000000000000" pitchFamily="2" charset="0"/>
                  <a:cs typeface="Arial" panose="020B0604020202020204" pitchFamily="34" charset="0"/>
                </a:endParaRPr>
              </a:p>
            </p:txBody>
          </p:sp>
          <p:sp>
            <p:nvSpPr>
              <p:cNvPr id="13" name="Freeform 61">
                <a:extLst>
                  <a:ext uri="{FF2B5EF4-FFF2-40B4-BE49-F238E27FC236}">
                    <a16:creationId xmlns:a16="http://schemas.microsoft.com/office/drawing/2014/main" id="{5D1A1D63-2ED2-F2C2-0587-DEF91BEFC1C2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1117" y="2534"/>
                <a:ext cx="244" cy="17"/>
              </a:xfrm>
              <a:custGeom>
                <a:avLst/>
                <a:gdLst>
                  <a:gd name="T0" fmla="*/ 244 w 244"/>
                  <a:gd name="T1" fmla="*/ 0 h 17"/>
                  <a:gd name="T2" fmla="*/ 0 w 244"/>
                  <a:gd name="T3" fmla="*/ 0 h 17"/>
                  <a:gd name="T4" fmla="*/ 0 w 244"/>
                  <a:gd name="T5" fmla="*/ 17 h 17"/>
                  <a:gd name="T6" fmla="*/ 244 w 244"/>
                  <a:gd name="T7" fmla="*/ 17 h 17"/>
                  <a:gd name="T8" fmla="*/ 244 w 244"/>
                  <a:gd name="T9" fmla="*/ 0 h 17"/>
                  <a:gd name="T10" fmla="*/ 244 w 244"/>
                  <a:gd name="T11" fmla="*/ 0 h 17"/>
                  <a:gd name="T12" fmla="*/ 0 60000 65536"/>
                  <a:gd name="T13" fmla="*/ 0 60000 65536"/>
                  <a:gd name="T14" fmla="*/ 0 60000 65536"/>
                  <a:gd name="T15" fmla="*/ 0 60000 65536"/>
                  <a:gd name="T16" fmla="*/ 0 60000 65536"/>
                  <a:gd name="T17" fmla="*/ 0 60000 65536"/>
                  <a:gd name="T18" fmla="*/ 0 w 244"/>
                  <a:gd name="T19" fmla="*/ 0 h 17"/>
                  <a:gd name="T20" fmla="*/ 244 w 244"/>
                  <a:gd name="T21" fmla="*/ 17 h 17"/>
                </a:gdLst>
                <a:ahLst/>
                <a:cxnLst>
                  <a:cxn ang="T12">
                    <a:pos x="T0" y="T1"/>
                  </a:cxn>
                  <a:cxn ang="T13">
                    <a:pos x="T2" y="T3"/>
                  </a:cxn>
                  <a:cxn ang="T14">
                    <a:pos x="T4" y="T5"/>
                  </a:cxn>
                  <a:cxn ang="T15">
                    <a:pos x="T6" y="T7"/>
                  </a:cxn>
                  <a:cxn ang="T16">
                    <a:pos x="T8" y="T9"/>
                  </a:cxn>
                  <a:cxn ang="T17">
                    <a:pos x="T10" y="T11"/>
                  </a:cxn>
                </a:cxnLst>
                <a:rect l="T18" t="T19" r="T20" b="T21"/>
                <a:pathLst>
                  <a:path w="244" h="17">
                    <a:moveTo>
                      <a:pt x="244" y="0"/>
                    </a:moveTo>
                    <a:lnTo>
                      <a:pt x="0" y="0"/>
                    </a:lnTo>
                    <a:lnTo>
                      <a:pt x="0" y="17"/>
                    </a:lnTo>
                    <a:lnTo>
                      <a:pt x="244" y="17"/>
                    </a:lnTo>
                    <a:lnTo>
                      <a:pt x="244" y="0"/>
                    </a:lnTo>
                    <a:close/>
                  </a:path>
                </a:pathLst>
              </a:custGeom>
              <a:solidFill>
                <a:srgbClr val="34AACD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 marL="0" marR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GB" sz="900" b="0" i="0" u="none" strike="noStrike" kern="1200" cap="none" spc="0" normalizeH="0" baseline="0" noProof="0">
                  <a:ln>
                    <a:noFill/>
                  </a:ln>
                  <a:solidFill>
                    <a:srgbClr val="38484E"/>
                  </a:solidFill>
                  <a:effectLst/>
                  <a:uLnTx/>
                  <a:uFillTx/>
                  <a:latin typeface="Roboto" panose="02000000000000000000" pitchFamily="2" charset="0"/>
                  <a:ea typeface="Roboto" panose="02000000000000000000" pitchFamily="2" charset="0"/>
                  <a:cs typeface="Arial" panose="020B0604020202020204" pitchFamily="34" charset="0"/>
                </a:endParaRPr>
              </a:p>
            </p:txBody>
          </p:sp>
          <p:sp>
            <p:nvSpPr>
              <p:cNvPr id="14" name="Freeform 62">
                <a:extLst>
                  <a:ext uri="{FF2B5EF4-FFF2-40B4-BE49-F238E27FC236}">
                    <a16:creationId xmlns:a16="http://schemas.microsoft.com/office/drawing/2014/main" id="{7930DB62-FD54-48A9-0C8F-2DD693FC3A66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1212" y="2428"/>
                <a:ext cx="149" cy="17"/>
              </a:xfrm>
              <a:custGeom>
                <a:avLst/>
                <a:gdLst>
                  <a:gd name="T0" fmla="*/ 149 w 149"/>
                  <a:gd name="T1" fmla="*/ 0 h 17"/>
                  <a:gd name="T2" fmla="*/ 0 w 149"/>
                  <a:gd name="T3" fmla="*/ 0 h 17"/>
                  <a:gd name="T4" fmla="*/ 0 w 149"/>
                  <a:gd name="T5" fmla="*/ 17 h 17"/>
                  <a:gd name="T6" fmla="*/ 149 w 149"/>
                  <a:gd name="T7" fmla="*/ 17 h 17"/>
                  <a:gd name="T8" fmla="*/ 149 w 149"/>
                  <a:gd name="T9" fmla="*/ 0 h 17"/>
                  <a:gd name="T10" fmla="*/ 149 w 149"/>
                  <a:gd name="T11" fmla="*/ 0 h 17"/>
                  <a:gd name="T12" fmla="*/ 0 60000 65536"/>
                  <a:gd name="T13" fmla="*/ 0 60000 65536"/>
                  <a:gd name="T14" fmla="*/ 0 60000 65536"/>
                  <a:gd name="T15" fmla="*/ 0 60000 65536"/>
                  <a:gd name="T16" fmla="*/ 0 60000 65536"/>
                  <a:gd name="T17" fmla="*/ 0 60000 65536"/>
                  <a:gd name="T18" fmla="*/ 0 w 149"/>
                  <a:gd name="T19" fmla="*/ 0 h 17"/>
                  <a:gd name="T20" fmla="*/ 149 w 149"/>
                  <a:gd name="T21" fmla="*/ 17 h 17"/>
                </a:gdLst>
                <a:ahLst/>
                <a:cxnLst>
                  <a:cxn ang="T12">
                    <a:pos x="T0" y="T1"/>
                  </a:cxn>
                  <a:cxn ang="T13">
                    <a:pos x="T2" y="T3"/>
                  </a:cxn>
                  <a:cxn ang="T14">
                    <a:pos x="T4" y="T5"/>
                  </a:cxn>
                  <a:cxn ang="T15">
                    <a:pos x="T6" y="T7"/>
                  </a:cxn>
                  <a:cxn ang="T16">
                    <a:pos x="T8" y="T9"/>
                  </a:cxn>
                  <a:cxn ang="T17">
                    <a:pos x="T10" y="T11"/>
                  </a:cxn>
                </a:cxnLst>
                <a:rect l="T18" t="T19" r="T20" b="T21"/>
                <a:pathLst>
                  <a:path w="149" h="17">
                    <a:moveTo>
                      <a:pt x="149" y="0"/>
                    </a:moveTo>
                    <a:lnTo>
                      <a:pt x="0" y="0"/>
                    </a:lnTo>
                    <a:lnTo>
                      <a:pt x="0" y="17"/>
                    </a:lnTo>
                    <a:lnTo>
                      <a:pt x="149" y="17"/>
                    </a:lnTo>
                    <a:lnTo>
                      <a:pt x="149" y="0"/>
                    </a:lnTo>
                    <a:close/>
                  </a:path>
                </a:pathLst>
              </a:custGeom>
              <a:solidFill>
                <a:srgbClr val="34AACD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 marL="0" marR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GB" sz="900" b="0" i="0" u="none" strike="noStrike" kern="1200" cap="none" spc="0" normalizeH="0" baseline="0" noProof="0">
                  <a:ln>
                    <a:noFill/>
                  </a:ln>
                  <a:solidFill>
                    <a:srgbClr val="38484E"/>
                  </a:solidFill>
                  <a:effectLst/>
                  <a:uLnTx/>
                  <a:uFillTx/>
                  <a:latin typeface="Roboto" panose="02000000000000000000" pitchFamily="2" charset="0"/>
                  <a:ea typeface="Roboto" panose="02000000000000000000" pitchFamily="2" charset="0"/>
                  <a:cs typeface="Arial" panose="020B0604020202020204" pitchFamily="34" charset="0"/>
                </a:endParaRPr>
              </a:p>
            </p:txBody>
          </p:sp>
          <p:sp>
            <p:nvSpPr>
              <p:cNvPr id="15" name="Freeform 63">
                <a:extLst>
                  <a:ext uri="{FF2B5EF4-FFF2-40B4-BE49-F238E27FC236}">
                    <a16:creationId xmlns:a16="http://schemas.microsoft.com/office/drawing/2014/main" id="{9E7C78BB-9531-3890-A396-F5C0A969D7DE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1212" y="2394"/>
                <a:ext cx="149" cy="17"/>
              </a:xfrm>
              <a:custGeom>
                <a:avLst/>
                <a:gdLst>
                  <a:gd name="T0" fmla="*/ 149 w 149"/>
                  <a:gd name="T1" fmla="*/ 0 h 17"/>
                  <a:gd name="T2" fmla="*/ 0 w 149"/>
                  <a:gd name="T3" fmla="*/ 0 h 17"/>
                  <a:gd name="T4" fmla="*/ 0 w 149"/>
                  <a:gd name="T5" fmla="*/ 17 h 17"/>
                  <a:gd name="T6" fmla="*/ 149 w 149"/>
                  <a:gd name="T7" fmla="*/ 17 h 17"/>
                  <a:gd name="T8" fmla="*/ 149 w 149"/>
                  <a:gd name="T9" fmla="*/ 0 h 17"/>
                  <a:gd name="T10" fmla="*/ 149 w 149"/>
                  <a:gd name="T11" fmla="*/ 0 h 17"/>
                  <a:gd name="T12" fmla="*/ 0 60000 65536"/>
                  <a:gd name="T13" fmla="*/ 0 60000 65536"/>
                  <a:gd name="T14" fmla="*/ 0 60000 65536"/>
                  <a:gd name="T15" fmla="*/ 0 60000 65536"/>
                  <a:gd name="T16" fmla="*/ 0 60000 65536"/>
                  <a:gd name="T17" fmla="*/ 0 60000 65536"/>
                  <a:gd name="T18" fmla="*/ 0 w 149"/>
                  <a:gd name="T19" fmla="*/ 0 h 17"/>
                  <a:gd name="T20" fmla="*/ 149 w 149"/>
                  <a:gd name="T21" fmla="*/ 17 h 17"/>
                </a:gdLst>
                <a:ahLst/>
                <a:cxnLst>
                  <a:cxn ang="T12">
                    <a:pos x="T0" y="T1"/>
                  </a:cxn>
                  <a:cxn ang="T13">
                    <a:pos x="T2" y="T3"/>
                  </a:cxn>
                  <a:cxn ang="T14">
                    <a:pos x="T4" y="T5"/>
                  </a:cxn>
                  <a:cxn ang="T15">
                    <a:pos x="T6" y="T7"/>
                  </a:cxn>
                  <a:cxn ang="T16">
                    <a:pos x="T8" y="T9"/>
                  </a:cxn>
                  <a:cxn ang="T17">
                    <a:pos x="T10" y="T11"/>
                  </a:cxn>
                </a:cxnLst>
                <a:rect l="T18" t="T19" r="T20" b="T21"/>
                <a:pathLst>
                  <a:path w="149" h="17">
                    <a:moveTo>
                      <a:pt x="149" y="0"/>
                    </a:moveTo>
                    <a:lnTo>
                      <a:pt x="0" y="0"/>
                    </a:lnTo>
                    <a:lnTo>
                      <a:pt x="0" y="17"/>
                    </a:lnTo>
                    <a:lnTo>
                      <a:pt x="149" y="17"/>
                    </a:lnTo>
                    <a:lnTo>
                      <a:pt x="149" y="0"/>
                    </a:lnTo>
                    <a:close/>
                  </a:path>
                </a:pathLst>
              </a:custGeom>
              <a:solidFill>
                <a:srgbClr val="34AACD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 marL="0" marR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GB" sz="900" b="0" i="0" u="none" strike="noStrike" kern="1200" cap="none" spc="0" normalizeH="0" baseline="0" noProof="0">
                  <a:ln>
                    <a:noFill/>
                  </a:ln>
                  <a:solidFill>
                    <a:srgbClr val="38484E"/>
                  </a:solidFill>
                  <a:effectLst/>
                  <a:uLnTx/>
                  <a:uFillTx/>
                  <a:latin typeface="Roboto" panose="02000000000000000000" pitchFamily="2" charset="0"/>
                  <a:ea typeface="Roboto" panose="02000000000000000000" pitchFamily="2" charset="0"/>
                  <a:cs typeface="Arial" panose="020B0604020202020204" pitchFamily="34" charset="0"/>
                </a:endParaRPr>
              </a:p>
            </p:txBody>
          </p:sp>
          <p:sp>
            <p:nvSpPr>
              <p:cNvPr id="16" name="Freeform 64">
                <a:extLst>
                  <a:ext uri="{FF2B5EF4-FFF2-40B4-BE49-F238E27FC236}">
                    <a16:creationId xmlns:a16="http://schemas.microsoft.com/office/drawing/2014/main" id="{D0766CBB-BC69-856F-0B02-946084DA1DEE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1212" y="2461"/>
                <a:ext cx="149" cy="17"/>
              </a:xfrm>
              <a:custGeom>
                <a:avLst/>
                <a:gdLst>
                  <a:gd name="T0" fmla="*/ 149 w 149"/>
                  <a:gd name="T1" fmla="*/ 0 h 17"/>
                  <a:gd name="T2" fmla="*/ 0 w 149"/>
                  <a:gd name="T3" fmla="*/ 0 h 17"/>
                  <a:gd name="T4" fmla="*/ 0 w 149"/>
                  <a:gd name="T5" fmla="*/ 17 h 17"/>
                  <a:gd name="T6" fmla="*/ 149 w 149"/>
                  <a:gd name="T7" fmla="*/ 17 h 17"/>
                  <a:gd name="T8" fmla="*/ 149 w 149"/>
                  <a:gd name="T9" fmla="*/ 0 h 17"/>
                  <a:gd name="T10" fmla="*/ 149 w 149"/>
                  <a:gd name="T11" fmla="*/ 0 h 17"/>
                  <a:gd name="T12" fmla="*/ 0 60000 65536"/>
                  <a:gd name="T13" fmla="*/ 0 60000 65536"/>
                  <a:gd name="T14" fmla="*/ 0 60000 65536"/>
                  <a:gd name="T15" fmla="*/ 0 60000 65536"/>
                  <a:gd name="T16" fmla="*/ 0 60000 65536"/>
                  <a:gd name="T17" fmla="*/ 0 60000 65536"/>
                  <a:gd name="T18" fmla="*/ 0 w 149"/>
                  <a:gd name="T19" fmla="*/ 0 h 17"/>
                  <a:gd name="T20" fmla="*/ 149 w 149"/>
                  <a:gd name="T21" fmla="*/ 17 h 17"/>
                </a:gdLst>
                <a:ahLst/>
                <a:cxnLst>
                  <a:cxn ang="T12">
                    <a:pos x="T0" y="T1"/>
                  </a:cxn>
                  <a:cxn ang="T13">
                    <a:pos x="T2" y="T3"/>
                  </a:cxn>
                  <a:cxn ang="T14">
                    <a:pos x="T4" y="T5"/>
                  </a:cxn>
                  <a:cxn ang="T15">
                    <a:pos x="T6" y="T7"/>
                  </a:cxn>
                  <a:cxn ang="T16">
                    <a:pos x="T8" y="T9"/>
                  </a:cxn>
                  <a:cxn ang="T17">
                    <a:pos x="T10" y="T11"/>
                  </a:cxn>
                </a:cxnLst>
                <a:rect l="T18" t="T19" r="T20" b="T21"/>
                <a:pathLst>
                  <a:path w="149" h="17">
                    <a:moveTo>
                      <a:pt x="149" y="0"/>
                    </a:moveTo>
                    <a:lnTo>
                      <a:pt x="0" y="0"/>
                    </a:lnTo>
                    <a:lnTo>
                      <a:pt x="0" y="17"/>
                    </a:lnTo>
                    <a:lnTo>
                      <a:pt x="149" y="17"/>
                    </a:lnTo>
                    <a:lnTo>
                      <a:pt x="149" y="0"/>
                    </a:lnTo>
                    <a:close/>
                  </a:path>
                </a:pathLst>
              </a:custGeom>
              <a:solidFill>
                <a:srgbClr val="34AACD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 marL="0" marR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GB" sz="900" b="0" i="0" u="none" strike="noStrike" kern="1200" cap="none" spc="0" normalizeH="0" baseline="0" noProof="0">
                  <a:ln>
                    <a:noFill/>
                  </a:ln>
                  <a:solidFill>
                    <a:srgbClr val="38484E"/>
                  </a:solidFill>
                  <a:effectLst/>
                  <a:uLnTx/>
                  <a:uFillTx/>
                  <a:latin typeface="Roboto" panose="02000000000000000000" pitchFamily="2" charset="0"/>
                  <a:ea typeface="Roboto" panose="02000000000000000000" pitchFamily="2" charset="0"/>
                  <a:cs typeface="Arial" panose="020B0604020202020204" pitchFamily="34" charset="0"/>
                </a:endParaRPr>
              </a:p>
            </p:txBody>
          </p:sp>
          <p:sp>
            <p:nvSpPr>
              <p:cNvPr id="17" name="Freeform 65">
                <a:extLst>
                  <a:ext uri="{FF2B5EF4-FFF2-40B4-BE49-F238E27FC236}">
                    <a16:creationId xmlns:a16="http://schemas.microsoft.com/office/drawing/2014/main" id="{E3A8E4FD-49C1-0B72-CBF9-825293B1A61C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1117" y="2394"/>
                <a:ext cx="244" cy="157"/>
              </a:xfrm>
              <a:custGeom>
                <a:avLst/>
                <a:gdLst>
                  <a:gd name="T0" fmla="*/ 244 w 244"/>
                  <a:gd name="T1" fmla="*/ 157 h 157"/>
                  <a:gd name="T2" fmla="*/ 244 w 244"/>
                  <a:gd name="T3" fmla="*/ 0 h 157"/>
                  <a:gd name="T4" fmla="*/ 0 w 244"/>
                  <a:gd name="T5" fmla="*/ 0 h 157"/>
                  <a:gd name="T6" fmla="*/ 0 w 244"/>
                  <a:gd name="T7" fmla="*/ 157 h 157"/>
                  <a:gd name="T8" fmla="*/ 244 w 244"/>
                  <a:gd name="T9" fmla="*/ 157 h 157"/>
                  <a:gd name="T10" fmla="*/ 244 w 244"/>
                  <a:gd name="T11" fmla="*/ 157 h 157"/>
                  <a:gd name="T12" fmla="*/ 0 60000 65536"/>
                  <a:gd name="T13" fmla="*/ 0 60000 65536"/>
                  <a:gd name="T14" fmla="*/ 0 60000 65536"/>
                  <a:gd name="T15" fmla="*/ 0 60000 65536"/>
                  <a:gd name="T16" fmla="*/ 0 60000 65536"/>
                  <a:gd name="T17" fmla="*/ 0 60000 65536"/>
                  <a:gd name="T18" fmla="*/ 0 w 244"/>
                  <a:gd name="T19" fmla="*/ 0 h 157"/>
                  <a:gd name="T20" fmla="*/ 244 w 244"/>
                  <a:gd name="T21" fmla="*/ 157 h 157"/>
                </a:gdLst>
                <a:ahLst/>
                <a:cxnLst>
                  <a:cxn ang="T12">
                    <a:pos x="T0" y="T1"/>
                  </a:cxn>
                  <a:cxn ang="T13">
                    <a:pos x="T2" y="T3"/>
                  </a:cxn>
                  <a:cxn ang="T14">
                    <a:pos x="T4" y="T5"/>
                  </a:cxn>
                  <a:cxn ang="T15">
                    <a:pos x="T6" y="T7"/>
                  </a:cxn>
                  <a:cxn ang="T16">
                    <a:pos x="T8" y="T9"/>
                  </a:cxn>
                  <a:cxn ang="T17">
                    <a:pos x="T10" y="T11"/>
                  </a:cxn>
                </a:cxnLst>
                <a:rect l="T18" t="T19" r="T20" b="T21"/>
                <a:pathLst>
                  <a:path w="244" h="157">
                    <a:moveTo>
                      <a:pt x="244" y="157"/>
                    </a:moveTo>
                    <a:lnTo>
                      <a:pt x="244" y="0"/>
                    </a:lnTo>
                    <a:lnTo>
                      <a:pt x="0" y="0"/>
                    </a:lnTo>
                    <a:lnTo>
                      <a:pt x="0" y="157"/>
                    </a:lnTo>
                    <a:lnTo>
                      <a:pt x="244" y="157"/>
                    </a:lnTo>
                  </a:path>
                </a:pathLst>
              </a:custGeom>
              <a:noFill/>
              <a:ln w="0">
                <a:solidFill>
                  <a:srgbClr val="000000"/>
                </a:soli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 marL="0" marR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GB" sz="900" b="0" i="0" u="none" strike="noStrike" kern="1200" cap="none" spc="0" normalizeH="0" baseline="0" noProof="0">
                  <a:ln>
                    <a:noFill/>
                  </a:ln>
                  <a:solidFill>
                    <a:srgbClr val="38484E"/>
                  </a:solidFill>
                  <a:effectLst/>
                  <a:uLnTx/>
                  <a:uFillTx/>
                  <a:latin typeface="Roboto" panose="02000000000000000000" pitchFamily="2" charset="0"/>
                  <a:ea typeface="Roboto" panose="02000000000000000000" pitchFamily="2" charset="0"/>
                  <a:cs typeface="Arial" panose="020B0604020202020204" pitchFamily="34" charset="0"/>
                </a:endParaRPr>
              </a:p>
            </p:txBody>
          </p:sp>
        </p:grpSp>
        <p:sp>
          <p:nvSpPr>
            <p:cNvPr id="6" name="Text Box 173">
              <a:extLst>
                <a:ext uri="{FF2B5EF4-FFF2-40B4-BE49-F238E27FC236}">
                  <a16:creationId xmlns:a16="http://schemas.microsoft.com/office/drawing/2014/main" id="{4CA81689-4862-E9A9-9A2A-400CBA2B6FED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509906" y="3214221"/>
              <a:ext cx="709613" cy="2143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marL="0" marR="0" lvl="0" indent="0" algn="ctr" defTabSz="914400" rtl="0" eaLnBrk="0" fontAlgn="base" latinLnBrk="0" hangingPunct="0">
                <a:lnSpc>
                  <a:spcPct val="100000"/>
                </a:lnSpc>
                <a:spcBef>
                  <a:spcPct val="5000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800" b="0" i="0" u="none" strike="noStrike" kern="1200" cap="none" spc="0" normalizeH="0" baseline="0" noProof="0" dirty="0">
                  <a:ln>
                    <a:noFill/>
                  </a:ln>
                  <a:solidFill>
                    <a:srgbClr val="38484E"/>
                  </a:solidFill>
                  <a:effectLst/>
                  <a:uLnTx/>
                  <a:uFillTx/>
                  <a:latin typeface="Roboto" panose="02000000000000000000" pitchFamily="2" charset="0"/>
                  <a:ea typeface="Roboto" panose="02000000000000000000" pitchFamily="2" charset="0"/>
                  <a:cs typeface="Arial" panose="020B0604020202020204" pitchFamily="34" charset="0"/>
                </a:rPr>
                <a:t>GREECE</a:t>
              </a:r>
            </a:p>
          </p:txBody>
        </p:sp>
      </p:grpSp>
      <p:grpSp>
        <p:nvGrpSpPr>
          <p:cNvPr id="18" name="Group 17">
            <a:extLst>
              <a:ext uri="{FF2B5EF4-FFF2-40B4-BE49-F238E27FC236}">
                <a16:creationId xmlns:a16="http://schemas.microsoft.com/office/drawing/2014/main" id="{C949A993-94AE-A79F-7941-3410364FEAA0}"/>
              </a:ext>
            </a:extLst>
          </p:cNvPr>
          <p:cNvGrpSpPr/>
          <p:nvPr/>
        </p:nvGrpSpPr>
        <p:grpSpPr>
          <a:xfrm>
            <a:off x="4865083" y="3237574"/>
            <a:ext cx="709612" cy="463915"/>
            <a:chOff x="4865083" y="2964619"/>
            <a:chExt cx="709612" cy="463915"/>
          </a:xfrm>
        </p:grpSpPr>
        <p:grpSp>
          <p:nvGrpSpPr>
            <p:cNvPr id="19" name="Group 20">
              <a:extLst>
                <a:ext uri="{FF2B5EF4-FFF2-40B4-BE49-F238E27FC236}">
                  <a16:creationId xmlns:a16="http://schemas.microsoft.com/office/drawing/2014/main" id="{90C2FB80-C91B-AEFD-7BEE-07646E2CF777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5026214" y="2964619"/>
              <a:ext cx="387350" cy="247650"/>
              <a:chOff x="1117" y="2897"/>
              <a:chExt cx="244" cy="156"/>
            </a:xfrm>
          </p:grpSpPr>
          <p:sp>
            <p:nvSpPr>
              <p:cNvPr id="21" name="Freeform 21">
                <a:extLst>
                  <a:ext uri="{FF2B5EF4-FFF2-40B4-BE49-F238E27FC236}">
                    <a16:creationId xmlns:a16="http://schemas.microsoft.com/office/drawing/2014/main" id="{77942896-4590-B6DF-98E8-2EFC786D5337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1117" y="2897"/>
                <a:ext cx="244" cy="156"/>
              </a:xfrm>
              <a:custGeom>
                <a:avLst/>
                <a:gdLst>
                  <a:gd name="T0" fmla="*/ 244 w 244"/>
                  <a:gd name="T1" fmla="*/ 156 h 156"/>
                  <a:gd name="T2" fmla="*/ 244 w 244"/>
                  <a:gd name="T3" fmla="*/ 0 h 156"/>
                  <a:gd name="T4" fmla="*/ 0 w 244"/>
                  <a:gd name="T5" fmla="*/ 0 h 156"/>
                  <a:gd name="T6" fmla="*/ 0 w 244"/>
                  <a:gd name="T7" fmla="*/ 156 h 156"/>
                  <a:gd name="T8" fmla="*/ 244 w 244"/>
                  <a:gd name="T9" fmla="*/ 156 h 156"/>
                  <a:gd name="T10" fmla="*/ 244 w 244"/>
                  <a:gd name="T11" fmla="*/ 156 h 156"/>
                  <a:gd name="T12" fmla="*/ 0 60000 65536"/>
                  <a:gd name="T13" fmla="*/ 0 60000 65536"/>
                  <a:gd name="T14" fmla="*/ 0 60000 65536"/>
                  <a:gd name="T15" fmla="*/ 0 60000 65536"/>
                  <a:gd name="T16" fmla="*/ 0 60000 65536"/>
                  <a:gd name="T17" fmla="*/ 0 60000 65536"/>
                  <a:gd name="T18" fmla="*/ 0 w 244"/>
                  <a:gd name="T19" fmla="*/ 0 h 156"/>
                  <a:gd name="T20" fmla="*/ 244 w 244"/>
                  <a:gd name="T21" fmla="*/ 156 h 156"/>
                </a:gdLst>
                <a:ahLst/>
                <a:cxnLst>
                  <a:cxn ang="T12">
                    <a:pos x="T0" y="T1"/>
                  </a:cxn>
                  <a:cxn ang="T13">
                    <a:pos x="T2" y="T3"/>
                  </a:cxn>
                  <a:cxn ang="T14">
                    <a:pos x="T4" y="T5"/>
                  </a:cxn>
                  <a:cxn ang="T15">
                    <a:pos x="T6" y="T7"/>
                  </a:cxn>
                  <a:cxn ang="T16">
                    <a:pos x="T8" y="T9"/>
                  </a:cxn>
                  <a:cxn ang="T17">
                    <a:pos x="T10" y="T11"/>
                  </a:cxn>
                </a:cxnLst>
                <a:rect l="T18" t="T19" r="T20" b="T21"/>
                <a:pathLst>
                  <a:path w="244" h="156">
                    <a:moveTo>
                      <a:pt x="244" y="156"/>
                    </a:moveTo>
                    <a:lnTo>
                      <a:pt x="244" y="0"/>
                    </a:lnTo>
                    <a:lnTo>
                      <a:pt x="0" y="0"/>
                    </a:lnTo>
                    <a:lnTo>
                      <a:pt x="0" y="156"/>
                    </a:lnTo>
                    <a:lnTo>
                      <a:pt x="244" y="156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 marL="0" marR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GB" sz="900" b="0" i="0" u="none" strike="noStrike" kern="1200" cap="none" spc="0" normalizeH="0" baseline="0" noProof="0">
                  <a:ln>
                    <a:noFill/>
                  </a:ln>
                  <a:solidFill>
                    <a:srgbClr val="38484E"/>
                  </a:solidFill>
                  <a:effectLst/>
                  <a:uLnTx/>
                  <a:uFillTx/>
                  <a:latin typeface="Roboto" panose="02000000000000000000" pitchFamily="2" charset="0"/>
                  <a:ea typeface="Roboto" panose="02000000000000000000" pitchFamily="2" charset="0"/>
                  <a:cs typeface="Arial" panose="020B0604020202020204" pitchFamily="34" charset="0"/>
                </a:endParaRPr>
              </a:p>
            </p:txBody>
          </p:sp>
          <p:sp>
            <p:nvSpPr>
              <p:cNvPr id="22" name="Freeform 22">
                <a:extLst>
                  <a:ext uri="{FF2B5EF4-FFF2-40B4-BE49-F238E27FC236}">
                    <a16:creationId xmlns:a16="http://schemas.microsoft.com/office/drawing/2014/main" id="{FC66234F-6B80-3867-3005-C2FFE9C6E2E3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1117" y="2897"/>
                <a:ext cx="77" cy="156"/>
              </a:xfrm>
              <a:custGeom>
                <a:avLst/>
                <a:gdLst>
                  <a:gd name="T0" fmla="*/ 77 w 77"/>
                  <a:gd name="T1" fmla="*/ 156 h 156"/>
                  <a:gd name="T2" fmla="*/ 77 w 77"/>
                  <a:gd name="T3" fmla="*/ 0 h 156"/>
                  <a:gd name="T4" fmla="*/ 0 w 77"/>
                  <a:gd name="T5" fmla="*/ 0 h 156"/>
                  <a:gd name="T6" fmla="*/ 0 w 77"/>
                  <a:gd name="T7" fmla="*/ 156 h 156"/>
                  <a:gd name="T8" fmla="*/ 77 w 77"/>
                  <a:gd name="T9" fmla="*/ 156 h 156"/>
                  <a:gd name="T10" fmla="*/ 77 w 77"/>
                  <a:gd name="T11" fmla="*/ 156 h 156"/>
                  <a:gd name="T12" fmla="*/ 0 60000 65536"/>
                  <a:gd name="T13" fmla="*/ 0 60000 65536"/>
                  <a:gd name="T14" fmla="*/ 0 60000 65536"/>
                  <a:gd name="T15" fmla="*/ 0 60000 65536"/>
                  <a:gd name="T16" fmla="*/ 0 60000 65536"/>
                  <a:gd name="T17" fmla="*/ 0 60000 65536"/>
                  <a:gd name="T18" fmla="*/ 0 w 77"/>
                  <a:gd name="T19" fmla="*/ 0 h 156"/>
                  <a:gd name="T20" fmla="*/ 77 w 77"/>
                  <a:gd name="T21" fmla="*/ 156 h 156"/>
                </a:gdLst>
                <a:ahLst/>
                <a:cxnLst>
                  <a:cxn ang="T12">
                    <a:pos x="T0" y="T1"/>
                  </a:cxn>
                  <a:cxn ang="T13">
                    <a:pos x="T2" y="T3"/>
                  </a:cxn>
                  <a:cxn ang="T14">
                    <a:pos x="T4" y="T5"/>
                  </a:cxn>
                  <a:cxn ang="T15">
                    <a:pos x="T6" y="T7"/>
                  </a:cxn>
                  <a:cxn ang="T16">
                    <a:pos x="T8" y="T9"/>
                  </a:cxn>
                  <a:cxn ang="T17">
                    <a:pos x="T10" y="T11"/>
                  </a:cxn>
                </a:cxnLst>
                <a:rect l="T18" t="T19" r="T20" b="T21"/>
                <a:pathLst>
                  <a:path w="77" h="156">
                    <a:moveTo>
                      <a:pt x="77" y="156"/>
                    </a:moveTo>
                    <a:lnTo>
                      <a:pt x="77" y="0"/>
                    </a:lnTo>
                    <a:lnTo>
                      <a:pt x="0" y="0"/>
                    </a:lnTo>
                    <a:lnTo>
                      <a:pt x="0" y="156"/>
                    </a:lnTo>
                    <a:lnTo>
                      <a:pt x="77" y="156"/>
                    </a:lnTo>
                    <a:close/>
                  </a:path>
                </a:pathLst>
              </a:custGeom>
              <a:solidFill>
                <a:srgbClr val="008837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 marL="0" marR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GB" sz="900" b="0" i="0" u="none" strike="noStrike" kern="1200" cap="none" spc="0" normalizeH="0" baseline="0" noProof="0">
                  <a:ln>
                    <a:noFill/>
                  </a:ln>
                  <a:solidFill>
                    <a:srgbClr val="38484E"/>
                  </a:solidFill>
                  <a:effectLst/>
                  <a:uLnTx/>
                  <a:uFillTx/>
                  <a:latin typeface="Roboto" panose="02000000000000000000" pitchFamily="2" charset="0"/>
                  <a:ea typeface="Roboto" panose="02000000000000000000" pitchFamily="2" charset="0"/>
                  <a:cs typeface="Arial" panose="020B0604020202020204" pitchFamily="34" charset="0"/>
                </a:endParaRPr>
              </a:p>
            </p:txBody>
          </p:sp>
          <p:sp>
            <p:nvSpPr>
              <p:cNvPr id="23" name="Freeform 23">
                <a:extLst>
                  <a:ext uri="{FF2B5EF4-FFF2-40B4-BE49-F238E27FC236}">
                    <a16:creationId xmlns:a16="http://schemas.microsoft.com/office/drawing/2014/main" id="{F90F51AB-02A1-C8EE-A222-AABDBC96B9CF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1277" y="2897"/>
                <a:ext cx="84" cy="156"/>
              </a:xfrm>
              <a:custGeom>
                <a:avLst/>
                <a:gdLst>
                  <a:gd name="T0" fmla="*/ 84 w 84"/>
                  <a:gd name="T1" fmla="*/ 156 h 156"/>
                  <a:gd name="T2" fmla="*/ 84 w 84"/>
                  <a:gd name="T3" fmla="*/ 0 h 156"/>
                  <a:gd name="T4" fmla="*/ 0 w 84"/>
                  <a:gd name="T5" fmla="*/ 0 h 156"/>
                  <a:gd name="T6" fmla="*/ 0 w 84"/>
                  <a:gd name="T7" fmla="*/ 156 h 156"/>
                  <a:gd name="T8" fmla="*/ 84 w 84"/>
                  <a:gd name="T9" fmla="*/ 156 h 156"/>
                  <a:gd name="T10" fmla="*/ 84 w 84"/>
                  <a:gd name="T11" fmla="*/ 156 h 156"/>
                  <a:gd name="T12" fmla="*/ 0 60000 65536"/>
                  <a:gd name="T13" fmla="*/ 0 60000 65536"/>
                  <a:gd name="T14" fmla="*/ 0 60000 65536"/>
                  <a:gd name="T15" fmla="*/ 0 60000 65536"/>
                  <a:gd name="T16" fmla="*/ 0 60000 65536"/>
                  <a:gd name="T17" fmla="*/ 0 60000 65536"/>
                  <a:gd name="T18" fmla="*/ 0 w 84"/>
                  <a:gd name="T19" fmla="*/ 0 h 156"/>
                  <a:gd name="T20" fmla="*/ 84 w 84"/>
                  <a:gd name="T21" fmla="*/ 156 h 156"/>
                </a:gdLst>
                <a:ahLst/>
                <a:cxnLst>
                  <a:cxn ang="T12">
                    <a:pos x="T0" y="T1"/>
                  </a:cxn>
                  <a:cxn ang="T13">
                    <a:pos x="T2" y="T3"/>
                  </a:cxn>
                  <a:cxn ang="T14">
                    <a:pos x="T4" y="T5"/>
                  </a:cxn>
                  <a:cxn ang="T15">
                    <a:pos x="T6" y="T7"/>
                  </a:cxn>
                  <a:cxn ang="T16">
                    <a:pos x="T8" y="T9"/>
                  </a:cxn>
                  <a:cxn ang="T17">
                    <a:pos x="T10" y="T11"/>
                  </a:cxn>
                </a:cxnLst>
                <a:rect l="T18" t="T19" r="T20" b="T21"/>
                <a:pathLst>
                  <a:path w="84" h="156">
                    <a:moveTo>
                      <a:pt x="84" y="156"/>
                    </a:moveTo>
                    <a:lnTo>
                      <a:pt x="84" y="0"/>
                    </a:lnTo>
                    <a:lnTo>
                      <a:pt x="0" y="0"/>
                    </a:lnTo>
                    <a:lnTo>
                      <a:pt x="0" y="156"/>
                    </a:lnTo>
                    <a:lnTo>
                      <a:pt x="84" y="156"/>
                    </a:lnTo>
                    <a:close/>
                  </a:path>
                </a:pathLst>
              </a:custGeom>
              <a:solidFill>
                <a:srgbClr val="FF0000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 marL="0" marR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GB" sz="900" b="0" i="0" u="none" strike="noStrike" kern="1200" cap="none" spc="0" normalizeH="0" baseline="0" noProof="0">
                  <a:ln>
                    <a:noFill/>
                  </a:ln>
                  <a:solidFill>
                    <a:srgbClr val="38484E"/>
                  </a:solidFill>
                  <a:effectLst/>
                  <a:uLnTx/>
                  <a:uFillTx/>
                  <a:latin typeface="Roboto" panose="02000000000000000000" pitchFamily="2" charset="0"/>
                  <a:ea typeface="Roboto" panose="02000000000000000000" pitchFamily="2" charset="0"/>
                  <a:cs typeface="Arial" panose="020B0604020202020204" pitchFamily="34" charset="0"/>
                </a:endParaRPr>
              </a:p>
            </p:txBody>
          </p:sp>
          <p:sp>
            <p:nvSpPr>
              <p:cNvPr id="24" name="Freeform 24">
                <a:extLst>
                  <a:ext uri="{FF2B5EF4-FFF2-40B4-BE49-F238E27FC236}">
                    <a16:creationId xmlns:a16="http://schemas.microsoft.com/office/drawing/2014/main" id="{D408B0F7-86CA-0B12-10EA-CE9B407F2E25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1117" y="2897"/>
                <a:ext cx="244" cy="156"/>
              </a:xfrm>
              <a:custGeom>
                <a:avLst/>
                <a:gdLst>
                  <a:gd name="T0" fmla="*/ 244 w 244"/>
                  <a:gd name="T1" fmla="*/ 156 h 156"/>
                  <a:gd name="T2" fmla="*/ 244 w 244"/>
                  <a:gd name="T3" fmla="*/ 0 h 156"/>
                  <a:gd name="T4" fmla="*/ 0 w 244"/>
                  <a:gd name="T5" fmla="*/ 0 h 156"/>
                  <a:gd name="T6" fmla="*/ 0 w 244"/>
                  <a:gd name="T7" fmla="*/ 156 h 156"/>
                  <a:gd name="T8" fmla="*/ 244 w 244"/>
                  <a:gd name="T9" fmla="*/ 156 h 156"/>
                  <a:gd name="T10" fmla="*/ 244 w 244"/>
                  <a:gd name="T11" fmla="*/ 156 h 156"/>
                  <a:gd name="T12" fmla="*/ 0 60000 65536"/>
                  <a:gd name="T13" fmla="*/ 0 60000 65536"/>
                  <a:gd name="T14" fmla="*/ 0 60000 65536"/>
                  <a:gd name="T15" fmla="*/ 0 60000 65536"/>
                  <a:gd name="T16" fmla="*/ 0 60000 65536"/>
                  <a:gd name="T17" fmla="*/ 0 60000 65536"/>
                  <a:gd name="T18" fmla="*/ 0 w 244"/>
                  <a:gd name="T19" fmla="*/ 0 h 156"/>
                  <a:gd name="T20" fmla="*/ 244 w 244"/>
                  <a:gd name="T21" fmla="*/ 156 h 156"/>
                </a:gdLst>
                <a:ahLst/>
                <a:cxnLst>
                  <a:cxn ang="T12">
                    <a:pos x="T0" y="T1"/>
                  </a:cxn>
                  <a:cxn ang="T13">
                    <a:pos x="T2" y="T3"/>
                  </a:cxn>
                  <a:cxn ang="T14">
                    <a:pos x="T4" y="T5"/>
                  </a:cxn>
                  <a:cxn ang="T15">
                    <a:pos x="T6" y="T7"/>
                  </a:cxn>
                  <a:cxn ang="T16">
                    <a:pos x="T8" y="T9"/>
                  </a:cxn>
                  <a:cxn ang="T17">
                    <a:pos x="T10" y="T11"/>
                  </a:cxn>
                </a:cxnLst>
                <a:rect l="T18" t="T19" r="T20" b="T21"/>
                <a:pathLst>
                  <a:path w="244" h="156">
                    <a:moveTo>
                      <a:pt x="244" y="156"/>
                    </a:moveTo>
                    <a:lnTo>
                      <a:pt x="244" y="0"/>
                    </a:lnTo>
                    <a:lnTo>
                      <a:pt x="0" y="0"/>
                    </a:lnTo>
                    <a:lnTo>
                      <a:pt x="0" y="156"/>
                    </a:lnTo>
                    <a:lnTo>
                      <a:pt x="244" y="156"/>
                    </a:lnTo>
                  </a:path>
                </a:pathLst>
              </a:custGeom>
              <a:noFill/>
              <a:ln w="0">
                <a:solidFill>
                  <a:srgbClr val="000000"/>
                </a:soli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 marL="0" marR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GB" sz="900" b="0" i="0" u="none" strike="noStrike" kern="1200" cap="none" spc="0" normalizeH="0" baseline="0" noProof="0">
                  <a:ln>
                    <a:noFill/>
                  </a:ln>
                  <a:solidFill>
                    <a:srgbClr val="38484E"/>
                  </a:solidFill>
                  <a:effectLst/>
                  <a:uLnTx/>
                  <a:uFillTx/>
                  <a:latin typeface="Roboto" panose="02000000000000000000" pitchFamily="2" charset="0"/>
                  <a:ea typeface="Roboto" panose="02000000000000000000" pitchFamily="2" charset="0"/>
                  <a:cs typeface="Arial" panose="020B0604020202020204" pitchFamily="34" charset="0"/>
                </a:endParaRPr>
              </a:p>
            </p:txBody>
          </p:sp>
        </p:grpSp>
        <p:sp>
          <p:nvSpPr>
            <p:cNvPr id="20" name="Text Box 175">
              <a:extLst>
                <a:ext uri="{FF2B5EF4-FFF2-40B4-BE49-F238E27FC236}">
                  <a16:creationId xmlns:a16="http://schemas.microsoft.com/office/drawing/2014/main" id="{4AF1C220-61EF-3E3D-7879-7561B488FE37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4865083" y="3214221"/>
              <a:ext cx="709612" cy="2143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marL="0" marR="0" lvl="0" indent="0" algn="ctr" defTabSz="914400" rtl="0" eaLnBrk="0" fontAlgn="base" latinLnBrk="0" hangingPunct="0">
                <a:lnSpc>
                  <a:spcPct val="100000"/>
                </a:lnSpc>
                <a:spcBef>
                  <a:spcPct val="5000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800" b="0" i="0" u="none" strike="noStrike" kern="1200" cap="none" spc="0" normalizeH="0" baseline="0" noProof="0" dirty="0">
                  <a:ln>
                    <a:noFill/>
                  </a:ln>
                  <a:solidFill>
                    <a:srgbClr val="38484E"/>
                  </a:solidFill>
                  <a:effectLst/>
                  <a:uLnTx/>
                  <a:uFillTx/>
                  <a:latin typeface="Roboto" panose="02000000000000000000" pitchFamily="2" charset="0"/>
                  <a:ea typeface="Roboto" panose="02000000000000000000" pitchFamily="2" charset="0"/>
                  <a:cs typeface="Arial" panose="020B0604020202020204" pitchFamily="34" charset="0"/>
                </a:rPr>
                <a:t>ITALY</a:t>
              </a:r>
            </a:p>
          </p:txBody>
        </p:sp>
      </p:grpSp>
      <p:grpSp>
        <p:nvGrpSpPr>
          <p:cNvPr id="25" name="Group 24">
            <a:extLst>
              <a:ext uri="{FF2B5EF4-FFF2-40B4-BE49-F238E27FC236}">
                <a16:creationId xmlns:a16="http://schemas.microsoft.com/office/drawing/2014/main" id="{2DD6EB83-0590-ADC2-886A-3F85EDE54D6F}"/>
              </a:ext>
            </a:extLst>
          </p:cNvPr>
          <p:cNvGrpSpPr/>
          <p:nvPr/>
        </p:nvGrpSpPr>
        <p:grpSpPr>
          <a:xfrm>
            <a:off x="3690384" y="3237574"/>
            <a:ext cx="708025" cy="463915"/>
            <a:chOff x="3690384" y="2964619"/>
            <a:chExt cx="708025" cy="463915"/>
          </a:xfrm>
        </p:grpSpPr>
        <p:grpSp>
          <p:nvGrpSpPr>
            <p:cNvPr id="26" name="Group 25">
              <a:extLst>
                <a:ext uri="{FF2B5EF4-FFF2-40B4-BE49-F238E27FC236}">
                  <a16:creationId xmlns:a16="http://schemas.microsoft.com/office/drawing/2014/main" id="{C9EDF11A-991B-CDE5-8334-760A1E4D7FD4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3850721" y="2964619"/>
              <a:ext cx="387350" cy="247650"/>
              <a:chOff x="1117" y="2646"/>
              <a:chExt cx="244" cy="156"/>
            </a:xfrm>
          </p:grpSpPr>
          <p:sp>
            <p:nvSpPr>
              <p:cNvPr id="28" name="Freeform 26">
                <a:extLst>
                  <a:ext uri="{FF2B5EF4-FFF2-40B4-BE49-F238E27FC236}">
                    <a16:creationId xmlns:a16="http://schemas.microsoft.com/office/drawing/2014/main" id="{ED96BB80-0597-C9BF-176B-EA64BAE06F4E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1117" y="2646"/>
                <a:ext cx="244" cy="156"/>
              </a:xfrm>
              <a:custGeom>
                <a:avLst/>
                <a:gdLst>
                  <a:gd name="T0" fmla="*/ 244 w 244"/>
                  <a:gd name="T1" fmla="*/ 156 h 156"/>
                  <a:gd name="T2" fmla="*/ 244 w 244"/>
                  <a:gd name="T3" fmla="*/ 0 h 156"/>
                  <a:gd name="T4" fmla="*/ 0 w 244"/>
                  <a:gd name="T5" fmla="*/ 0 h 156"/>
                  <a:gd name="T6" fmla="*/ 0 w 244"/>
                  <a:gd name="T7" fmla="*/ 156 h 156"/>
                  <a:gd name="T8" fmla="*/ 244 w 244"/>
                  <a:gd name="T9" fmla="*/ 156 h 156"/>
                  <a:gd name="T10" fmla="*/ 244 w 244"/>
                  <a:gd name="T11" fmla="*/ 156 h 156"/>
                  <a:gd name="T12" fmla="*/ 0 60000 65536"/>
                  <a:gd name="T13" fmla="*/ 0 60000 65536"/>
                  <a:gd name="T14" fmla="*/ 0 60000 65536"/>
                  <a:gd name="T15" fmla="*/ 0 60000 65536"/>
                  <a:gd name="T16" fmla="*/ 0 60000 65536"/>
                  <a:gd name="T17" fmla="*/ 0 60000 65536"/>
                  <a:gd name="T18" fmla="*/ 0 w 244"/>
                  <a:gd name="T19" fmla="*/ 0 h 156"/>
                  <a:gd name="T20" fmla="*/ 244 w 244"/>
                  <a:gd name="T21" fmla="*/ 156 h 156"/>
                </a:gdLst>
                <a:ahLst/>
                <a:cxnLst>
                  <a:cxn ang="T12">
                    <a:pos x="T0" y="T1"/>
                  </a:cxn>
                  <a:cxn ang="T13">
                    <a:pos x="T2" y="T3"/>
                  </a:cxn>
                  <a:cxn ang="T14">
                    <a:pos x="T4" y="T5"/>
                  </a:cxn>
                  <a:cxn ang="T15">
                    <a:pos x="T6" y="T7"/>
                  </a:cxn>
                  <a:cxn ang="T16">
                    <a:pos x="T8" y="T9"/>
                  </a:cxn>
                  <a:cxn ang="T17">
                    <a:pos x="T10" y="T11"/>
                  </a:cxn>
                </a:cxnLst>
                <a:rect l="T18" t="T19" r="T20" b="T21"/>
                <a:pathLst>
                  <a:path w="244" h="156">
                    <a:moveTo>
                      <a:pt x="244" y="156"/>
                    </a:moveTo>
                    <a:lnTo>
                      <a:pt x="244" y="0"/>
                    </a:lnTo>
                    <a:lnTo>
                      <a:pt x="0" y="0"/>
                    </a:lnTo>
                    <a:lnTo>
                      <a:pt x="0" y="156"/>
                    </a:lnTo>
                    <a:lnTo>
                      <a:pt x="244" y="156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 marL="0" marR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GB" sz="900" b="0" i="0" u="none" strike="noStrike" kern="1200" cap="none" spc="0" normalizeH="0" baseline="0" noProof="0">
                  <a:ln>
                    <a:noFill/>
                  </a:ln>
                  <a:solidFill>
                    <a:srgbClr val="38484E"/>
                  </a:solidFill>
                  <a:effectLst/>
                  <a:uLnTx/>
                  <a:uFillTx/>
                  <a:latin typeface="Roboto" panose="02000000000000000000" pitchFamily="2" charset="0"/>
                  <a:ea typeface="Roboto" panose="02000000000000000000" pitchFamily="2" charset="0"/>
                  <a:cs typeface="Arial" panose="020B0604020202020204" pitchFamily="34" charset="0"/>
                </a:endParaRPr>
              </a:p>
            </p:txBody>
          </p:sp>
          <p:sp>
            <p:nvSpPr>
              <p:cNvPr id="29" name="Freeform 27">
                <a:extLst>
                  <a:ext uri="{FF2B5EF4-FFF2-40B4-BE49-F238E27FC236}">
                    <a16:creationId xmlns:a16="http://schemas.microsoft.com/office/drawing/2014/main" id="{64592882-F751-3F32-C750-A7D4E4232A4B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1117" y="2646"/>
                <a:ext cx="77" cy="156"/>
              </a:xfrm>
              <a:custGeom>
                <a:avLst/>
                <a:gdLst>
                  <a:gd name="T0" fmla="*/ 77 w 77"/>
                  <a:gd name="T1" fmla="*/ 156 h 156"/>
                  <a:gd name="T2" fmla="*/ 77 w 77"/>
                  <a:gd name="T3" fmla="*/ 0 h 156"/>
                  <a:gd name="T4" fmla="*/ 0 w 77"/>
                  <a:gd name="T5" fmla="*/ 0 h 156"/>
                  <a:gd name="T6" fmla="*/ 0 w 77"/>
                  <a:gd name="T7" fmla="*/ 156 h 156"/>
                  <a:gd name="T8" fmla="*/ 77 w 77"/>
                  <a:gd name="T9" fmla="*/ 156 h 156"/>
                  <a:gd name="T10" fmla="*/ 77 w 77"/>
                  <a:gd name="T11" fmla="*/ 156 h 156"/>
                  <a:gd name="T12" fmla="*/ 0 60000 65536"/>
                  <a:gd name="T13" fmla="*/ 0 60000 65536"/>
                  <a:gd name="T14" fmla="*/ 0 60000 65536"/>
                  <a:gd name="T15" fmla="*/ 0 60000 65536"/>
                  <a:gd name="T16" fmla="*/ 0 60000 65536"/>
                  <a:gd name="T17" fmla="*/ 0 60000 65536"/>
                  <a:gd name="T18" fmla="*/ 0 w 77"/>
                  <a:gd name="T19" fmla="*/ 0 h 156"/>
                  <a:gd name="T20" fmla="*/ 77 w 77"/>
                  <a:gd name="T21" fmla="*/ 156 h 156"/>
                </a:gdLst>
                <a:ahLst/>
                <a:cxnLst>
                  <a:cxn ang="T12">
                    <a:pos x="T0" y="T1"/>
                  </a:cxn>
                  <a:cxn ang="T13">
                    <a:pos x="T2" y="T3"/>
                  </a:cxn>
                  <a:cxn ang="T14">
                    <a:pos x="T4" y="T5"/>
                  </a:cxn>
                  <a:cxn ang="T15">
                    <a:pos x="T6" y="T7"/>
                  </a:cxn>
                  <a:cxn ang="T16">
                    <a:pos x="T8" y="T9"/>
                  </a:cxn>
                  <a:cxn ang="T17">
                    <a:pos x="T10" y="T11"/>
                  </a:cxn>
                </a:cxnLst>
                <a:rect l="T18" t="T19" r="T20" b="T21"/>
                <a:pathLst>
                  <a:path w="77" h="156">
                    <a:moveTo>
                      <a:pt x="77" y="156"/>
                    </a:moveTo>
                    <a:lnTo>
                      <a:pt x="77" y="0"/>
                    </a:lnTo>
                    <a:lnTo>
                      <a:pt x="0" y="0"/>
                    </a:lnTo>
                    <a:lnTo>
                      <a:pt x="0" y="156"/>
                    </a:lnTo>
                    <a:lnTo>
                      <a:pt x="77" y="156"/>
                    </a:lnTo>
                    <a:close/>
                  </a:path>
                </a:pathLst>
              </a:custGeom>
              <a:solidFill>
                <a:srgbClr val="008837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 marL="0" marR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GB" sz="900" b="0" i="0" u="none" strike="noStrike" kern="1200" cap="none" spc="0" normalizeH="0" baseline="0" noProof="0">
                  <a:ln>
                    <a:noFill/>
                  </a:ln>
                  <a:solidFill>
                    <a:srgbClr val="38484E"/>
                  </a:solidFill>
                  <a:effectLst/>
                  <a:uLnTx/>
                  <a:uFillTx/>
                  <a:latin typeface="Roboto" panose="02000000000000000000" pitchFamily="2" charset="0"/>
                  <a:ea typeface="Roboto" panose="02000000000000000000" pitchFamily="2" charset="0"/>
                  <a:cs typeface="Arial" panose="020B0604020202020204" pitchFamily="34" charset="0"/>
                </a:endParaRPr>
              </a:p>
            </p:txBody>
          </p:sp>
          <p:sp>
            <p:nvSpPr>
              <p:cNvPr id="30" name="Freeform 28">
                <a:extLst>
                  <a:ext uri="{FF2B5EF4-FFF2-40B4-BE49-F238E27FC236}">
                    <a16:creationId xmlns:a16="http://schemas.microsoft.com/office/drawing/2014/main" id="{4014A18E-8586-C8A8-BDA0-780D6FBFB491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1277" y="2646"/>
                <a:ext cx="84" cy="156"/>
              </a:xfrm>
              <a:custGeom>
                <a:avLst/>
                <a:gdLst>
                  <a:gd name="T0" fmla="*/ 84 w 84"/>
                  <a:gd name="T1" fmla="*/ 156 h 156"/>
                  <a:gd name="T2" fmla="*/ 84 w 84"/>
                  <a:gd name="T3" fmla="*/ 0 h 156"/>
                  <a:gd name="T4" fmla="*/ 0 w 84"/>
                  <a:gd name="T5" fmla="*/ 0 h 156"/>
                  <a:gd name="T6" fmla="*/ 0 w 84"/>
                  <a:gd name="T7" fmla="*/ 156 h 156"/>
                  <a:gd name="T8" fmla="*/ 84 w 84"/>
                  <a:gd name="T9" fmla="*/ 156 h 156"/>
                  <a:gd name="T10" fmla="*/ 84 w 84"/>
                  <a:gd name="T11" fmla="*/ 156 h 156"/>
                  <a:gd name="T12" fmla="*/ 0 60000 65536"/>
                  <a:gd name="T13" fmla="*/ 0 60000 65536"/>
                  <a:gd name="T14" fmla="*/ 0 60000 65536"/>
                  <a:gd name="T15" fmla="*/ 0 60000 65536"/>
                  <a:gd name="T16" fmla="*/ 0 60000 65536"/>
                  <a:gd name="T17" fmla="*/ 0 60000 65536"/>
                  <a:gd name="T18" fmla="*/ 0 w 84"/>
                  <a:gd name="T19" fmla="*/ 0 h 156"/>
                  <a:gd name="T20" fmla="*/ 84 w 84"/>
                  <a:gd name="T21" fmla="*/ 156 h 156"/>
                </a:gdLst>
                <a:ahLst/>
                <a:cxnLst>
                  <a:cxn ang="T12">
                    <a:pos x="T0" y="T1"/>
                  </a:cxn>
                  <a:cxn ang="T13">
                    <a:pos x="T2" y="T3"/>
                  </a:cxn>
                  <a:cxn ang="T14">
                    <a:pos x="T4" y="T5"/>
                  </a:cxn>
                  <a:cxn ang="T15">
                    <a:pos x="T6" y="T7"/>
                  </a:cxn>
                  <a:cxn ang="T16">
                    <a:pos x="T8" y="T9"/>
                  </a:cxn>
                  <a:cxn ang="T17">
                    <a:pos x="T10" y="T11"/>
                  </a:cxn>
                </a:cxnLst>
                <a:rect l="T18" t="T19" r="T20" b="T21"/>
                <a:pathLst>
                  <a:path w="84" h="156">
                    <a:moveTo>
                      <a:pt x="84" y="156"/>
                    </a:moveTo>
                    <a:lnTo>
                      <a:pt x="84" y="0"/>
                    </a:lnTo>
                    <a:lnTo>
                      <a:pt x="0" y="0"/>
                    </a:lnTo>
                    <a:lnTo>
                      <a:pt x="0" y="156"/>
                    </a:lnTo>
                    <a:lnTo>
                      <a:pt x="84" y="156"/>
                    </a:lnTo>
                    <a:close/>
                  </a:path>
                </a:pathLst>
              </a:custGeom>
              <a:solidFill>
                <a:srgbClr val="FF7F00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 marL="0" marR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GB" sz="900" b="0" i="0" u="none" strike="noStrike" kern="1200" cap="none" spc="0" normalizeH="0" baseline="0" noProof="0">
                  <a:ln>
                    <a:noFill/>
                  </a:ln>
                  <a:solidFill>
                    <a:srgbClr val="38484E"/>
                  </a:solidFill>
                  <a:effectLst/>
                  <a:uLnTx/>
                  <a:uFillTx/>
                  <a:latin typeface="Roboto" panose="02000000000000000000" pitchFamily="2" charset="0"/>
                  <a:ea typeface="Roboto" panose="02000000000000000000" pitchFamily="2" charset="0"/>
                  <a:cs typeface="Arial" panose="020B0604020202020204" pitchFamily="34" charset="0"/>
                </a:endParaRPr>
              </a:p>
            </p:txBody>
          </p:sp>
          <p:sp>
            <p:nvSpPr>
              <p:cNvPr id="31" name="Freeform 29">
                <a:extLst>
                  <a:ext uri="{FF2B5EF4-FFF2-40B4-BE49-F238E27FC236}">
                    <a16:creationId xmlns:a16="http://schemas.microsoft.com/office/drawing/2014/main" id="{2ACD34C4-9309-6588-DCA1-5FB21583F249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1117" y="2646"/>
                <a:ext cx="244" cy="156"/>
              </a:xfrm>
              <a:custGeom>
                <a:avLst/>
                <a:gdLst>
                  <a:gd name="T0" fmla="*/ 244 w 244"/>
                  <a:gd name="T1" fmla="*/ 156 h 156"/>
                  <a:gd name="T2" fmla="*/ 244 w 244"/>
                  <a:gd name="T3" fmla="*/ 0 h 156"/>
                  <a:gd name="T4" fmla="*/ 0 w 244"/>
                  <a:gd name="T5" fmla="*/ 0 h 156"/>
                  <a:gd name="T6" fmla="*/ 0 w 244"/>
                  <a:gd name="T7" fmla="*/ 156 h 156"/>
                  <a:gd name="T8" fmla="*/ 244 w 244"/>
                  <a:gd name="T9" fmla="*/ 156 h 156"/>
                  <a:gd name="T10" fmla="*/ 244 w 244"/>
                  <a:gd name="T11" fmla="*/ 156 h 156"/>
                  <a:gd name="T12" fmla="*/ 0 60000 65536"/>
                  <a:gd name="T13" fmla="*/ 0 60000 65536"/>
                  <a:gd name="T14" fmla="*/ 0 60000 65536"/>
                  <a:gd name="T15" fmla="*/ 0 60000 65536"/>
                  <a:gd name="T16" fmla="*/ 0 60000 65536"/>
                  <a:gd name="T17" fmla="*/ 0 60000 65536"/>
                  <a:gd name="T18" fmla="*/ 0 w 244"/>
                  <a:gd name="T19" fmla="*/ 0 h 156"/>
                  <a:gd name="T20" fmla="*/ 244 w 244"/>
                  <a:gd name="T21" fmla="*/ 156 h 156"/>
                </a:gdLst>
                <a:ahLst/>
                <a:cxnLst>
                  <a:cxn ang="T12">
                    <a:pos x="T0" y="T1"/>
                  </a:cxn>
                  <a:cxn ang="T13">
                    <a:pos x="T2" y="T3"/>
                  </a:cxn>
                  <a:cxn ang="T14">
                    <a:pos x="T4" y="T5"/>
                  </a:cxn>
                  <a:cxn ang="T15">
                    <a:pos x="T6" y="T7"/>
                  </a:cxn>
                  <a:cxn ang="T16">
                    <a:pos x="T8" y="T9"/>
                  </a:cxn>
                  <a:cxn ang="T17">
                    <a:pos x="T10" y="T11"/>
                  </a:cxn>
                </a:cxnLst>
                <a:rect l="T18" t="T19" r="T20" b="T21"/>
                <a:pathLst>
                  <a:path w="244" h="156">
                    <a:moveTo>
                      <a:pt x="244" y="156"/>
                    </a:moveTo>
                    <a:lnTo>
                      <a:pt x="244" y="0"/>
                    </a:lnTo>
                    <a:lnTo>
                      <a:pt x="0" y="0"/>
                    </a:lnTo>
                    <a:lnTo>
                      <a:pt x="0" y="156"/>
                    </a:lnTo>
                    <a:lnTo>
                      <a:pt x="244" y="156"/>
                    </a:lnTo>
                  </a:path>
                </a:pathLst>
              </a:custGeom>
              <a:noFill/>
              <a:ln w="0">
                <a:solidFill>
                  <a:srgbClr val="000000"/>
                </a:soli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 marL="0" marR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GB" sz="900" b="0" i="0" u="none" strike="noStrike" kern="1200" cap="none" spc="0" normalizeH="0" baseline="0" noProof="0">
                  <a:ln>
                    <a:noFill/>
                  </a:ln>
                  <a:solidFill>
                    <a:srgbClr val="38484E"/>
                  </a:solidFill>
                  <a:effectLst/>
                  <a:uLnTx/>
                  <a:uFillTx/>
                  <a:latin typeface="Roboto" panose="02000000000000000000" pitchFamily="2" charset="0"/>
                  <a:ea typeface="Roboto" panose="02000000000000000000" pitchFamily="2" charset="0"/>
                  <a:cs typeface="Arial" panose="020B0604020202020204" pitchFamily="34" charset="0"/>
                </a:endParaRPr>
              </a:p>
            </p:txBody>
          </p:sp>
        </p:grpSp>
        <p:sp>
          <p:nvSpPr>
            <p:cNvPr id="27" name="Text Box 174">
              <a:extLst>
                <a:ext uri="{FF2B5EF4-FFF2-40B4-BE49-F238E27FC236}">
                  <a16:creationId xmlns:a16="http://schemas.microsoft.com/office/drawing/2014/main" id="{97E0AA59-F575-CE44-72B5-6A0DB3FC2BE5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3690384" y="3214221"/>
              <a:ext cx="708025" cy="2143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marL="0" marR="0" lvl="0" indent="0" algn="ctr" defTabSz="914400" rtl="0" eaLnBrk="0" fontAlgn="base" latinLnBrk="0" hangingPunct="0">
                <a:lnSpc>
                  <a:spcPct val="100000"/>
                </a:lnSpc>
                <a:spcBef>
                  <a:spcPct val="5000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800" b="0" i="0" u="none" strike="noStrike" kern="1200" cap="none" spc="0" normalizeH="0" baseline="0" noProof="0" dirty="0">
                  <a:ln>
                    <a:noFill/>
                  </a:ln>
                  <a:solidFill>
                    <a:srgbClr val="38484E"/>
                  </a:solidFill>
                  <a:effectLst/>
                  <a:uLnTx/>
                  <a:uFillTx/>
                  <a:latin typeface="Roboto" panose="02000000000000000000" pitchFamily="2" charset="0"/>
                  <a:ea typeface="Roboto" panose="02000000000000000000" pitchFamily="2" charset="0"/>
                  <a:cs typeface="Arial" panose="020B0604020202020204" pitchFamily="34" charset="0"/>
                </a:rPr>
                <a:t>IRELAND</a:t>
              </a:r>
            </a:p>
          </p:txBody>
        </p:sp>
      </p:grpSp>
      <p:grpSp>
        <p:nvGrpSpPr>
          <p:cNvPr id="32" name="Group 31">
            <a:extLst>
              <a:ext uri="{FF2B5EF4-FFF2-40B4-BE49-F238E27FC236}">
                <a16:creationId xmlns:a16="http://schemas.microsoft.com/office/drawing/2014/main" id="{3D563F96-3235-174F-BEA3-059961217267}"/>
              </a:ext>
            </a:extLst>
          </p:cNvPr>
          <p:cNvGrpSpPr/>
          <p:nvPr/>
        </p:nvGrpSpPr>
        <p:grpSpPr>
          <a:xfrm>
            <a:off x="2535340" y="3224874"/>
            <a:ext cx="708025" cy="476615"/>
            <a:chOff x="2535340" y="2951919"/>
            <a:chExt cx="708025" cy="476615"/>
          </a:xfrm>
        </p:grpSpPr>
        <p:sp>
          <p:nvSpPr>
            <p:cNvPr id="33" name="Text Box 267">
              <a:extLst>
                <a:ext uri="{FF2B5EF4-FFF2-40B4-BE49-F238E27FC236}">
                  <a16:creationId xmlns:a16="http://schemas.microsoft.com/office/drawing/2014/main" id="{7753C8FC-8668-9D49-3528-EFBCD93B87F6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2535340" y="3214221"/>
              <a:ext cx="708025" cy="2143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marL="0" marR="0" lvl="0" indent="0" algn="ctr" defTabSz="914400" rtl="0" eaLnBrk="0" fontAlgn="base" latinLnBrk="0" hangingPunct="0">
                <a:lnSpc>
                  <a:spcPct val="100000"/>
                </a:lnSpc>
                <a:spcBef>
                  <a:spcPct val="5000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800" b="0" i="0" u="none" strike="noStrike" kern="1200" cap="none" spc="0" normalizeH="0" baseline="0" noProof="0" dirty="0">
                  <a:ln>
                    <a:noFill/>
                  </a:ln>
                  <a:solidFill>
                    <a:srgbClr val="38484E"/>
                  </a:solidFill>
                  <a:effectLst/>
                  <a:uLnTx/>
                  <a:uFillTx/>
                  <a:latin typeface="Roboto" panose="02000000000000000000" pitchFamily="2" charset="0"/>
                  <a:ea typeface="Roboto" panose="02000000000000000000" pitchFamily="2" charset="0"/>
                  <a:cs typeface="Arial" panose="020B0604020202020204" pitchFamily="34" charset="0"/>
                </a:rPr>
                <a:t>ICELAND</a:t>
              </a:r>
            </a:p>
          </p:txBody>
        </p:sp>
        <p:pic>
          <p:nvPicPr>
            <p:cNvPr id="34" name="Picture 268">
              <a:extLst>
                <a:ext uri="{FF2B5EF4-FFF2-40B4-BE49-F238E27FC236}">
                  <a16:creationId xmlns:a16="http://schemas.microsoft.com/office/drawing/2014/main" id="{9F9E1B03-4194-AD97-E4BF-0D955F06F13D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2690915" y="2951919"/>
              <a:ext cx="396875" cy="26035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</p:grpSp>
      <p:grpSp>
        <p:nvGrpSpPr>
          <p:cNvPr id="35" name="Group 34">
            <a:extLst>
              <a:ext uri="{FF2B5EF4-FFF2-40B4-BE49-F238E27FC236}">
                <a16:creationId xmlns:a16="http://schemas.microsoft.com/office/drawing/2014/main" id="{9AC41D0F-65FE-5DC1-CD7E-E56F82474885}"/>
              </a:ext>
            </a:extLst>
          </p:cNvPr>
          <p:cNvGrpSpPr/>
          <p:nvPr/>
        </p:nvGrpSpPr>
        <p:grpSpPr>
          <a:xfrm>
            <a:off x="1435311" y="3239161"/>
            <a:ext cx="817563" cy="462328"/>
            <a:chOff x="1435311" y="2966206"/>
            <a:chExt cx="817563" cy="462328"/>
          </a:xfrm>
        </p:grpSpPr>
        <p:grpSp>
          <p:nvGrpSpPr>
            <p:cNvPr id="36" name="Group 223">
              <a:extLst>
                <a:ext uri="{FF2B5EF4-FFF2-40B4-BE49-F238E27FC236}">
                  <a16:creationId xmlns:a16="http://schemas.microsoft.com/office/drawing/2014/main" id="{7D81A48D-15E2-B782-731B-7A259D656696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1648830" y="2966206"/>
              <a:ext cx="390525" cy="246063"/>
              <a:chOff x="4185" y="1339"/>
              <a:chExt cx="238" cy="161"/>
            </a:xfrm>
          </p:grpSpPr>
          <p:sp>
            <p:nvSpPr>
              <p:cNvPr id="38" name="Freeform 224">
                <a:extLst>
                  <a:ext uri="{FF2B5EF4-FFF2-40B4-BE49-F238E27FC236}">
                    <a16:creationId xmlns:a16="http://schemas.microsoft.com/office/drawing/2014/main" id="{E3FD1DEF-724F-60A8-B13E-775069096259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4185" y="1339"/>
                <a:ext cx="238" cy="161"/>
              </a:xfrm>
              <a:custGeom>
                <a:avLst/>
                <a:gdLst>
                  <a:gd name="T0" fmla="*/ 20 w 244"/>
                  <a:gd name="T1" fmla="*/ 6409 h 156"/>
                  <a:gd name="T2" fmla="*/ 20 w 244"/>
                  <a:gd name="T3" fmla="*/ 0 h 156"/>
                  <a:gd name="T4" fmla="*/ 0 w 244"/>
                  <a:gd name="T5" fmla="*/ 0 h 156"/>
                  <a:gd name="T6" fmla="*/ 0 w 244"/>
                  <a:gd name="T7" fmla="*/ 6409 h 156"/>
                  <a:gd name="T8" fmla="*/ 20 w 244"/>
                  <a:gd name="T9" fmla="*/ 6409 h 156"/>
                  <a:gd name="T10" fmla="*/ 20 w 244"/>
                  <a:gd name="T11" fmla="*/ 6409 h 156"/>
                  <a:gd name="T12" fmla="*/ 0 60000 65536"/>
                  <a:gd name="T13" fmla="*/ 0 60000 65536"/>
                  <a:gd name="T14" fmla="*/ 0 60000 65536"/>
                  <a:gd name="T15" fmla="*/ 0 60000 65536"/>
                  <a:gd name="T16" fmla="*/ 0 60000 65536"/>
                  <a:gd name="T17" fmla="*/ 0 60000 65536"/>
                  <a:gd name="T18" fmla="*/ 0 w 244"/>
                  <a:gd name="T19" fmla="*/ 0 h 156"/>
                  <a:gd name="T20" fmla="*/ 244 w 244"/>
                  <a:gd name="T21" fmla="*/ 156 h 156"/>
                </a:gdLst>
                <a:ahLst/>
                <a:cxnLst>
                  <a:cxn ang="T12">
                    <a:pos x="T0" y="T1"/>
                  </a:cxn>
                  <a:cxn ang="T13">
                    <a:pos x="T2" y="T3"/>
                  </a:cxn>
                  <a:cxn ang="T14">
                    <a:pos x="T4" y="T5"/>
                  </a:cxn>
                  <a:cxn ang="T15">
                    <a:pos x="T6" y="T7"/>
                  </a:cxn>
                  <a:cxn ang="T16">
                    <a:pos x="T8" y="T9"/>
                  </a:cxn>
                  <a:cxn ang="T17">
                    <a:pos x="T10" y="T11"/>
                  </a:cxn>
                </a:cxnLst>
                <a:rect l="T18" t="T19" r="T20" b="T21"/>
                <a:pathLst>
                  <a:path w="244" h="156">
                    <a:moveTo>
                      <a:pt x="244" y="156"/>
                    </a:moveTo>
                    <a:lnTo>
                      <a:pt x="244" y="0"/>
                    </a:lnTo>
                    <a:lnTo>
                      <a:pt x="0" y="0"/>
                    </a:lnTo>
                    <a:lnTo>
                      <a:pt x="0" y="156"/>
                    </a:lnTo>
                    <a:lnTo>
                      <a:pt x="244" y="156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 marL="0" marR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GB" sz="900" b="0" i="0" u="none" strike="noStrike" kern="1200" cap="none" spc="0" normalizeH="0" baseline="0" noProof="0">
                  <a:ln>
                    <a:noFill/>
                  </a:ln>
                  <a:solidFill>
                    <a:srgbClr val="38484E"/>
                  </a:solidFill>
                  <a:effectLst/>
                  <a:uLnTx/>
                  <a:uFillTx/>
                  <a:latin typeface="Roboto" panose="02000000000000000000" pitchFamily="2" charset="0"/>
                  <a:ea typeface="Roboto" panose="02000000000000000000" pitchFamily="2" charset="0"/>
                  <a:cs typeface="Arial" panose="020B0604020202020204" pitchFamily="34" charset="0"/>
                </a:endParaRPr>
              </a:p>
            </p:txBody>
          </p:sp>
          <p:sp>
            <p:nvSpPr>
              <p:cNvPr id="39" name="Freeform 225">
                <a:extLst>
                  <a:ext uri="{FF2B5EF4-FFF2-40B4-BE49-F238E27FC236}">
                    <a16:creationId xmlns:a16="http://schemas.microsoft.com/office/drawing/2014/main" id="{4752A8E2-F58D-4045-42D8-A5A2CA4225C6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4185" y="1339"/>
                <a:ext cx="238" cy="52"/>
              </a:xfrm>
              <a:custGeom>
                <a:avLst/>
                <a:gdLst>
                  <a:gd name="T0" fmla="*/ 20 w 244"/>
                  <a:gd name="T1" fmla="*/ 4998 h 50"/>
                  <a:gd name="T2" fmla="*/ 20 w 244"/>
                  <a:gd name="T3" fmla="*/ 0 h 50"/>
                  <a:gd name="T4" fmla="*/ 0 w 244"/>
                  <a:gd name="T5" fmla="*/ 0 h 50"/>
                  <a:gd name="T6" fmla="*/ 0 w 244"/>
                  <a:gd name="T7" fmla="*/ 4998 h 50"/>
                  <a:gd name="T8" fmla="*/ 20 w 244"/>
                  <a:gd name="T9" fmla="*/ 4998 h 50"/>
                  <a:gd name="T10" fmla="*/ 20 w 244"/>
                  <a:gd name="T11" fmla="*/ 4998 h 50"/>
                  <a:gd name="T12" fmla="*/ 0 60000 65536"/>
                  <a:gd name="T13" fmla="*/ 0 60000 65536"/>
                  <a:gd name="T14" fmla="*/ 0 60000 65536"/>
                  <a:gd name="T15" fmla="*/ 0 60000 65536"/>
                  <a:gd name="T16" fmla="*/ 0 60000 65536"/>
                  <a:gd name="T17" fmla="*/ 0 60000 65536"/>
                  <a:gd name="T18" fmla="*/ 0 w 244"/>
                  <a:gd name="T19" fmla="*/ 0 h 50"/>
                  <a:gd name="T20" fmla="*/ 244 w 244"/>
                  <a:gd name="T21" fmla="*/ 50 h 50"/>
                </a:gdLst>
                <a:ahLst/>
                <a:cxnLst>
                  <a:cxn ang="T12">
                    <a:pos x="T0" y="T1"/>
                  </a:cxn>
                  <a:cxn ang="T13">
                    <a:pos x="T2" y="T3"/>
                  </a:cxn>
                  <a:cxn ang="T14">
                    <a:pos x="T4" y="T5"/>
                  </a:cxn>
                  <a:cxn ang="T15">
                    <a:pos x="T6" y="T7"/>
                  </a:cxn>
                  <a:cxn ang="T16">
                    <a:pos x="T8" y="T9"/>
                  </a:cxn>
                  <a:cxn ang="T17">
                    <a:pos x="T10" y="T11"/>
                  </a:cxn>
                </a:cxnLst>
                <a:rect l="T18" t="T19" r="T20" b="T21"/>
                <a:pathLst>
                  <a:path w="244" h="50">
                    <a:moveTo>
                      <a:pt x="244" y="50"/>
                    </a:moveTo>
                    <a:lnTo>
                      <a:pt x="244" y="0"/>
                    </a:lnTo>
                    <a:lnTo>
                      <a:pt x="0" y="0"/>
                    </a:lnTo>
                    <a:lnTo>
                      <a:pt x="0" y="50"/>
                    </a:lnTo>
                    <a:lnTo>
                      <a:pt x="244" y="50"/>
                    </a:lnTo>
                    <a:close/>
                  </a:path>
                </a:pathLst>
              </a:custGeom>
              <a:solidFill>
                <a:srgbClr val="FF0000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 marL="0" marR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GB" sz="900" b="0" i="0" u="none" strike="noStrike" kern="1200" cap="none" spc="0" normalizeH="0" baseline="0" noProof="0">
                  <a:ln>
                    <a:noFill/>
                  </a:ln>
                  <a:solidFill>
                    <a:srgbClr val="38484E"/>
                  </a:solidFill>
                  <a:effectLst/>
                  <a:uLnTx/>
                  <a:uFillTx/>
                  <a:latin typeface="Roboto" panose="02000000000000000000" pitchFamily="2" charset="0"/>
                  <a:ea typeface="Roboto" panose="02000000000000000000" pitchFamily="2" charset="0"/>
                  <a:cs typeface="Arial" panose="020B0604020202020204" pitchFamily="34" charset="0"/>
                </a:endParaRPr>
              </a:p>
            </p:txBody>
          </p:sp>
          <p:sp>
            <p:nvSpPr>
              <p:cNvPr id="40" name="Freeform 226">
                <a:extLst>
                  <a:ext uri="{FF2B5EF4-FFF2-40B4-BE49-F238E27FC236}">
                    <a16:creationId xmlns:a16="http://schemas.microsoft.com/office/drawing/2014/main" id="{89A3CBEE-5979-6EC4-82EF-D16861CA2BF6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4185" y="1448"/>
                <a:ext cx="238" cy="52"/>
              </a:xfrm>
              <a:custGeom>
                <a:avLst/>
                <a:gdLst>
                  <a:gd name="T0" fmla="*/ 20 w 244"/>
                  <a:gd name="T1" fmla="*/ 4998 h 50"/>
                  <a:gd name="T2" fmla="*/ 20 w 244"/>
                  <a:gd name="T3" fmla="*/ 0 h 50"/>
                  <a:gd name="T4" fmla="*/ 0 w 244"/>
                  <a:gd name="T5" fmla="*/ 0 h 50"/>
                  <a:gd name="T6" fmla="*/ 0 w 244"/>
                  <a:gd name="T7" fmla="*/ 4998 h 50"/>
                  <a:gd name="T8" fmla="*/ 20 w 244"/>
                  <a:gd name="T9" fmla="*/ 4998 h 50"/>
                  <a:gd name="T10" fmla="*/ 20 w 244"/>
                  <a:gd name="T11" fmla="*/ 4998 h 50"/>
                  <a:gd name="T12" fmla="*/ 0 60000 65536"/>
                  <a:gd name="T13" fmla="*/ 0 60000 65536"/>
                  <a:gd name="T14" fmla="*/ 0 60000 65536"/>
                  <a:gd name="T15" fmla="*/ 0 60000 65536"/>
                  <a:gd name="T16" fmla="*/ 0 60000 65536"/>
                  <a:gd name="T17" fmla="*/ 0 60000 65536"/>
                  <a:gd name="T18" fmla="*/ 0 w 244"/>
                  <a:gd name="T19" fmla="*/ 0 h 50"/>
                  <a:gd name="T20" fmla="*/ 244 w 244"/>
                  <a:gd name="T21" fmla="*/ 50 h 50"/>
                </a:gdLst>
                <a:ahLst/>
                <a:cxnLst>
                  <a:cxn ang="T12">
                    <a:pos x="T0" y="T1"/>
                  </a:cxn>
                  <a:cxn ang="T13">
                    <a:pos x="T2" y="T3"/>
                  </a:cxn>
                  <a:cxn ang="T14">
                    <a:pos x="T4" y="T5"/>
                  </a:cxn>
                  <a:cxn ang="T15">
                    <a:pos x="T6" y="T7"/>
                  </a:cxn>
                  <a:cxn ang="T16">
                    <a:pos x="T8" y="T9"/>
                  </a:cxn>
                  <a:cxn ang="T17">
                    <a:pos x="T10" y="T11"/>
                  </a:cxn>
                </a:cxnLst>
                <a:rect l="T18" t="T19" r="T20" b="T21"/>
                <a:pathLst>
                  <a:path w="244" h="50">
                    <a:moveTo>
                      <a:pt x="244" y="50"/>
                    </a:moveTo>
                    <a:lnTo>
                      <a:pt x="244" y="0"/>
                    </a:lnTo>
                    <a:lnTo>
                      <a:pt x="0" y="0"/>
                    </a:lnTo>
                    <a:lnTo>
                      <a:pt x="0" y="50"/>
                    </a:lnTo>
                    <a:lnTo>
                      <a:pt x="244" y="50"/>
                    </a:lnTo>
                    <a:close/>
                  </a:path>
                </a:pathLst>
              </a:custGeom>
              <a:solidFill>
                <a:srgbClr val="409D27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 marL="0" marR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GB" sz="900" b="0" i="0" u="none" strike="noStrike" kern="1200" cap="none" spc="0" normalizeH="0" baseline="0" noProof="0">
                  <a:ln>
                    <a:noFill/>
                  </a:ln>
                  <a:solidFill>
                    <a:srgbClr val="38484E"/>
                  </a:solidFill>
                  <a:effectLst/>
                  <a:uLnTx/>
                  <a:uFillTx/>
                  <a:latin typeface="Roboto" panose="02000000000000000000" pitchFamily="2" charset="0"/>
                  <a:ea typeface="Roboto" panose="02000000000000000000" pitchFamily="2" charset="0"/>
                  <a:cs typeface="Arial" panose="020B0604020202020204" pitchFamily="34" charset="0"/>
                </a:endParaRPr>
              </a:p>
            </p:txBody>
          </p:sp>
          <p:sp>
            <p:nvSpPr>
              <p:cNvPr id="41" name="Freeform 227">
                <a:extLst>
                  <a:ext uri="{FF2B5EF4-FFF2-40B4-BE49-F238E27FC236}">
                    <a16:creationId xmlns:a16="http://schemas.microsoft.com/office/drawing/2014/main" id="{997098C0-2ECE-81CC-D536-72777F250D8F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4185" y="1339"/>
                <a:ext cx="238" cy="161"/>
              </a:xfrm>
              <a:custGeom>
                <a:avLst/>
                <a:gdLst>
                  <a:gd name="T0" fmla="*/ 20 w 244"/>
                  <a:gd name="T1" fmla="*/ 6409 h 156"/>
                  <a:gd name="T2" fmla="*/ 20 w 244"/>
                  <a:gd name="T3" fmla="*/ 0 h 156"/>
                  <a:gd name="T4" fmla="*/ 0 w 244"/>
                  <a:gd name="T5" fmla="*/ 0 h 156"/>
                  <a:gd name="T6" fmla="*/ 0 w 244"/>
                  <a:gd name="T7" fmla="*/ 6409 h 156"/>
                  <a:gd name="T8" fmla="*/ 20 w 244"/>
                  <a:gd name="T9" fmla="*/ 6409 h 156"/>
                  <a:gd name="T10" fmla="*/ 20 w 244"/>
                  <a:gd name="T11" fmla="*/ 6409 h 156"/>
                  <a:gd name="T12" fmla="*/ 0 60000 65536"/>
                  <a:gd name="T13" fmla="*/ 0 60000 65536"/>
                  <a:gd name="T14" fmla="*/ 0 60000 65536"/>
                  <a:gd name="T15" fmla="*/ 0 60000 65536"/>
                  <a:gd name="T16" fmla="*/ 0 60000 65536"/>
                  <a:gd name="T17" fmla="*/ 0 60000 65536"/>
                  <a:gd name="T18" fmla="*/ 0 w 244"/>
                  <a:gd name="T19" fmla="*/ 0 h 156"/>
                  <a:gd name="T20" fmla="*/ 244 w 244"/>
                  <a:gd name="T21" fmla="*/ 156 h 156"/>
                </a:gdLst>
                <a:ahLst/>
                <a:cxnLst>
                  <a:cxn ang="T12">
                    <a:pos x="T0" y="T1"/>
                  </a:cxn>
                  <a:cxn ang="T13">
                    <a:pos x="T2" y="T3"/>
                  </a:cxn>
                  <a:cxn ang="T14">
                    <a:pos x="T4" y="T5"/>
                  </a:cxn>
                  <a:cxn ang="T15">
                    <a:pos x="T6" y="T7"/>
                  </a:cxn>
                  <a:cxn ang="T16">
                    <a:pos x="T8" y="T9"/>
                  </a:cxn>
                  <a:cxn ang="T17">
                    <a:pos x="T10" y="T11"/>
                  </a:cxn>
                </a:cxnLst>
                <a:rect l="T18" t="T19" r="T20" b="T21"/>
                <a:pathLst>
                  <a:path w="244" h="156">
                    <a:moveTo>
                      <a:pt x="244" y="156"/>
                    </a:moveTo>
                    <a:lnTo>
                      <a:pt x="244" y="0"/>
                    </a:lnTo>
                    <a:lnTo>
                      <a:pt x="0" y="0"/>
                    </a:lnTo>
                    <a:lnTo>
                      <a:pt x="0" y="156"/>
                    </a:lnTo>
                    <a:lnTo>
                      <a:pt x="244" y="156"/>
                    </a:lnTo>
                  </a:path>
                </a:pathLst>
              </a:custGeom>
              <a:noFill/>
              <a:ln w="0">
                <a:solidFill>
                  <a:srgbClr val="000000"/>
                </a:soli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 marL="0" marR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GB" sz="900" b="0" i="0" u="none" strike="noStrike" kern="1200" cap="none" spc="0" normalizeH="0" baseline="0" noProof="0">
                  <a:ln>
                    <a:noFill/>
                  </a:ln>
                  <a:solidFill>
                    <a:srgbClr val="38484E"/>
                  </a:solidFill>
                  <a:effectLst/>
                  <a:uLnTx/>
                  <a:uFillTx/>
                  <a:latin typeface="Roboto" panose="02000000000000000000" pitchFamily="2" charset="0"/>
                  <a:ea typeface="Roboto" panose="02000000000000000000" pitchFamily="2" charset="0"/>
                  <a:cs typeface="Arial" panose="020B0604020202020204" pitchFamily="34" charset="0"/>
                </a:endParaRPr>
              </a:p>
            </p:txBody>
          </p:sp>
        </p:grpSp>
        <p:sp>
          <p:nvSpPr>
            <p:cNvPr id="37" name="Text Box 259">
              <a:extLst>
                <a:ext uri="{FF2B5EF4-FFF2-40B4-BE49-F238E27FC236}">
                  <a16:creationId xmlns:a16="http://schemas.microsoft.com/office/drawing/2014/main" id="{DED5ACB0-01D4-8295-6403-E7517BCD48A6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1435311" y="3214222"/>
              <a:ext cx="817563" cy="2143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marL="0" marR="0" lvl="0" indent="0" algn="ctr" defTabSz="914400" rtl="0" eaLnBrk="0" fontAlgn="base" latinLnBrk="0" hangingPunct="0">
                <a:lnSpc>
                  <a:spcPct val="100000"/>
                </a:lnSpc>
                <a:spcBef>
                  <a:spcPct val="5000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800" b="0" i="0" u="none" strike="noStrike" kern="1200" cap="none" spc="0" normalizeH="0" baseline="0" noProof="0" dirty="0">
                  <a:ln>
                    <a:noFill/>
                  </a:ln>
                  <a:solidFill>
                    <a:srgbClr val="38484E"/>
                  </a:solidFill>
                  <a:effectLst/>
                  <a:uLnTx/>
                  <a:uFillTx/>
                  <a:latin typeface="Roboto" panose="02000000000000000000" pitchFamily="2" charset="0"/>
                  <a:ea typeface="Roboto" panose="02000000000000000000" pitchFamily="2" charset="0"/>
                  <a:cs typeface="Arial" panose="020B0604020202020204" pitchFamily="34" charset="0"/>
                </a:rPr>
                <a:t>HUNGARY</a:t>
              </a:r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105136F5-59F6-A86E-AE20-6FB58B81BEF9}"/>
              </a:ext>
            </a:extLst>
          </p:cNvPr>
          <p:cNvGrpSpPr/>
          <p:nvPr/>
        </p:nvGrpSpPr>
        <p:grpSpPr>
          <a:xfrm>
            <a:off x="510700" y="1857298"/>
            <a:ext cx="708025" cy="462303"/>
            <a:chOff x="510700" y="1584343"/>
            <a:chExt cx="708025" cy="462303"/>
          </a:xfrm>
        </p:grpSpPr>
        <p:grpSp>
          <p:nvGrpSpPr>
            <p:cNvPr id="43" name="Group 49">
              <a:extLst>
                <a:ext uri="{FF2B5EF4-FFF2-40B4-BE49-F238E27FC236}">
                  <a16:creationId xmlns:a16="http://schemas.microsoft.com/office/drawing/2014/main" id="{13E32A28-0458-72E9-E655-5DBFB1E6FF3F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671037" y="1584343"/>
              <a:ext cx="387350" cy="249238"/>
              <a:chOff x="530" y="1166"/>
              <a:chExt cx="244" cy="157"/>
            </a:xfrm>
          </p:grpSpPr>
          <p:sp>
            <p:nvSpPr>
              <p:cNvPr id="45" name="Freeform 50">
                <a:extLst>
                  <a:ext uri="{FF2B5EF4-FFF2-40B4-BE49-F238E27FC236}">
                    <a16:creationId xmlns:a16="http://schemas.microsoft.com/office/drawing/2014/main" id="{6CD44326-461B-0BF1-45A6-81747D6944BF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530" y="1166"/>
                <a:ext cx="244" cy="151"/>
              </a:xfrm>
              <a:custGeom>
                <a:avLst/>
                <a:gdLst>
                  <a:gd name="T0" fmla="*/ 244 w 244"/>
                  <a:gd name="T1" fmla="*/ 151 h 151"/>
                  <a:gd name="T2" fmla="*/ 244 w 244"/>
                  <a:gd name="T3" fmla="*/ 0 h 151"/>
                  <a:gd name="T4" fmla="*/ 0 w 244"/>
                  <a:gd name="T5" fmla="*/ 0 h 151"/>
                  <a:gd name="T6" fmla="*/ 0 w 244"/>
                  <a:gd name="T7" fmla="*/ 151 h 151"/>
                  <a:gd name="T8" fmla="*/ 244 w 244"/>
                  <a:gd name="T9" fmla="*/ 151 h 151"/>
                  <a:gd name="T10" fmla="*/ 244 w 244"/>
                  <a:gd name="T11" fmla="*/ 151 h 151"/>
                  <a:gd name="T12" fmla="*/ 0 60000 65536"/>
                  <a:gd name="T13" fmla="*/ 0 60000 65536"/>
                  <a:gd name="T14" fmla="*/ 0 60000 65536"/>
                  <a:gd name="T15" fmla="*/ 0 60000 65536"/>
                  <a:gd name="T16" fmla="*/ 0 60000 65536"/>
                  <a:gd name="T17" fmla="*/ 0 60000 65536"/>
                  <a:gd name="T18" fmla="*/ 0 w 244"/>
                  <a:gd name="T19" fmla="*/ 0 h 151"/>
                  <a:gd name="T20" fmla="*/ 244 w 244"/>
                  <a:gd name="T21" fmla="*/ 151 h 151"/>
                </a:gdLst>
                <a:ahLst/>
                <a:cxnLst>
                  <a:cxn ang="T12">
                    <a:pos x="T0" y="T1"/>
                  </a:cxn>
                  <a:cxn ang="T13">
                    <a:pos x="T2" y="T3"/>
                  </a:cxn>
                  <a:cxn ang="T14">
                    <a:pos x="T4" y="T5"/>
                  </a:cxn>
                  <a:cxn ang="T15">
                    <a:pos x="T6" y="T7"/>
                  </a:cxn>
                  <a:cxn ang="T16">
                    <a:pos x="T8" y="T9"/>
                  </a:cxn>
                  <a:cxn ang="T17">
                    <a:pos x="T10" y="T11"/>
                  </a:cxn>
                </a:cxnLst>
                <a:rect l="T18" t="T19" r="T20" b="T21"/>
                <a:pathLst>
                  <a:path w="244" h="151">
                    <a:moveTo>
                      <a:pt x="244" y="151"/>
                    </a:moveTo>
                    <a:lnTo>
                      <a:pt x="244" y="0"/>
                    </a:lnTo>
                    <a:lnTo>
                      <a:pt x="0" y="0"/>
                    </a:lnTo>
                    <a:lnTo>
                      <a:pt x="0" y="151"/>
                    </a:lnTo>
                    <a:lnTo>
                      <a:pt x="244" y="151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 marL="0" marR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GB" sz="900" b="0" i="0" u="none" strike="noStrike" kern="1200" cap="none" spc="0" normalizeH="0" baseline="0" noProof="0">
                  <a:ln>
                    <a:noFill/>
                  </a:ln>
                  <a:solidFill>
                    <a:srgbClr val="38484E"/>
                  </a:solidFill>
                  <a:effectLst/>
                  <a:uLnTx/>
                  <a:uFillTx/>
                  <a:latin typeface="Roboto" panose="02000000000000000000" pitchFamily="2" charset="0"/>
                  <a:ea typeface="Roboto" panose="02000000000000000000" pitchFamily="2" charset="0"/>
                  <a:cs typeface="Arial" panose="020B0604020202020204" pitchFamily="34" charset="0"/>
                </a:endParaRPr>
              </a:p>
            </p:txBody>
          </p:sp>
          <p:sp>
            <p:nvSpPr>
              <p:cNvPr id="46" name="Freeform 51">
                <a:extLst>
                  <a:ext uri="{FF2B5EF4-FFF2-40B4-BE49-F238E27FC236}">
                    <a16:creationId xmlns:a16="http://schemas.microsoft.com/office/drawing/2014/main" id="{FC97CBBE-761A-2257-99F6-4F3699E231D9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530" y="1166"/>
                <a:ext cx="244" cy="50"/>
              </a:xfrm>
              <a:custGeom>
                <a:avLst/>
                <a:gdLst>
                  <a:gd name="T0" fmla="*/ 244 w 244"/>
                  <a:gd name="T1" fmla="*/ 50 h 50"/>
                  <a:gd name="T2" fmla="*/ 244 w 244"/>
                  <a:gd name="T3" fmla="*/ 0 h 50"/>
                  <a:gd name="T4" fmla="*/ 0 w 244"/>
                  <a:gd name="T5" fmla="*/ 0 h 50"/>
                  <a:gd name="T6" fmla="*/ 0 w 244"/>
                  <a:gd name="T7" fmla="*/ 50 h 50"/>
                  <a:gd name="T8" fmla="*/ 244 w 244"/>
                  <a:gd name="T9" fmla="*/ 50 h 50"/>
                  <a:gd name="T10" fmla="*/ 244 w 244"/>
                  <a:gd name="T11" fmla="*/ 50 h 50"/>
                  <a:gd name="T12" fmla="*/ 0 60000 65536"/>
                  <a:gd name="T13" fmla="*/ 0 60000 65536"/>
                  <a:gd name="T14" fmla="*/ 0 60000 65536"/>
                  <a:gd name="T15" fmla="*/ 0 60000 65536"/>
                  <a:gd name="T16" fmla="*/ 0 60000 65536"/>
                  <a:gd name="T17" fmla="*/ 0 60000 65536"/>
                  <a:gd name="T18" fmla="*/ 0 w 244"/>
                  <a:gd name="T19" fmla="*/ 0 h 50"/>
                  <a:gd name="T20" fmla="*/ 244 w 244"/>
                  <a:gd name="T21" fmla="*/ 50 h 50"/>
                </a:gdLst>
                <a:ahLst/>
                <a:cxnLst>
                  <a:cxn ang="T12">
                    <a:pos x="T0" y="T1"/>
                  </a:cxn>
                  <a:cxn ang="T13">
                    <a:pos x="T2" y="T3"/>
                  </a:cxn>
                  <a:cxn ang="T14">
                    <a:pos x="T4" y="T5"/>
                  </a:cxn>
                  <a:cxn ang="T15">
                    <a:pos x="T6" y="T7"/>
                  </a:cxn>
                  <a:cxn ang="T16">
                    <a:pos x="T8" y="T9"/>
                  </a:cxn>
                  <a:cxn ang="T17">
                    <a:pos x="T10" y="T11"/>
                  </a:cxn>
                </a:cxnLst>
                <a:rect l="T18" t="T19" r="T20" b="T21"/>
                <a:pathLst>
                  <a:path w="244" h="50">
                    <a:moveTo>
                      <a:pt x="244" y="50"/>
                    </a:moveTo>
                    <a:lnTo>
                      <a:pt x="244" y="0"/>
                    </a:lnTo>
                    <a:lnTo>
                      <a:pt x="0" y="0"/>
                    </a:lnTo>
                    <a:lnTo>
                      <a:pt x="0" y="50"/>
                    </a:lnTo>
                    <a:lnTo>
                      <a:pt x="244" y="50"/>
                    </a:lnTo>
                    <a:close/>
                  </a:path>
                </a:pathLst>
              </a:custGeom>
              <a:solidFill>
                <a:srgbClr val="FF0000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 marL="0" marR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GB" sz="900" b="0" i="0" u="none" strike="noStrike" kern="1200" cap="none" spc="0" normalizeH="0" baseline="0" noProof="0">
                  <a:ln>
                    <a:noFill/>
                  </a:ln>
                  <a:solidFill>
                    <a:srgbClr val="38484E"/>
                  </a:solidFill>
                  <a:effectLst/>
                  <a:uLnTx/>
                  <a:uFillTx/>
                  <a:latin typeface="Roboto" panose="02000000000000000000" pitchFamily="2" charset="0"/>
                  <a:ea typeface="Roboto" panose="02000000000000000000" pitchFamily="2" charset="0"/>
                  <a:cs typeface="Arial" panose="020B0604020202020204" pitchFamily="34" charset="0"/>
                </a:endParaRPr>
              </a:p>
            </p:txBody>
          </p:sp>
          <p:sp>
            <p:nvSpPr>
              <p:cNvPr id="47" name="Freeform 52">
                <a:extLst>
                  <a:ext uri="{FF2B5EF4-FFF2-40B4-BE49-F238E27FC236}">
                    <a16:creationId xmlns:a16="http://schemas.microsoft.com/office/drawing/2014/main" id="{1C729B81-1B83-A661-3BC8-0CDD413E9071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530" y="1272"/>
                <a:ext cx="244" cy="51"/>
              </a:xfrm>
              <a:custGeom>
                <a:avLst/>
                <a:gdLst>
                  <a:gd name="T0" fmla="*/ 244 w 244"/>
                  <a:gd name="T1" fmla="*/ 51 h 51"/>
                  <a:gd name="T2" fmla="*/ 244 w 244"/>
                  <a:gd name="T3" fmla="*/ 0 h 51"/>
                  <a:gd name="T4" fmla="*/ 0 w 244"/>
                  <a:gd name="T5" fmla="*/ 0 h 51"/>
                  <a:gd name="T6" fmla="*/ 0 w 244"/>
                  <a:gd name="T7" fmla="*/ 51 h 51"/>
                  <a:gd name="T8" fmla="*/ 244 w 244"/>
                  <a:gd name="T9" fmla="*/ 51 h 51"/>
                  <a:gd name="T10" fmla="*/ 244 w 244"/>
                  <a:gd name="T11" fmla="*/ 51 h 51"/>
                  <a:gd name="T12" fmla="*/ 0 60000 65536"/>
                  <a:gd name="T13" fmla="*/ 0 60000 65536"/>
                  <a:gd name="T14" fmla="*/ 0 60000 65536"/>
                  <a:gd name="T15" fmla="*/ 0 60000 65536"/>
                  <a:gd name="T16" fmla="*/ 0 60000 65536"/>
                  <a:gd name="T17" fmla="*/ 0 60000 65536"/>
                  <a:gd name="T18" fmla="*/ 0 w 244"/>
                  <a:gd name="T19" fmla="*/ 0 h 51"/>
                  <a:gd name="T20" fmla="*/ 244 w 244"/>
                  <a:gd name="T21" fmla="*/ 51 h 51"/>
                </a:gdLst>
                <a:ahLst/>
                <a:cxnLst>
                  <a:cxn ang="T12">
                    <a:pos x="T0" y="T1"/>
                  </a:cxn>
                  <a:cxn ang="T13">
                    <a:pos x="T2" y="T3"/>
                  </a:cxn>
                  <a:cxn ang="T14">
                    <a:pos x="T4" y="T5"/>
                  </a:cxn>
                  <a:cxn ang="T15">
                    <a:pos x="T6" y="T7"/>
                  </a:cxn>
                  <a:cxn ang="T16">
                    <a:pos x="T8" y="T9"/>
                  </a:cxn>
                  <a:cxn ang="T17">
                    <a:pos x="T10" y="T11"/>
                  </a:cxn>
                </a:cxnLst>
                <a:rect l="T18" t="T19" r="T20" b="T21"/>
                <a:pathLst>
                  <a:path w="244" h="51">
                    <a:moveTo>
                      <a:pt x="244" y="51"/>
                    </a:moveTo>
                    <a:lnTo>
                      <a:pt x="244" y="0"/>
                    </a:lnTo>
                    <a:lnTo>
                      <a:pt x="0" y="0"/>
                    </a:lnTo>
                    <a:lnTo>
                      <a:pt x="0" y="51"/>
                    </a:lnTo>
                    <a:lnTo>
                      <a:pt x="244" y="51"/>
                    </a:lnTo>
                    <a:close/>
                  </a:path>
                </a:pathLst>
              </a:custGeom>
              <a:solidFill>
                <a:srgbClr val="FF0000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 marL="0" marR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GB" sz="900" b="0" i="0" u="none" strike="noStrike" kern="1200" cap="none" spc="0" normalizeH="0" baseline="0" noProof="0">
                  <a:ln>
                    <a:noFill/>
                  </a:ln>
                  <a:solidFill>
                    <a:srgbClr val="38484E"/>
                  </a:solidFill>
                  <a:effectLst/>
                  <a:uLnTx/>
                  <a:uFillTx/>
                  <a:latin typeface="Roboto" panose="02000000000000000000" pitchFamily="2" charset="0"/>
                  <a:ea typeface="Roboto" panose="02000000000000000000" pitchFamily="2" charset="0"/>
                  <a:cs typeface="Arial" panose="020B0604020202020204" pitchFamily="34" charset="0"/>
                </a:endParaRPr>
              </a:p>
            </p:txBody>
          </p:sp>
          <p:sp>
            <p:nvSpPr>
              <p:cNvPr id="48" name="Freeform 53">
                <a:extLst>
                  <a:ext uri="{FF2B5EF4-FFF2-40B4-BE49-F238E27FC236}">
                    <a16:creationId xmlns:a16="http://schemas.microsoft.com/office/drawing/2014/main" id="{D1E8F032-7781-C871-F21A-6443B7FB7280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530" y="1166"/>
                <a:ext cx="244" cy="156"/>
              </a:xfrm>
              <a:custGeom>
                <a:avLst/>
                <a:gdLst>
                  <a:gd name="T0" fmla="*/ 244 w 244"/>
                  <a:gd name="T1" fmla="*/ 156 h 156"/>
                  <a:gd name="T2" fmla="*/ 244 w 244"/>
                  <a:gd name="T3" fmla="*/ 0 h 156"/>
                  <a:gd name="T4" fmla="*/ 0 w 244"/>
                  <a:gd name="T5" fmla="*/ 0 h 156"/>
                  <a:gd name="T6" fmla="*/ 0 w 244"/>
                  <a:gd name="T7" fmla="*/ 156 h 156"/>
                  <a:gd name="T8" fmla="*/ 244 w 244"/>
                  <a:gd name="T9" fmla="*/ 156 h 156"/>
                  <a:gd name="T10" fmla="*/ 244 w 244"/>
                  <a:gd name="T11" fmla="*/ 156 h 156"/>
                  <a:gd name="T12" fmla="*/ 0 60000 65536"/>
                  <a:gd name="T13" fmla="*/ 0 60000 65536"/>
                  <a:gd name="T14" fmla="*/ 0 60000 65536"/>
                  <a:gd name="T15" fmla="*/ 0 60000 65536"/>
                  <a:gd name="T16" fmla="*/ 0 60000 65536"/>
                  <a:gd name="T17" fmla="*/ 0 60000 65536"/>
                  <a:gd name="T18" fmla="*/ 0 w 244"/>
                  <a:gd name="T19" fmla="*/ 0 h 156"/>
                  <a:gd name="T20" fmla="*/ 244 w 244"/>
                  <a:gd name="T21" fmla="*/ 156 h 156"/>
                </a:gdLst>
                <a:ahLst/>
                <a:cxnLst>
                  <a:cxn ang="T12">
                    <a:pos x="T0" y="T1"/>
                  </a:cxn>
                  <a:cxn ang="T13">
                    <a:pos x="T2" y="T3"/>
                  </a:cxn>
                  <a:cxn ang="T14">
                    <a:pos x="T4" y="T5"/>
                  </a:cxn>
                  <a:cxn ang="T15">
                    <a:pos x="T6" y="T7"/>
                  </a:cxn>
                  <a:cxn ang="T16">
                    <a:pos x="T8" y="T9"/>
                  </a:cxn>
                  <a:cxn ang="T17">
                    <a:pos x="T10" y="T11"/>
                  </a:cxn>
                </a:cxnLst>
                <a:rect l="T18" t="T19" r="T20" b="T21"/>
                <a:pathLst>
                  <a:path w="244" h="156">
                    <a:moveTo>
                      <a:pt x="244" y="156"/>
                    </a:moveTo>
                    <a:lnTo>
                      <a:pt x="244" y="0"/>
                    </a:lnTo>
                    <a:lnTo>
                      <a:pt x="0" y="0"/>
                    </a:lnTo>
                    <a:lnTo>
                      <a:pt x="0" y="156"/>
                    </a:lnTo>
                    <a:lnTo>
                      <a:pt x="244" y="156"/>
                    </a:lnTo>
                  </a:path>
                </a:pathLst>
              </a:custGeom>
              <a:noFill/>
              <a:ln w="0">
                <a:solidFill>
                  <a:srgbClr val="000000"/>
                </a:soli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 marL="0" marR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GB" sz="900" b="0" i="0" u="none" strike="noStrike" kern="1200" cap="none" spc="0" normalizeH="0" baseline="0" noProof="0">
                  <a:ln>
                    <a:noFill/>
                  </a:ln>
                  <a:solidFill>
                    <a:srgbClr val="38484E"/>
                  </a:solidFill>
                  <a:effectLst/>
                  <a:uLnTx/>
                  <a:uFillTx/>
                  <a:latin typeface="Roboto" panose="02000000000000000000" pitchFamily="2" charset="0"/>
                  <a:ea typeface="Roboto" panose="02000000000000000000" pitchFamily="2" charset="0"/>
                  <a:cs typeface="Arial" panose="020B0604020202020204" pitchFamily="34" charset="0"/>
                </a:endParaRPr>
              </a:p>
            </p:txBody>
          </p:sp>
        </p:grpSp>
        <p:sp>
          <p:nvSpPr>
            <p:cNvPr id="44" name="Text Box 167">
              <a:extLst>
                <a:ext uri="{FF2B5EF4-FFF2-40B4-BE49-F238E27FC236}">
                  <a16:creationId xmlns:a16="http://schemas.microsoft.com/office/drawing/2014/main" id="{BBCF6F0B-E0DE-EAB9-35F4-6E426D3E7320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510700" y="1832333"/>
              <a:ext cx="708025" cy="2143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marL="0" marR="0" lvl="0" indent="0" algn="ctr" defTabSz="914400" rtl="0" eaLnBrk="0" fontAlgn="base" latinLnBrk="0" hangingPunct="0">
                <a:lnSpc>
                  <a:spcPct val="100000"/>
                </a:lnSpc>
                <a:spcBef>
                  <a:spcPct val="5000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800" b="0" i="0" u="none" strike="noStrike" kern="1200" cap="none" spc="0" normalizeH="0" baseline="0" noProof="0" dirty="0">
                  <a:ln>
                    <a:noFill/>
                  </a:ln>
                  <a:solidFill>
                    <a:srgbClr val="38484E"/>
                  </a:solidFill>
                  <a:effectLst/>
                  <a:uLnTx/>
                  <a:uFillTx/>
                  <a:latin typeface="Roboto" panose="02000000000000000000" pitchFamily="2" charset="0"/>
                  <a:ea typeface="Roboto" panose="02000000000000000000" pitchFamily="2" charset="0"/>
                  <a:cs typeface="Arial" panose="020B0604020202020204" pitchFamily="34" charset="0"/>
                </a:rPr>
                <a:t>AUSTRIA</a:t>
              </a:r>
            </a:p>
          </p:txBody>
        </p:sp>
      </p:grpSp>
      <p:grpSp>
        <p:nvGrpSpPr>
          <p:cNvPr id="49" name="Group 48">
            <a:extLst>
              <a:ext uri="{FF2B5EF4-FFF2-40B4-BE49-F238E27FC236}">
                <a16:creationId xmlns:a16="http://schemas.microsoft.com/office/drawing/2014/main" id="{BBE52863-0E33-2227-CBB7-295BFF3541BB}"/>
              </a:ext>
            </a:extLst>
          </p:cNvPr>
          <p:cNvGrpSpPr/>
          <p:nvPr/>
        </p:nvGrpSpPr>
        <p:grpSpPr>
          <a:xfrm>
            <a:off x="4811107" y="1857298"/>
            <a:ext cx="817564" cy="463890"/>
            <a:chOff x="4811107" y="1584343"/>
            <a:chExt cx="817564" cy="463890"/>
          </a:xfrm>
        </p:grpSpPr>
        <p:grpSp>
          <p:nvGrpSpPr>
            <p:cNvPr id="50" name="Group 247">
              <a:extLst>
                <a:ext uri="{FF2B5EF4-FFF2-40B4-BE49-F238E27FC236}">
                  <a16:creationId xmlns:a16="http://schemas.microsoft.com/office/drawing/2014/main" id="{78C405AB-BA87-FF3E-2647-DE3598C9A152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5024627" y="1584343"/>
              <a:ext cx="390525" cy="246062"/>
              <a:chOff x="528" y="1773"/>
              <a:chExt cx="246" cy="155"/>
            </a:xfrm>
          </p:grpSpPr>
          <p:sp>
            <p:nvSpPr>
              <p:cNvPr id="52" name="Freeform 248">
                <a:extLst>
                  <a:ext uri="{FF2B5EF4-FFF2-40B4-BE49-F238E27FC236}">
                    <a16:creationId xmlns:a16="http://schemas.microsoft.com/office/drawing/2014/main" id="{6AB456F0-05C7-3BF9-2A6E-E6F5B1D77EFD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528" y="1773"/>
                <a:ext cx="246" cy="155"/>
              </a:xfrm>
              <a:custGeom>
                <a:avLst/>
                <a:gdLst>
                  <a:gd name="T0" fmla="*/ 629 w 244"/>
                  <a:gd name="T1" fmla="*/ 39 h 157"/>
                  <a:gd name="T2" fmla="*/ 629 w 244"/>
                  <a:gd name="T3" fmla="*/ 0 h 157"/>
                  <a:gd name="T4" fmla="*/ 0 w 244"/>
                  <a:gd name="T5" fmla="*/ 0 h 157"/>
                  <a:gd name="T6" fmla="*/ 0 w 244"/>
                  <a:gd name="T7" fmla="*/ 39 h 157"/>
                  <a:gd name="T8" fmla="*/ 629 w 244"/>
                  <a:gd name="T9" fmla="*/ 39 h 157"/>
                  <a:gd name="T10" fmla="*/ 629 w 244"/>
                  <a:gd name="T11" fmla="*/ 39 h 157"/>
                  <a:gd name="T12" fmla="*/ 0 60000 65536"/>
                  <a:gd name="T13" fmla="*/ 0 60000 65536"/>
                  <a:gd name="T14" fmla="*/ 0 60000 65536"/>
                  <a:gd name="T15" fmla="*/ 0 60000 65536"/>
                  <a:gd name="T16" fmla="*/ 0 60000 65536"/>
                  <a:gd name="T17" fmla="*/ 0 60000 65536"/>
                  <a:gd name="T18" fmla="*/ 0 w 244"/>
                  <a:gd name="T19" fmla="*/ 0 h 157"/>
                  <a:gd name="T20" fmla="*/ 244 w 244"/>
                  <a:gd name="T21" fmla="*/ 157 h 157"/>
                </a:gdLst>
                <a:ahLst/>
                <a:cxnLst>
                  <a:cxn ang="T12">
                    <a:pos x="T0" y="T1"/>
                  </a:cxn>
                  <a:cxn ang="T13">
                    <a:pos x="T2" y="T3"/>
                  </a:cxn>
                  <a:cxn ang="T14">
                    <a:pos x="T4" y="T5"/>
                  </a:cxn>
                  <a:cxn ang="T15">
                    <a:pos x="T6" y="T7"/>
                  </a:cxn>
                  <a:cxn ang="T16">
                    <a:pos x="T8" y="T9"/>
                  </a:cxn>
                  <a:cxn ang="T17">
                    <a:pos x="T10" y="T11"/>
                  </a:cxn>
                </a:cxnLst>
                <a:rect l="T18" t="T19" r="T20" b="T21"/>
                <a:pathLst>
                  <a:path w="244" h="157">
                    <a:moveTo>
                      <a:pt x="244" y="157"/>
                    </a:moveTo>
                    <a:lnTo>
                      <a:pt x="244" y="0"/>
                    </a:lnTo>
                    <a:lnTo>
                      <a:pt x="0" y="0"/>
                    </a:lnTo>
                    <a:lnTo>
                      <a:pt x="0" y="157"/>
                    </a:lnTo>
                    <a:lnTo>
                      <a:pt x="244" y="157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 marL="0" marR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GB" sz="900" b="0" i="0" u="none" strike="noStrike" kern="1200" cap="none" spc="0" normalizeH="0" baseline="0" noProof="0">
                  <a:ln>
                    <a:noFill/>
                  </a:ln>
                  <a:solidFill>
                    <a:srgbClr val="38484E"/>
                  </a:solidFill>
                  <a:effectLst/>
                  <a:uLnTx/>
                  <a:uFillTx/>
                  <a:latin typeface="Roboto" panose="02000000000000000000" pitchFamily="2" charset="0"/>
                  <a:ea typeface="Roboto" panose="02000000000000000000" pitchFamily="2" charset="0"/>
                  <a:cs typeface="Arial" panose="020B0604020202020204" pitchFamily="34" charset="0"/>
                </a:endParaRPr>
              </a:p>
            </p:txBody>
          </p:sp>
          <p:sp>
            <p:nvSpPr>
              <p:cNvPr id="53" name="Freeform 249">
                <a:extLst>
                  <a:ext uri="{FF2B5EF4-FFF2-40B4-BE49-F238E27FC236}">
                    <a16:creationId xmlns:a16="http://schemas.microsoft.com/office/drawing/2014/main" id="{6C09FC56-94AC-BB5C-5E63-2DFEBDF95D0A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528" y="1850"/>
                <a:ext cx="246" cy="78"/>
              </a:xfrm>
              <a:custGeom>
                <a:avLst/>
                <a:gdLst>
                  <a:gd name="T0" fmla="*/ 11741 w 238"/>
                  <a:gd name="T1" fmla="*/ 39 h 79"/>
                  <a:gd name="T2" fmla="*/ 11741 w 238"/>
                  <a:gd name="T3" fmla="*/ 0 h 79"/>
                  <a:gd name="T4" fmla="*/ 0 w 238"/>
                  <a:gd name="T5" fmla="*/ 0 h 79"/>
                  <a:gd name="T6" fmla="*/ 0 w 238"/>
                  <a:gd name="T7" fmla="*/ 39 h 79"/>
                  <a:gd name="T8" fmla="*/ 11741 w 238"/>
                  <a:gd name="T9" fmla="*/ 39 h 79"/>
                  <a:gd name="T10" fmla="*/ 11741 w 238"/>
                  <a:gd name="T11" fmla="*/ 39 h 79"/>
                  <a:gd name="T12" fmla="*/ 0 60000 65536"/>
                  <a:gd name="T13" fmla="*/ 0 60000 65536"/>
                  <a:gd name="T14" fmla="*/ 0 60000 65536"/>
                  <a:gd name="T15" fmla="*/ 0 60000 65536"/>
                  <a:gd name="T16" fmla="*/ 0 60000 65536"/>
                  <a:gd name="T17" fmla="*/ 0 60000 65536"/>
                  <a:gd name="T18" fmla="*/ 0 w 238"/>
                  <a:gd name="T19" fmla="*/ 0 h 79"/>
                  <a:gd name="T20" fmla="*/ 238 w 238"/>
                  <a:gd name="T21" fmla="*/ 79 h 79"/>
                </a:gdLst>
                <a:ahLst/>
                <a:cxnLst>
                  <a:cxn ang="T12">
                    <a:pos x="T0" y="T1"/>
                  </a:cxn>
                  <a:cxn ang="T13">
                    <a:pos x="T2" y="T3"/>
                  </a:cxn>
                  <a:cxn ang="T14">
                    <a:pos x="T4" y="T5"/>
                  </a:cxn>
                  <a:cxn ang="T15">
                    <a:pos x="T6" y="T7"/>
                  </a:cxn>
                  <a:cxn ang="T16">
                    <a:pos x="T8" y="T9"/>
                  </a:cxn>
                  <a:cxn ang="T17">
                    <a:pos x="T10" y="T11"/>
                  </a:cxn>
                </a:cxnLst>
                <a:rect l="T18" t="T19" r="T20" b="T21"/>
                <a:pathLst>
                  <a:path w="238" h="79">
                    <a:moveTo>
                      <a:pt x="238" y="79"/>
                    </a:moveTo>
                    <a:lnTo>
                      <a:pt x="238" y="0"/>
                    </a:lnTo>
                    <a:lnTo>
                      <a:pt x="0" y="0"/>
                    </a:lnTo>
                    <a:lnTo>
                      <a:pt x="0" y="79"/>
                    </a:lnTo>
                    <a:lnTo>
                      <a:pt x="238" y="79"/>
                    </a:lnTo>
                    <a:close/>
                  </a:path>
                </a:pathLst>
              </a:custGeom>
              <a:solidFill>
                <a:srgbClr val="D11349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 marL="0" marR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GB" sz="900" b="0" i="0" u="none" strike="noStrike" kern="1200" cap="none" spc="0" normalizeH="0" baseline="0" noProof="0">
                  <a:ln>
                    <a:noFill/>
                  </a:ln>
                  <a:solidFill>
                    <a:srgbClr val="38484E"/>
                  </a:solidFill>
                  <a:effectLst/>
                  <a:uLnTx/>
                  <a:uFillTx/>
                  <a:latin typeface="Roboto" panose="02000000000000000000" pitchFamily="2" charset="0"/>
                  <a:ea typeface="Roboto" panose="02000000000000000000" pitchFamily="2" charset="0"/>
                  <a:cs typeface="Arial" panose="020B0604020202020204" pitchFamily="34" charset="0"/>
                </a:endParaRPr>
              </a:p>
            </p:txBody>
          </p:sp>
          <p:sp>
            <p:nvSpPr>
              <p:cNvPr id="54" name="Freeform 250">
                <a:extLst>
                  <a:ext uri="{FF2B5EF4-FFF2-40B4-BE49-F238E27FC236}">
                    <a16:creationId xmlns:a16="http://schemas.microsoft.com/office/drawing/2014/main" id="{7CDDF4A0-9D8C-6C63-CF72-6742EE227426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528" y="1773"/>
                <a:ext cx="120" cy="155"/>
              </a:xfrm>
              <a:custGeom>
                <a:avLst/>
                <a:gdLst>
                  <a:gd name="T0" fmla="*/ 0 w 119"/>
                  <a:gd name="T1" fmla="*/ 0 h 157"/>
                  <a:gd name="T2" fmla="*/ 0 w 119"/>
                  <a:gd name="T3" fmla="*/ 39 h 157"/>
                  <a:gd name="T4" fmla="*/ 295 w 119"/>
                  <a:gd name="T5" fmla="*/ 39 h 157"/>
                  <a:gd name="T6" fmla="*/ 0 w 119"/>
                  <a:gd name="T7" fmla="*/ 0 h 157"/>
                  <a:gd name="T8" fmla="*/ 0 w 119"/>
                  <a:gd name="T9" fmla="*/ 0 h 157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119"/>
                  <a:gd name="T16" fmla="*/ 0 h 157"/>
                  <a:gd name="T17" fmla="*/ 119 w 119"/>
                  <a:gd name="T18" fmla="*/ 157 h 157"/>
                </a:gdLst>
                <a:ahLst/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119" h="157">
                    <a:moveTo>
                      <a:pt x="0" y="0"/>
                    </a:moveTo>
                    <a:lnTo>
                      <a:pt x="0" y="157"/>
                    </a:lnTo>
                    <a:lnTo>
                      <a:pt x="119" y="78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1A0C80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 marL="0" marR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GB" sz="900" b="0" i="0" u="none" strike="noStrike" kern="1200" cap="none" spc="0" normalizeH="0" baseline="0" noProof="0">
                  <a:ln>
                    <a:noFill/>
                  </a:ln>
                  <a:solidFill>
                    <a:srgbClr val="38484E"/>
                  </a:solidFill>
                  <a:effectLst/>
                  <a:uLnTx/>
                  <a:uFillTx/>
                  <a:latin typeface="Roboto" panose="02000000000000000000" pitchFamily="2" charset="0"/>
                  <a:ea typeface="Roboto" panose="02000000000000000000" pitchFamily="2" charset="0"/>
                  <a:cs typeface="Arial" panose="020B0604020202020204" pitchFamily="34" charset="0"/>
                </a:endParaRPr>
              </a:p>
            </p:txBody>
          </p:sp>
          <p:sp>
            <p:nvSpPr>
              <p:cNvPr id="55" name="Freeform 251">
                <a:extLst>
                  <a:ext uri="{FF2B5EF4-FFF2-40B4-BE49-F238E27FC236}">
                    <a16:creationId xmlns:a16="http://schemas.microsoft.com/office/drawing/2014/main" id="{E5243630-1097-1B99-6F20-BE917A225DA0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528" y="1773"/>
                <a:ext cx="246" cy="155"/>
              </a:xfrm>
              <a:custGeom>
                <a:avLst/>
                <a:gdLst>
                  <a:gd name="T0" fmla="*/ 629 w 244"/>
                  <a:gd name="T1" fmla="*/ 39 h 157"/>
                  <a:gd name="T2" fmla="*/ 629 w 244"/>
                  <a:gd name="T3" fmla="*/ 0 h 157"/>
                  <a:gd name="T4" fmla="*/ 0 w 244"/>
                  <a:gd name="T5" fmla="*/ 0 h 157"/>
                  <a:gd name="T6" fmla="*/ 0 w 244"/>
                  <a:gd name="T7" fmla="*/ 39 h 157"/>
                  <a:gd name="T8" fmla="*/ 629 w 244"/>
                  <a:gd name="T9" fmla="*/ 39 h 157"/>
                  <a:gd name="T10" fmla="*/ 629 w 244"/>
                  <a:gd name="T11" fmla="*/ 39 h 157"/>
                  <a:gd name="T12" fmla="*/ 0 60000 65536"/>
                  <a:gd name="T13" fmla="*/ 0 60000 65536"/>
                  <a:gd name="T14" fmla="*/ 0 60000 65536"/>
                  <a:gd name="T15" fmla="*/ 0 60000 65536"/>
                  <a:gd name="T16" fmla="*/ 0 60000 65536"/>
                  <a:gd name="T17" fmla="*/ 0 60000 65536"/>
                  <a:gd name="T18" fmla="*/ 0 w 244"/>
                  <a:gd name="T19" fmla="*/ 0 h 157"/>
                  <a:gd name="T20" fmla="*/ 244 w 244"/>
                  <a:gd name="T21" fmla="*/ 157 h 157"/>
                </a:gdLst>
                <a:ahLst/>
                <a:cxnLst>
                  <a:cxn ang="T12">
                    <a:pos x="T0" y="T1"/>
                  </a:cxn>
                  <a:cxn ang="T13">
                    <a:pos x="T2" y="T3"/>
                  </a:cxn>
                  <a:cxn ang="T14">
                    <a:pos x="T4" y="T5"/>
                  </a:cxn>
                  <a:cxn ang="T15">
                    <a:pos x="T6" y="T7"/>
                  </a:cxn>
                  <a:cxn ang="T16">
                    <a:pos x="T8" y="T9"/>
                  </a:cxn>
                  <a:cxn ang="T17">
                    <a:pos x="T10" y="T11"/>
                  </a:cxn>
                </a:cxnLst>
                <a:rect l="T18" t="T19" r="T20" b="T21"/>
                <a:pathLst>
                  <a:path w="244" h="157">
                    <a:moveTo>
                      <a:pt x="244" y="157"/>
                    </a:moveTo>
                    <a:lnTo>
                      <a:pt x="244" y="0"/>
                    </a:lnTo>
                    <a:lnTo>
                      <a:pt x="0" y="0"/>
                    </a:lnTo>
                    <a:lnTo>
                      <a:pt x="0" y="157"/>
                    </a:lnTo>
                    <a:lnTo>
                      <a:pt x="244" y="157"/>
                    </a:lnTo>
                  </a:path>
                </a:pathLst>
              </a:custGeom>
              <a:noFill/>
              <a:ln w="0">
                <a:solidFill>
                  <a:srgbClr val="000000"/>
                </a:soli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 marL="0" marR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GB" sz="900" b="0" i="0" u="none" strike="noStrike" kern="1200" cap="none" spc="0" normalizeH="0" baseline="0" noProof="0">
                  <a:ln>
                    <a:noFill/>
                  </a:ln>
                  <a:solidFill>
                    <a:srgbClr val="38484E"/>
                  </a:solidFill>
                  <a:effectLst/>
                  <a:uLnTx/>
                  <a:uFillTx/>
                  <a:latin typeface="Roboto" panose="02000000000000000000" pitchFamily="2" charset="0"/>
                  <a:ea typeface="Roboto" panose="02000000000000000000" pitchFamily="2" charset="0"/>
                  <a:cs typeface="Arial" panose="020B0604020202020204" pitchFamily="34" charset="0"/>
                </a:endParaRPr>
              </a:p>
            </p:txBody>
          </p:sp>
        </p:grpSp>
        <p:sp>
          <p:nvSpPr>
            <p:cNvPr id="51" name="Text Box 261">
              <a:extLst>
                <a:ext uri="{FF2B5EF4-FFF2-40B4-BE49-F238E27FC236}">
                  <a16:creationId xmlns:a16="http://schemas.microsoft.com/office/drawing/2014/main" id="{64EE9EFB-4943-1125-3817-D7ED62239357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4811107" y="1832333"/>
              <a:ext cx="817564" cy="21590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square">
              <a:spAutoFit/>
            </a:bodyPr>
            <a:lstStyle/>
            <a:p>
              <a:pPr marL="0" marR="0" lvl="0" indent="0" algn="ctr" defTabSz="914400" rtl="0" eaLnBrk="0" fontAlgn="base" latinLnBrk="0" hangingPunct="0">
                <a:lnSpc>
                  <a:spcPct val="100000"/>
                </a:lnSpc>
                <a:spcBef>
                  <a:spcPct val="5000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800" b="0" i="0" u="none" strike="noStrike" kern="1200" cap="none" spc="0" normalizeH="0" baseline="0" noProof="0" dirty="0">
                  <a:ln>
                    <a:noFill/>
                  </a:ln>
                  <a:solidFill>
                    <a:srgbClr val="38484E"/>
                  </a:solidFill>
                  <a:effectLst/>
                  <a:uLnTx/>
                  <a:uFillTx/>
                  <a:latin typeface="Roboto" panose="02000000000000000000" pitchFamily="2" charset="0"/>
                  <a:ea typeface="Roboto" panose="02000000000000000000" pitchFamily="2" charset="0"/>
                  <a:cs typeface="Arial" panose="020B0604020202020204" pitchFamily="34" charset="0"/>
                </a:rPr>
                <a:t>CZECHIA</a:t>
              </a:r>
            </a:p>
          </p:txBody>
        </p:sp>
      </p:grpSp>
      <p:grpSp>
        <p:nvGrpSpPr>
          <p:cNvPr id="56" name="Group 55">
            <a:extLst>
              <a:ext uri="{FF2B5EF4-FFF2-40B4-BE49-F238E27FC236}">
                <a16:creationId xmlns:a16="http://schemas.microsoft.com/office/drawing/2014/main" id="{D3B85348-DF60-D685-EAB1-E68B16AE57E4}"/>
              </a:ext>
            </a:extLst>
          </p:cNvPr>
          <p:cNvGrpSpPr/>
          <p:nvPr/>
        </p:nvGrpSpPr>
        <p:grpSpPr>
          <a:xfrm>
            <a:off x="3690384" y="1857298"/>
            <a:ext cx="708025" cy="462303"/>
            <a:chOff x="3690384" y="1584343"/>
            <a:chExt cx="708025" cy="462303"/>
          </a:xfrm>
        </p:grpSpPr>
        <p:grpSp>
          <p:nvGrpSpPr>
            <p:cNvPr id="57" name="Group 185">
              <a:extLst>
                <a:ext uri="{FF2B5EF4-FFF2-40B4-BE49-F238E27FC236}">
                  <a16:creationId xmlns:a16="http://schemas.microsoft.com/office/drawing/2014/main" id="{D550B9FD-3882-ECA8-850A-CC343C970D73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3849134" y="1584343"/>
              <a:ext cx="390525" cy="246063"/>
              <a:chOff x="4185" y="1590"/>
              <a:chExt cx="238" cy="161"/>
            </a:xfrm>
          </p:grpSpPr>
          <p:sp>
            <p:nvSpPr>
              <p:cNvPr id="59" name="Freeform 186">
                <a:extLst>
                  <a:ext uri="{FF2B5EF4-FFF2-40B4-BE49-F238E27FC236}">
                    <a16:creationId xmlns:a16="http://schemas.microsoft.com/office/drawing/2014/main" id="{3581FB9B-60D5-B11F-8BE3-BE5F95F03922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4185" y="1590"/>
                <a:ext cx="238" cy="52"/>
              </a:xfrm>
              <a:custGeom>
                <a:avLst/>
                <a:gdLst>
                  <a:gd name="T0" fmla="*/ 0 w 244"/>
                  <a:gd name="T1" fmla="*/ 0 h 50"/>
                  <a:gd name="T2" fmla="*/ 20 w 244"/>
                  <a:gd name="T3" fmla="*/ 0 h 50"/>
                  <a:gd name="T4" fmla="*/ 20 w 244"/>
                  <a:gd name="T5" fmla="*/ 4998 h 50"/>
                  <a:gd name="T6" fmla="*/ 0 w 244"/>
                  <a:gd name="T7" fmla="*/ 4998 h 50"/>
                  <a:gd name="T8" fmla="*/ 0 w 244"/>
                  <a:gd name="T9" fmla="*/ 0 h 50"/>
                  <a:gd name="T10" fmla="*/ 0 w 244"/>
                  <a:gd name="T11" fmla="*/ 0 h 50"/>
                  <a:gd name="T12" fmla="*/ 0 60000 65536"/>
                  <a:gd name="T13" fmla="*/ 0 60000 65536"/>
                  <a:gd name="T14" fmla="*/ 0 60000 65536"/>
                  <a:gd name="T15" fmla="*/ 0 60000 65536"/>
                  <a:gd name="T16" fmla="*/ 0 60000 65536"/>
                  <a:gd name="T17" fmla="*/ 0 60000 65536"/>
                  <a:gd name="T18" fmla="*/ 0 w 244"/>
                  <a:gd name="T19" fmla="*/ 0 h 50"/>
                  <a:gd name="T20" fmla="*/ 244 w 244"/>
                  <a:gd name="T21" fmla="*/ 50 h 50"/>
                </a:gdLst>
                <a:ahLst/>
                <a:cxnLst>
                  <a:cxn ang="T12">
                    <a:pos x="T0" y="T1"/>
                  </a:cxn>
                  <a:cxn ang="T13">
                    <a:pos x="T2" y="T3"/>
                  </a:cxn>
                  <a:cxn ang="T14">
                    <a:pos x="T4" y="T5"/>
                  </a:cxn>
                  <a:cxn ang="T15">
                    <a:pos x="T6" y="T7"/>
                  </a:cxn>
                  <a:cxn ang="T16">
                    <a:pos x="T8" y="T9"/>
                  </a:cxn>
                  <a:cxn ang="T17">
                    <a:pos x="T10" y="T11"/>
                  </a:cxn>
                </a:cxnLst>
                <a:rect l="T18" t="T19" r="T20" b="T21"/>
                <a:pathLst>
                  <a:path w="244" h="50">
                    <a:moveTo>
                      <a:pt x="0" y="0"/>
                    </a:moveTo>
                    <a:lnTo>
                      <a:pt x="244" y="0"/>
                    </a:lnTo>
                    <a:lnTo>
                      <a:pt x="244" y="50"/>
                    </a:lnTo>
                    <a:lnTo>
                      <a:pt x="0" y="50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FB0F0C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 marL="0" marR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GB" sz="900" b="0" i="0" u="none" strike="noStrike" kern="1200" cap="none" spc="0" normalizeH="0" baseline="0" noProof="0">
                  <a:ln>
                    <a:noFill/>
                  </a:ln>
                  <a:solidFill>
                    <a:srgbClr val="38484E"/>
                  </a:solidFill>
                  <a:effectLst/>
                  <a:uLnTx/>
                  <a:uFillTx/>
                  <a:latin typeface="Roboto" panose="02000000000000000000" pitchFamily="2" charset="0"/>
                  <a:ea typeface="Roboto" panose="02000000000000000000" pitchFamily="2" charset="0"/>
                  <a:cs typeface="Arial" panose="020B0604020202020204" pitchFamily="34" charset="0"/>
                </a:endParaRPr>
              </a:p>
            </p:txBody>
          </p:sp>
          <p:sp>
            <p:nvSpPr>
              <p:cNvPr id="60" name="Freeform 187">
                <a:extLst>
                  <a:ext uri="{FF2B5EF4-FFF2-40B4-BE49-F238E27FC236}">
                    <a16:creationId xmlns:a16="http://schemas.microsoft.com/office/drawing/2014/main" id="{6C30DFF7-55A0-7B2A-9AA7-9A491CBFAD70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4185" y="1694"/>
                <a:ext cx="238" cy="57"/>
              </a:xfrm>
              <a:custGeom>
                <a:avLst/>
                <a:gdLst>
                  <a:gd name="T0" fmla="*/ 0 w 244"/>
                  <a:gd name="T1" fmla="*/ 0 h 55"/>
                  <a:gd name="T2" fmla="*/ 20 w 244"/>
                  <a:gd name="T3" fmla="*/ 0 h 55"/>
                  <a:gd name="T4" fmla="*/ 20 w 244"/>
                  <a:gd name="T5" fmla="*/ 3674 h 55"/>
                  <a:gd name="T6" fmla="*/ 0 w 244"/>
                  <a:gd name="T7" fmla="*/ 3674 h 55"/>
                  <a:gd name="T8" fmla="*/ 0 w 244"/>
                  <a:gd name="T9" fmla="*/ 0 h 55"/>
                  <a:gd name="T10" fmla="*/ 0 w 244"/>
                  <a:gd name="T11" fmla="*/ 0 h 55"/>
                  <a:gd name="T12" fmla="*/ 0 60000 65536"/>
                  <a:gd name="T13" fmla="*/ 0 60000 65536"/>
                  <a:gd name="T14" fmla="*/ 0 60000 65536"/>
                  <a:gd name="T15" fmla="*/ 0 60000 65536"/>
                  <a:gd name="T16" fmla="*/ 0 60000 65536"/>
                  <a:gd name="T17" fmla="*/ 0 60000 65536"/>
                  <a:gd name="T18" fmla="*/ 0 w 244"/>
                  <a:gd name="T19" fmla="*/ 0 h 55"/>
                  <a:gd name="T20" fmla="*/ 244 w 244"/>
                  <a:gd name="T21" fmla="*/ 55 h 55"/>
                </a:gdLst>
                <a:ahLst/>
                <a:cxnLst>
                  <a:cxn ang="T12">
                    <a:pos x="T0" y="T1"/>
                  </a:cxn>
                  <a:cxn ang="T13">
                    <a:pos x="T2" y="T3"/>
                  </a:cxn>
                  <a:cxn ang="T14">
                    <a:pos x="T4" y="T5"/>
                  </a:cxn>
                  <a:cxn ang="T15">
                    <a:pos x="T6" y="T7"/>
                  </a:cxn>
                  <a:cxn ang="T16">
                    <a:pos x="T8" y="T9"/>
                  </a:cxn>
                  <a:cxn ang="T17">
                    <a:pos x="T10" y="T11"/>
                  </a:cxn>
                </a:cxnLst>
                <a:rect l="T18" t="T19" r="T20" b="T21"/>
                <a:pathLst>
                  <a:path w="244" h="55">
                    <a:moveTo>
                      <a:pt x="0" y="0"/>
                    </a:moveTo>
                    <a:lnTo>
                      <a:pt x="244" y="0"/>
                    </a:lnTo>
                    <a:lnTo>
                      <a:pt x="244" y="55"/>
                    </a:lnTo>
                    <a:lnTo>
                      <a:pt x="0" y="55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1C0A7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 marL="0" marR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GB" sz="900" b="0" i="0" u="none" strike="noStrike" kern="1200" cap="none" spc="0" normalizeH="0" baseline="0" noProof="0">
                  <a:ln>
                    <a:noFill/>
                  </a:ln>
                  <a:solidFill>
                    <a:srgbClr val="38484E"/>
                  </a:solidFill>
                  <a:effectLst/>
                  <a:uLnTx/>
                  <a:uFillTx/>
                  <a:latin typeface="Roboto" panose="02000000000000000000" pitchFamily="2" charset="0"/>
                  <a:ea typeface="Roboto" panose="02000000000000000000" pitchFamily="2" charset="0"/>
                  <a:cs typeface="Arial" panose="020B0604020202020204" pitchFamily="34" charset="0"/>
                </a:endParaRPr>
              </a:p>
            </p:txBody>
          </p:sp>
          <p:sp>
            <p:nvSpPr>
              <p:cNvPr id="61" name="Freeform 188">
                <a:extLst>
                  <a:ext uri="{FF2B5EF4-FFF2-40B4-BE49-F238E27FC236}">
                    <a16:creationId xmlns:a16="http://schemas.microsoft.com/office/drawing/2014/main" id="{2E5CD8EC-E42F-CBE8-67AD-7A33C56FC9A0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4185" y="1642"/>
                <a:ext cx="238" cy="57"/>
              </a:xfrm>
              <a:custGeom>
                <a:avLst/>
                <a:gdLst>
                  <a:gd name="T0" fmla="*/ 0 w 244"/>
                  <a:gd name="T1" fmla="*/ 0 h 56"/>
                  <a:gd name="T2" fmla="*/ 20 w 244"/>
                  <a:gd name="T3" fmla="*/ 0 h 56"/>
                  <a:gd name="T4" fmla="*/ 20 w 244"/>
                  <a:gd name="T5" fmla="*/ 424 h 56"/>
                  <a:gd name="T6" fmla="*/ 0 w 244"/>
                  <a:gd name="T7" fmla="*/ 424 h 56"/>
                  <a:gd name="T8" fmla="*/ 0 w 244"/>
                  <a:gd name="T9" fmla="*/ 0 h 56"/>
                  <a:gd name="T10" fmla="*/ 0 w 244"/>
                  <a:gd name="T11" fmla="*/ 0 h 56"/>
                  <a:gd name="T12" fmla="*/ 0 60000 65536"/>
                  <a:gd name="T13" fmla="*/ 0 60000 65536"/>
                  <a:gd name="T14" fmla="*/ 0 60000 65536"/>
                  <a:gd name="T15" fmla="*/ 0 60000 65536"/>
                  <a:gd name="T16" fmla="*/ 0 60000 65536"/>
                  <a:gd name="T17" fmla="*/ 0 60000 65536"/>
                  <a:gd name="T18" fmla="*/ 0 w 244"/>
                  <a:gd name="T19" fmla="*/ 0 h 56"/>
                  <a:gd name="T20" fmla="*/ 244 w 244"/>
                  <a:gd name="T21" fmla="*/ 56 h 56"/>
                </a:gdLst>
                <a:ahLst/>
                <a:cxnLst>
                  <a:cxn ang="T12">
                    <a:pos x="T0" y="T1"/>
                  </a:cxn>
                  <a:cxn ang="T13">
                    <a:pos x="T2" y="T3"/>
                  </a:cxn>
                  <a:cxn ang="T14">
                    <a:pos x="T4" y="T5"/>
                  </a:cxn>
                  <a:cxn ang="T15">
                    <a:pos x="T6" y="T7"/>
                  </a:cxn>
                  <a:cxn ang="T16">
                    <a:pos x="T8" y="T9"/>
                  </a:cxn>
                  <a:cxn ang="T17">
                    <a:pos x="T10" y="T11"/>
                  </a:cxn>
                </a:cxnLst>
                <a:rect l="T18" t="T19" r="T20" b="T21"/>
                <a:pathLst>
                  <a:path w="244" h="56">
                    <a:moveTo>
                      <a:pt x="0" y="0"/>
                    </a:moveTo>
                    <a:lnTo>
                      <a:pt x="244" y="0"/>
                    </a:lnTo>
                    <a:lnTo>
                      <a:pt x="244" y="56"/>
                    </a:lnTo>
                    <a:lnTo>
                      <a:pt x="0" y="56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 marL="0" marR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GB" sz="900" b="0" i="0" u="none" strike="noStrike" kern="1200" cap="none" spc="0" normalizeH="0" baseline="0" noProof="0">
                  <a:ln>
                    <a:noFill/>
                  </a:ln>
                  <a:solidFill>
                    <a:srgbClr val="38484E"/>
                  </a:solidFill>
                  <a:effectLst/>
                  <a:uLnTx/>
                  <a:uFillTx/>
                  <a:latin typeface="Roboto" panose="02000000000000000000" pitchFamily="2" charset="0"/>
                  <a:ea typeface="Roboto" panose="02000000000000000000" pitchFamily="2" charset="0"/>
                  <a:cs typeface="Arial" panose="020B0604020202020204" pitchFamily="34" charset="0"/>
                </a:endParaRPr>
              </a:p>
            </p:txBody>
          </p:sp>
          <p:sp>
            <p:nvSpPr>
              <p:cNvPr id="62" name="Freeform 189">
                <a:extLst>
                  <a:ext uri="{FF2B5EF4-FFF2-40B4-BE49-F238E27FC236}">
                    <a16:creationId xmlns:a16="http://schemas.microsoft.com/office/drawing/2014/main" id="{0D79EA0F-4650-7D3C-C0A1-E20FEEA2CB94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4266" y="1642"/>
                <a:ext cx="69" cy="64"/>
              </a:xfrm>
              <a:custGeom>
                <a:avLst/>
                <a:gdLst>
                  <a:gd name="T0" fmla="*/ 17 w 71"/>
                  <a:gd name="T1" fmla="*/ 1349 h 62"/>
                  <a:gd name="T2" fmla="*/ 17 w 71"/>
                  <a:gd name="T3" fmla="*/ 0 h 62"/>
                  <a:gd name="T4" fmla="*/ 0 w 71"/>
                  <a:gd name="T5" fmla="*/ 0 h 62"/>
                  <a:gd name="T6" fmla="*/ 0 w 71"/>
                  <a:gd name="T7" fmla="*/ 1349 h 62"/>
                  <a:gd name="T8" fmla="*/ 6 w 71"/>
                  <a:gd name="T9" fmla="*/ 1913 h 62"/>
                  <a:gd name="T10" fmla="*/ 12 w 71"/>
                  <a:gd name="T11" fmla="*/ 2173 h 62"/>
                  <a:gd name="T12" fmla="*/ 17 w 71"/>
                  <a:gd name="T13" fmla="*/ 2343 h 62"/>
                  <a:gd name="T14" fmla="*/ 17 w 71"/>
                  <a:gd name="T15" fmla="*/ 2578 h 62"/>
                  <a:gd name="T16" fmla="*/ 17 w 71"/>
                  <a:gd name="T17" fmla="*/ 2343 h 62"/>
                  <a:gd name="T18" fmla="*/ 17 w 71"/>
                  <a:gd name="T19" fmla="*/ 2173 h 62"/>
                  <a:gd name="T20" fmla="*/ 17 w 71"/>
                  <a:gd name="T21" fmla="*/ 1913 h 62"/>
                  <a:gd name="T22" fmla="*/ 17 w 71"/>
                  <a:gd name="T23" fmla="*/ 1349 h 62"/>
                  <a:gd name="T24" fmla="*/ 17 w 71"/>
                  <a:gd name="T25" fmla="*/ 1349 h 62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w 71"/>
                  <a:gd name="T40" fmla="*/ 0 h 62"/>
                  <a:gd name="T41" fmla="*/ 71 w 71"/>
                  <a:gd name="T42" fmla="*/ 62 h 62"/>
                </a:gdLst>
                <a:ahLst/>
                <a:cxnLst>
                  <a:cxn ang="T26">
                    <a:pos x="T0" y="T1"/>
                  </a:cxn>
                  <a:cxn ang="T27">
                    <a:pos x="T2" y="T3"/>
                  </a:cxn>
                  <a:cxn ang="T28">
                    <a:pos x="T4" y="T5"/>
                  </a:cxn>
                  <a:cxn ang="T29">
                    <a:pos x="T6" y="T7"/>
                  </a:cxn>
                  <a:cxn ang="T30">
                    <a:pos x="T8" y="T9"/>
                  </a:cxn>
                  <a:cxn ang="T31">
                    <a:pos x="T10" y="T11"/>
                  </a:cxn>
                  <a:cxn ang="T32">
                    <a:pos x="T12" y="T13"/>
                  </a:cxn>
                  <a:cxn ang="T33">
                    <a:pos x="T14" y="T15"/>
                  </a:cxn>
                  <a:cxn ang="T34">
                    <a:pos x="T16" y="T17"/>
                  </a:cxn>
                  <a:cxn ang="T35">
                    <a:pos x="T18" y="T19"/>
                  </a:cxn>
                  <a:cxn ang="T36">
                    <a:pos x="T20" y="T21"/>
                  </a:cxn>
                  <a:cxn ang="T37">
                    <a:pos x="T22" y="T23"/>
                  </a:cxn>
                  <a:cxn ang="T38">
                    <a:pos x="T24" y="T25"/>
                  </a:cxn>
                </a:cxnLst>
                <a:rect l="T39" t="T40" r="T41" b="T42"/>
                <a:pathLst>
                  <a:path w="71" h="62">
                    <a:moveTo>
                      <a:pt x="71" y="34"/>
                    </a:moveTo>
                    <a:lnTo>
                      <a:pt x="71" y="0"/>
                    </a:lnTo>
                    <a:lnTo>
                      <a:pt x="0" y="0"/>
                    </a:lnTo>
                    <a:lnTo>
                      <a:pt x="0" y="34"/>
                    </a:lnTo>
                    <a:lnTo>
                      <a:pt x="6" y="45"/>
                    </a:lnTo>
                    <a:lnTo>
                      <a:pt x="12" y="51"/>
                    </a:lnTo>
                    <a:lnTo>
                      <a:pt x="24" y="56"/>
                    </a:lnTo>
                    <a:lnTo>
                      <a:pt x="36" y="62"/>
                    </a:lnTo>
                    <a:lnTo>
                      <a:pt x="54" y="56"/>
                    </a:lnTo>
                    <a:lnTo>
                      <a:pt x="60" y="51"/>
                    </a:lnTo>
                    <a:lnTo>
                      <a:pt x="66" y="45"/>
                    </a:lnTo>
                    <a:lnTo>
                      <a:pt x="71" y="34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 marL="0" marR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GB" sz="900" b="0" i="0" u="none" strike="noStrike" kern="1200" cap="none" spc="0" normalizeH="0" baseline="0" noProof="0">
                  <a:ln>
                    <a:noFill/>
                  </a:ln>
                  <a:solidFill>
                    <a:srgbClr val="38484E"/>
                  </a:solidFill>
                  <a:effectLst/>
                  <a:uLnTx/>
                  <a:uFillTx/>
                  <a:latin typeface="Roboto" panose="02000000000000000000" pitchFamily="2" charset="0"/>
                  <a:ea typeface="Roboto" panose="02000000000000000000" pitchFamily="2" charset="0"/>
                  <a:cs typeface="Arial" panose="020B0604020202020204" pitchFamily="34" charset="0"/>
                </a:endParaRPr>
              </a:p>
            </p:txBody>
          </p:sp>
          <p:sp>
            <p:nvSpPr>
              <p:cNvPr id="63" name="Freeform 190">
                <a:extLst>
                  <a:ext uri="{FF2B5EF4-FFF2-40B4-BE49-F238E27FC236}">
                    <a16:creationId xmlns:a16="http://schemas.microsoft.com/office/drawing/2014/main" id="{D5318964-274F-2AE9-516A-D6365866C080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4266" y="1642"/>
                <a:ext cx="69" cy="64"/>
              </a:xfrm>
              <a:custGeom>
                <a:avLst/>
                <a:gdLst>
                  <a:gd name="T0" fmla="*/ 17 w 71"/>
                  <a:gd name="T1" fmla="*/ 1349 h 62"/>
                  <a:gd name="T2" fmla="*/ 17 w 71"/>
                  <a:gd name="T3" fmla="*/ 0 h 62"/>
                  <a:gd name="T4" fmla="*/ 0 w 71"/>
                  <a:gd name="T5" fmla="*/ 0 h 62"/>
                  <a:gd name="T6" fmla="*/ 0 w 71"/>
                  <a:gd name="T7" fmla="*/ 1349 h 62"/>
                  <a:gd name="T8" fmla="*/ 6 w 71"/>
                  <a:gd name="T9" fmla="*/ 1913 h 62"/>
                  <a:gd name="T10" fmla="*/ 12 w 71"/>
                  <a:gd name="T11" fmla="*/ 2173 h 62"/>
                  <a:gd name="T12" fmla="*/ 17 w 71"/>
                  <a:gd name="T13" fmla="*/ 2343 h 62"/>
                  <a:gd name="T14" fmla="*/ 17 w 71"/>
                  <a:gd name="T15" fmla="*/ 2578 h 62"/>
                  <a:gd name="T16" fmla="*/ 17 w 71"/>
                  <a:gd name="T17" fmla="*/ 2343 h 62"/>
                  <a:gd name="T18" fmla="*/ 17 w 71"/>
                  <a:gd name="T19" fmla="*/ 2173 h 62"/>
                  <a:gd name="T20" fmla="*/ 17 w 71"/>
                  <a:gd name="T21" fmla="*/ 1913 h 62"/>
                  <a:gd name="T22" fmla="*/ 17 w 71"/>
                  <a:gd name="T23" fmla="*/ 1349 h 62"/>
                  <a:gd name="T24" fmla="*/ 17 w 71"/>
                  <a:gd name="T25" fmla="*/ 1349 h 62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w 71"/>
                  <a:gd name="T40" fmla="*/ 0 h 62"/>
                  <a:gd name="T41" fmla="*/ 71 w 71"/>
                  <a:gd name="T42" fmla="*/ 62 h 62"/>
                </a:gdLst>
                <a:ahLst/>
                <a:cxnLst>
                  <a:cxn ang="T26">
                    <a:pos x="T0" y="T1"/>
                  </a:cxn>
                  <a:cxn ang="T27">
                    <a:pos x="T2" y="T3"/>
                  </a:cxn>
                  <a:cxn ang="T28">
                    <a:pos x="T4" y="T5"/>
                  </a:cxn>
                  <a:cxn ang="T29">
                    <a:pos x="T6" y="T7"/>
                  </a:cxn>
                  <a:cxn ang="T30">
                    <a:pos x="T8" y="T9"/>
                  </a:cxn>
                  <a:cxn ang="T31">
                    <a:pos x="T10" y="T11"/>
                  </a:cxn>
                  <a:cxn ang="T32">
                    <a:pos x="T12" y="T13"/>
                  </a:cxn>
                  <a:cxn ang="T33">
                    <a:pos x="T14" y="T15"/>
                  </a:cxn>
                  <a:cxn ang="T34">
                    <a:pos x="T16" y="T17"/>
                  </a:cxn>
                  <a:cxn ang="T35">
                    <a:pos x="T18" y="T19"/>
                  </a:cxn>
                  <a:cxn ang="T36">
                    <a:pos x="T20" y="T21"/>
                  </a:cxn>
                  <a:cxn ang="T37">
                    <a:pos x="T22" y="T23"/>
                  </a:cxn>
                  <a:cxn ang="T38">
                    <a:pos x="T24" y="T25"/>
                  </a:cxn>
                </a:cxnLst>
                <a:rect l="T39" t="T40" r="T41" b="T42"/>
                <a:pathLst>
                  <a:path w="71" h="62">
                    <a:moveTo>
                      <a:pt x="71" y="34"/>
                    </a:moveTo>
                    <a:lnTo>
                      <a:pt x="71" y="0"/>
                    </a:lnTo>
                    <a:lnTo>
                      <a:pt x="0" y="0"/>
                    </a:lnTo>
                    <a:lnTo>
                      <a:pt x="0" y="34"/>
                    </a:lnTo>
                    <a:lnTo>
                      <a:pt x="6" y="45"/>
                    </a:lnTo>
                    <a:lnTo>
                      <a:pt x="12" y="51"/>
                    </a:lnTo>
                    <a:lnTo>
                      <a:pt x="24" y="56"/>
                    </a:lnTo>
                    <a:lnTo>
                      <a:pt x="36" y="62"/>
                    </a:lnTo>
                    <a:lnTo>
                      <a:pt x="54" y="56"/>
                    </a:lnTo>
                    <a:lnTo>
                      <a:pt x="60" y="51"/>
                    </a:lnTo>
                    <a:lnTo>
                      <a:pt x="66" y="45"/>
                    </a:lnTo>
                    <a:lnTo>
                      <a:pt x="71" y="34"/>
                    </a:lnTo>
                  </a:path>
                </a:pathLst>
              </a:custGeom>
              <a:noFill/>
              <a:ln w="0">
                <a:solidFill>
                  <a:srgbClr val="FB0F0C"/>
                </a:soli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 marL="0" marR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GB" sz="900" b="0" i="0" u="none" strike="noStrike" kern="1200" cap="none" spc="0" normalizeH="0" baseline="0" noProof="0">
                  <a:ln>
                    <a:noFill/>
                  </a:ln>
                  <a:solidFill>
                    <a:srgbClr val="38484E"/>
                  </a:solidFill>
                  <a:effectLst/>
                  <a:uLnTx/>
                  <a:uFillTx/>
                  <a:latin typeface="Roboto" panose="02000000000000000000" pitchFamily="2" charset="0"/>
                  <a:ea typeface="Roboto" panose="02000000000000000000" pitchFamily="2" charset="0"/>
                  <a:cs typeface="Arial" panose="020B0604020202020204" pitchFamily="34" charset="0"/>
                </a:endParaRPr>
              </a:p>
            </p:txBody>
          </p:sp>
          <p:sp>
            <p:nvSpPr>
              <p:cNvPr id="64" name="Freeform 191">
                <a:extLst>
                  <a:ext uri="{FF2B5EF4-FFF2-40B4-BE49-F238E27FC236}">
                    <a16:creationId xmlns:a16="http://schemas.microsoft.com/office/drawing/2014/main" id="{97A9218F-8A81-258E-B96E-AEE8F09E5B12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4266" y="1642"/>
                <a:ext cx="69" cy="64"/>
              </a:xfrm>
              <a:custGeom>
                <a:avLst/>
                <a:gdLst>
                  <a:gd name="T0" fmla="*/ 17 w 71"/>
                  <a:gd name="T1" fmla="*/ 0 h 62"/>
                  <a:gd name="T2" fmla="*/ 17 w 71"/>
                  <a:gd name="T3" fmla="*/ 950 h 62"/>
                  <a:gd name="T4" fmla="*/ 0 w 71"/>
                  <a:gd name="T5" fmla="*/ 950 h 62"/>
                  <a:gd name="T6" fmla="*/ 0 w 71"/>
                  <a:gd name="T7" fmla="*/ 1349 h 62"/>
                  <a:gd name="T8" fmla="*/ 17 w 71"/>
                  <a:gd name="T9" fmla="*/ 1349 h 62"/>
                  <a:gd name="T10" fmla="*/ 17 w 71"/>
                  <a:gd name="T11" fmla="*/ 2173 h 62"/>
                  <a:gd name="T12" fmla="*/ 17 w 71"/>
                  <a:gd name="T13" fmla="*/ 2343 h 62"/>
                  <a:gd name="T14" fmla="*/ 12 w 71"/>
                  <a:gd name="T15" fmla="*/ 2173 h 62"/>
                  <a:gd name="T16" fmla="*/ 6 w 71"/>
                  <a:gd name="T17" fmla="*/ 2173 h 62"/>
                  <a:gd name="T18" fmla="*/ 17 w 71"/>
                  <a:gd name="T19" fmla="*/ 2173 h 62"/>
                  <a:gd name="T20" fmla="*/ 17 w 71"/>
                  <a:gd name="T21" fmla="*/ 2173 h 62"/>
                  <a:gd name="T22" fmla="*/ 17 w 71"/>
                  <a:gd name="T23" fmla="*/ 2343 h 62"/>
                  <a:gd name="T24" fmla="*/ 17 w 71"/>
                  <a:gd name="T25" fmla="*/ 2578 h 62"/>
                  <a:gd name="T26" fmla="*/ 17 w 71"/>
                  <a:gd name="T27" fmla="*/ 2343 h 62"/>
                  <a:gd name="T28" fmla="*/ 17 w 71"/>
                  <a:gd name="T29" fmla="*/ 1349 h 62"/>
                  <a:gd name="T30" fmla="*/ 17 w 71"/>
                  <a:gd name="T31" fmla="*/ 950 h 62"/>
                  <a:gd name="T32" fmla="*/ 17 w 71"/>
                  <a:gd name="T33" fmla="*/ 950 h 62"/>
                  <a:gd name="T34" fmla="*/ 17 w 71"/>
                  <a:gd name="T35" fmla="*/ 1349 h 62"/>
                  <a:gd name="T36" fmla="*/ 17 w 71"/>
                  <a:gd name="T37" fmla="*/ 1349 h 62"/>
                  <a:gd name="T38" fmla="*/ 17 w 71"/>
                  <a:gd name="T39" fmla="*/ 1349 h 62"/>
                  <a:gd name="T40" fmla="*/ 17 w 71"/>
                  <a:gd name="T41" fmla="*/ 950 h 62"/>
                  <a:gd name="T42" fmla="*/ 17 w 71"/>
                  <a:gd name="T43" fmla="*/ 0 h 62"/>
                  <a:gd name="T44" fmla="*/ 0 w 71"/>
                  <a:gd name="T45" fmla="*/ 0 h 62"/>
                  <a:gd name="T46" fmla="*/ 0 w 71"/>
                  <a:gd name="T47" fmla="*/ 11 h 62"/>
                  <a:gd name="T48" fmla="*/ 17 w 71"/>
                  <a:gd name="T49" fmla="*/ 11 h 62"/>
                  <a:gd name="T50" fmla="*/ 17 w 71"/>
                  <a:gd name="T51" fmla="*/ 11 h 62"/>
                  <a:gd name="T52" fmla="*/ 17 w 71"/>
                  <a:gd name="T53" fmla="*/ 11 h 62"/>
                  <a:gd name="T54" fmla="*/ 17 w 71"/>
                  <a:gd name="T55" fmla="*/ 0 h 62"/>
                  <a:gd name="T56" fmla="*/ 17 w 71"/>
                  <a:gd name="T57" fmla="*/ 0 h 62"/>
                  <a:gd name="T58" fmla="*/ 17 w 71"/>
                  <a:gd name="T59" fmla="*/ 11 h 62"/>
                  <a:gd name="T60" fmla="*/ 17 w 71"/>
                  <a:gd name="T61" fmla="*/ 1349 h 62"/>
                  <a:gd name="T62" fmla="*/ 17 w 71"/>
                  <a:gd name="T63" fmla="*/ 1349 h 62"/>
                  <a:gd name="T64" fmla="*/ 17 w 71"/>
                  <a:gd name="T65" fmla="*/ 2173 h 62"/>
                  <a:gd name="T66" fmla="*/ 17 w 71"/>
                  <a:gd name="T67" fmla="*/ 2173 h 62"/>
                  <a:gd name="T68" fmla="*/ 17 w 71"/>
                  <a:gd name="T69" fmla="*/ 2343 h 62"/>
                  <a:gd name="T70" fmla="*/ 17 w 71"/>
                  <a:gd name="T71" fmla="*/ 2173 h 62"/>
                  <a:gd name="T72" fmla="*/ 17 w 71"/>
                  <a:gd name="T73" fmla="*/ 2173 h 62"/>
                  <a:gd name="T74" fmla="*/ 17 w 71"/>
                  <a:gd name="T75" fmla="*/ 2173 h 62"/>
                  <a:gd name="T76" fmla="*/ 17 w 71"/>
                  <a:gd name="T77" fmla="*/ 1349 h 62"/>
                  <a:gd name="T78" fmla="*/ 17 w 71"/>
                  <a:gd name="T79" fmla="*/ 1349 h 62"/>
                  <a:gd name="T80" fmla="*/ 17 w 71"/>
                  <a:gd name="T81" fmla="*/ 950 h 62"/>
                  <a:gd name="T82" fmla="*/ 17 w 71"/>
                  <a:gd name="T83" fmla="*/ 950 h 62"/>
                  <a:gd name="T84" fmla="*/ 17 w 71"/>
                  <a:gd name="T85" fmla="*/ 950 h 62"/>
                  <a:gd name="T86" fmla="*/ 17 w 71"/>
                  <a:gd name="T87" fmla="*/ 0 h 62"/>
                  <a:gd name="T88" fmla="*/ 17 w 71"/>
                  <a:gd name="T89" fmla="*/ 0 h 62"/>
                  <a:gd name="T90" fmla="*/ 17 w 71"/>
                  <a:gd name="T91" fmla="*/ 0 h 62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  <a:gd name="T132" fmla="*/ 0 60000 65536"/>
                  <a:gd name="T133" fmla="*/ 0 60000 65536"/>
                  <a:gd name="T134" fmla="*/ 0 60000 65536"/>
                  <a:gd name="T135" fmla="*/ 0 60000 65536"/>
                  <a:gd name="T136" fmla="*/ 0 60000 65536"/>
                  <a:gd name="T137" fmla="*/ 0 60000 65536"/>
                  <a:gd name="T138" fmla="*/ 0 w 71"/>
                  <a:gd name="T139" fmla="*/ 0 h 62"/>
                  <a:gd name="T140" fmla="*/ 71 w 71"/>
                  <a:gd name="T141" fmla="*/ 62 h 62"/>
                </a:gdLst>
                <a:ahLst/>
                <a:cxnLst>
                  <a:cxn ang="T92">
                    <a:pos x="T0" y="T1"/>
                  </a:cxn>
                  <a:cxn ang="T93">
                    <a:pos x="T2" y="T3"/>
                  </a:cxn>
                  <a:cxn ang="T94">
                    <a:pos x="T4" y="T5"/>
                  </a:cxn>
                  <a:cxn ang="T95">
                    <a:pos x="T6" y="T7"/>
                  </a:cxn>
                  <a:cxn ang="T96">
                    <a:pos x="T8" y="T9"/>
                  </a:cxn>
                  <a:cxn ang="T97">
                    <a:pos x="T10" y="T11"/>
                  </a:cxn>
                  <a:cxn ang="T98">
                    <a:pos x="T12" y="T13"/>
                  </a:cxn>
                  <a:cxn ang="T99">
                    <a:pos x="T14" y="T15"/>
                  </a:cxn>
                  <a:cxn ang="T100">
                    <a:pos x="T16" y="T17"/>
                  </a:cxn>
                  <a:cxn ang="T101">
                    <a:pos x="T18" y="T19"/>
                  </a:cxn>
                  <a:cxn ang="T102">
                    <a:pos x="T20" y="T21"/>
                  </a:cxn>
                  <a:cxn ang="T103">
                    <a:pos x="T22" y="T23"/>
                  </a:cxn>
                  <a:cxn ang="T104">
                    <a:pos x="T24" y="T25"/>
                  </a:cxn>
                  <a:cxn ang="T105">
                    <a:pos x="T26" y="T27"/>
                  </a:cxn>
                  <a:cxn ang="T106">
                    <a:pos x="T28" y="T29"/>
                  </a:cxn>
                  <a:cxn ang="T107">
                    <a:pos x="T30" y="T31"/>
                  </a:cxn>
                  <a:cxn ang="T108">
                    <a:pos x="T32" y="T33"/>
                  </a:cxn>
                  <a:cxn ang="T109">
                    <a:pos x="T34" y="T35"/>
                  </a:cxn>
                  <a:cxn ang="T110">
                    <a:pos x="T36" y="T37"/>
                  </a:cxn>
                  <a:cxn ang="T111">
                    <a:pos x="T38" y="T39"/>
                  </a:cxn>
                  <a:cxn ang="T112">
                    <a:pos x="T40" y="T41"/>
                  </a:cxn>
                  <a:cxn ang="T113">
                    <a:pos x="T42" y="T43"/>
                  </a:cxn>
                  <a:cxn ang="T114">
                    <a:pos x="T44" y="T45"/>
                  </a:cxn>
                  <a:cxn ang="T115">
                    <a:pos x="T46" y="T47"/>
                  </a:cxn>
                  <a:cxn ang="T116">
                    <a:pos x="T48" y="T49"/>
                  </a:cxn>
                  <a:cxn ang="T117">
                    <a:pos x="T50" y="T51"/>
                  </a:cxn>
                  <a:cxn ang="T118">
                    <a:pos x="T52" y="T53"/>
                  </a:cxn>
                  <a:cxn ang="T119">
                    <a:pos x="T54" y="T55"/>
                  </a:cxn>
                  <a:cxn ang="T120">
                    <a:pos x="T56" y="T57"/>
                  </a:cxn>
                  <a:cxn ang="T121">
                    <a:pos x="T58" y="T59"/>
                  </a:cxn>
                  <a:cxn ang="T122">
                    <a:pos x="T60" y="T61"/>
                  </a:cxn>
                  <a:cxn ang="T123">
                    <a:pos x="T62" y="T63"/>
                  </a:cxn>
                  <a:cxn ang="T124">
                    <a:pos x="T64" y="T65"/>
                  </a:cxn>
                  <a:cxn ang="T125">
                    <a:pos x="T66" y="T67"/>
                  </a:cxn>
                  <a:cxn ang="T126">
                    <a:pos x="T68" y="T69"/>
                  </a:cxn>
                  <a:cxn ang="T127">
                    <a:pos x="T70" y="T71"/>
                  </a:cxn>
                  <a:cxn ang="T128">
                    <a:pos x="T72" y="T73"/>
                  </a:cxn>
                  <a:cxn ang="T129">
                    <a:pos x="T74" y="T75"/>
                  </a:cxn>
                  <a:cxn ang="T130">
                    <a:pos x="T76" y="T77"/>
                  </a:cxn>
                  <a:cxn ang="T131">
                    <a:pos x="T78" y="T79"/>
                  </a:cxn>
                  <a:cxn ang="T132">
                    <a:pos x="T80" y="T81"/>
                  </a:cxn>
                  <a:cxn ang="T133">
                    <a:pos x="T82" y="T83"/>
                  </a:cxn>
                  <a:cxn ang="T134">
                    <a:pos x="T84" y="T85"/>
                  </a:cxn>
                  <a:cxn ang="T135">
                    <a:pos x="T86" y="T87"/>
                  </a:cxn>
                  <a:cxn ang="T136">
                    <a:pos x="T88" y="T89"/>
                  </a:cxn>
                  <a:cxn ang="T137">
                    <a:pos x="T90" y="T91"/>
                  </a:cxn>
                </a:cxnLst>
                <a:rect l="T138" t="T139" r="T140" b="T141"/>
                <a:pathLst>
                  <a:path w="71" h="62">
                    <a:moveTo>
                      <a:pt x="30" y="0"/>
                    </a:moveTo>
                    <a:lnTo>
                      <a:pt x="30" y="23"/>
                    </a:lnTo>
                    <a:lnTo>
                      <a:pt x="0" y="23"/>
                    </a:lnTo>
                    <a:lnTo>
                      <a:pt x="0" y="34"/>
                    </a:lnTo>
                    <a:lnTo>
                      <a:pt x="18" y="34"/>
                    </a:lnTo>
                    <a:lnTo>
                      <a:pt x="18" y="51"/>
                    </a:lnTo>
                    <a:lnTo>
                      <a:pt x="18" y="56"/>
                    </a:lnTo>
                    <a:lnTo>
                      <a:pt x="12" y="51"/>
                    </a:lnTo>
                    <a:lnTo>
                      <a:pt x="6" y="51"/>
                    </a:lnTo>
                    <a:lnTo>
                      <a:pt x="30" y="51"/>
                    </a:lnTo>
                    <a:lnTo>
                      <a:pt x="42" y="51"/>
                    </a:lnTo>
                    <a:lnTo>
                      <a:pt x="42" y="56"/>
                    </a:lnTo>
                    <a:lnTo>
                      <a:pt x="36" y="62"/>
                    </a:lnTo>
                    <a:lnTo>
                      <a:pt x="30" y="56"/>
                    </a:lnTo>
                    <a:lnTo>
                      <a:pt x="30" y="34"/>
                    </a:lnTo>
                    <a:lnTo>
                      <a:pt x="30" y="23"/>
                    </a:lnTo>
                    <a:lnTo>
                      <a:pt x="42" y="23"/>
                    </a:lnTo>
                    <a:lnTo>
                      <a:pt x="42" y="34"/>
                    </a:lnTo>
                    <a:lnTo>
                      <a:pt x="30" y="34"/>
                    </a:lnTo>
                    <a:lnTo>
                      <a:pt x="18" y="34"/>
                    </a:lnTo>
                    <a:lnTo>
                      <a:pt x="18" y="23"/>
                    </a:lnTo>
                    <a:lnTo>
                      <a:pt x="18" y="0"/>
                    </a:lnTo>
                    <a:lnTo>
                      <a:pt x="0" y="0"/>
                    </a:lnTo>
                    <a:lnTo>
                      <a:pt x="0" y="11"/>
                    </a:lnTo>
                    <a:lnTo>
                      <a:pt x="18" y="11"/>
                    </a:lnTo>
                    <a:lnTo>
                      <a:pt x="60" y="11"/>
                    </a:lnTo>
                    <a:lnTo>
                      <a:pt x="71" y="11"/>
                    </a:lnTo>
                    <a:lnTo>
                      <a:pt x="71" y="0"/>
                    </a:lnTo>
                    <a:lnTo>
                      <a:pt x="60" y="0"/>
                    </a:lnTo>
                    <a:lnTo>
                      <a:pt x="60" y="11"/>
                    </a:lnTo>
                    <a:lnTo>
                      <a:pt x="60" y="34"/>
                    </a:lnTo>
                    <a:lnTo>
                      <a:pt x="42" y="34"/>
                    </a:lnTo>
                    <a:lnTo>
                      <a:pt x="42" y="51"/>
                    </a:lnTo>
                    <a:lnTo>
                      <a:pt x="60" y="51"/>
                    </a:lnTo>
                    <a:lnTo>
                      <a:pt x="60" y="56"/>
                    </a:lnTo>
                    <a:lnTo>
                      <a:pt x="60" y="51"/>
                    </a:lnTo>
                    <a:lnTo>
                      <a:pt x="66" y="51"/>
                    </a:lnTo>
                    <a:lnTo>
                      <a:pt x="60" y="51"/>
                    </a:lnTo>
                    <a:lnTo>
                      <a:pt x="60" y="34"/>
                    </a:lnTo>
                    <a:lnTo>
                      <a:pt x="71" y="34"/>
                    </a:lnTo>
                    <a:lnTo>
                      <a:pt x="71" y="23"/>
                    </a:lnTo>
                    <a:lnTo>
                      <a:pt x="60" y="23"/>
                    </a:lnTo>
                    <a:lnTo>
                      <a:pt x="42" y="23"/>
                    </a:lnTo>
                    <a:lnTo>
                      <a:pt x="42" y="0"/>
                    </a:lnTo>
                    <a:lnTo>
                      <a:pt x="30" y="0"/>
                    </a:lnTo>
                    <a:close/>
                  </a:path>
                </a:pathLst>
              </a:custGeom>
              <a:solidFill>
                <a:srgbClr val="FB0F0C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 marL="0" marR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GB" sz="900" b="0" i="0" u="none" strike="noStrike" kern="1200" cap="none" spc="0" normalizeH="0" baseline="0" noProof="0">
                  <a:ln>
                    <a:noFill/>
                  </a:ln>
                  <a:solidFill>
                    <a:srgbClr val="38484E"/>
                  </a:solidFill>
                  <a:effectLst/>
                  <a:uLnTx/>
                  <a:uFillTx/>
                  <a:latin typeface="Roboto" panose="02000000000000000000" pitchFamily="2" charset="0"/>
                  <a:ea typeface="Roboto" panose="02000000000000000000" pitchFamily="2" charset="0"/>
                  <a:cs typeface="Arial" panose="020B0604020202020204" pitchFamily="34" charset="0"/>
                </a:endParaRPr>
              </a:p>
            </p:txBody>
          </p:sp>
          <p:sp>
            <p:nvSpPr>
              <p:cNvPr id="65" name="Freeform 192">
                <a:extLst>
                  <a:ext uri="{FF2B5EF4-FFF2-40B4-BE49-F238E27FC236}">
                    <a16:creationId xmlns:a16="http://schemas.microsoft.com/office/drawing/2014/main" id="{85A9B683-1FE9-6131-DE0A-A5A3E6C1257B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4254" y="1608"/>
                <a:ext cx="93" cy="34"/>
              </a:xfrm>
              <a:custGeom>
                <a:avLst/>
                <a:gdLst>
                  <a:gd name="T0" fmla="*/ 23 w 95"/>
                  <a:gd name="T1" fmla="*/ 892 h 33"/>
                  <a:gd name="T2" fmla="*/ 23 w 95"/>
                  <a:gd name="T3" fmla="*/ 892 h 33"/>
                  <a:gd name="T4" fmla="*/ 23 w 95"/>
                  <a:gd name="T5" fmla="*/ 892 h 33"/>
                  <a:gd name="T6" fmla="*/ 23 w 95"/>
                  <a:gd name="T7" fmla="*/ 892 h 33"/>
                  <a:gd name="T8" fmla="*/ 23 w 95"/>
                  <a:gd name="T9" fmla="*/ 892 h 33"/>
                  <a:gd name="T10" fmla="*/ 23 w 95"/>
                  <a:gd name="T11" fmla="*/ 1036 h 33"/>
                  <a:gd name="T12" fmla="*/ 23 w 95"/>
                  <a:gd name="T13" fmla="*/ 1036 h 33"/>
                  <a:gd name="T14" fmla="*/ 23 w 95"/>
                  <a:gd name="T15" fmla="*/ 11 h 33"/>
                  <a:gd name="T16" fmla="*/ 23 w 95"/>
                  <a:gd name="T17" fmla="*/ 5 h 33"/>
                  <a:gd name="T18" fmla="*/ 23 w 95"/>
                  <a:gd name="T19" fmla="*/ 5 h 33"/>
                  <a:gd name="T20" fmla="*/ 23 w 95"/>
                  <a:gd name="T21" fmla="*/ 0 h 33"/>
                  <a:gd name="T22" fmla="*/ 23 w 95"/>
                  <a:gd name="T23" fmla="*/ 5 h 33"/>
                  <a:gd name="T24" fmla="*/ 23 w 95"/>
                  <a:gd name="T25" fmla="*/ 0 h 33"/>
                  <a:gd name="T26" fmla="*/ 23 w 95"/>
                  <a:gd name="T27" fmla="*/ 5 h 33"/>
                  <a:gd name="T28" fmla="*/ 23 w 95"/>
                  <a:gd name="T29" fmla="*/ 0 h 33"/>
                  <a:gd name="T30" fmla="*/ 18 w 95"/>
                  <a:gd name="T31" fmla="*/ 5 h 33"/>
                  <a:gd name="T32" fmla="*/ 12 w 95"/>
                  <a:gd name="T33" fmla="*/ 5 h 33"/>
                  <a:gd name="T34" fmla="*/ 0 w 95"/>
                  <a:gd name="T35" fmla="*/ 11 h 33"/>
                  <a:gd name="T36" fmla="*/ 12 w 95"/>
                  <a:gd name="T37" fmla="*/ 1036 h 33"/>
                  <a:gd name="T38" fmla="*/ 18 w 95"/>
                  <a:gd name="T39" fmla="*/ 892 h 33"/>
                  <a:gd name="T40" fmla="*/ 23 w 95"/>
                  <a:gd name="T41" fmla="*/ 892 h 33"/>
                  <a:gd name="T42" fmla="*/ 23 w 95"/>
                  <a:gd name="T43" fmla="*/ 892 h 33"/>
                  <a:gd name="T44" fmla="*/ 23 w 95"/>
                  <a:gd name="T45" fmla="*/ 892 h 33"/>
                  <a:gd name="T46" fmla="*/ 23 w 95"/>
                  <a:gd name="T47" fmla="*/ 892 h 33"/>
                  <a:gd name="T48" fmla="*/ 0 60000 65536"/>
                  <a:gd name="T49" fmla="*/ 0 60000 65536"/>
                  <a:gd name="T50" fmla="*/ 0 60000 65536"/>
                  <a:gd name="T51" fmla="*/ 0 60000 65536"/>
                  <a:gd name="T52" fmla="*/ 0 60000 65536"/>
                  <a:gd name="T53" fmla="*/ 0 60000 65536"/>
                  <a:gd name="T54" fmla="*/ 0 60000 65536"/>
                  <a:gd name="T55" fmla="*/ 0 60000 65536"/>
                  <a:gd name="T56" fmla="*/ 0 60000 65536"/>
                  <a:gd name="T57" fmla="*/ 0 60000 65536"/>
                  <a:gd name="T58" fmla="*/ 0 60000 65536"/>
                  <a:gd name="T59" fmla="*/ 0 60000 65536"/>
                  <a:gd name="T60" fmla="*/ 0 60000 65536"/>
                  <a:gd name="T61" fmla="*/ 0 60000 65536"/>
                  <a:gd name="T62" fmla="*/ 0 60000 65536"/>
                  <a:gd name="T63" fmla="*/ 0 60000 65536"/>
                  <a:gd name="T64" fmla="*/ 0 60000 65536"/>
                  <a:gd name="T65" fmla="*/ 0 60000 65536"/>
                  <a:gd name="T66" fmla="*/ 0 60000 65536"/>
                  <a:gd name="T67" fmla="*/ 0 60000 65536"/>
                  <a:gd name="T68" fmla="*/ 0 60000 65536"/>
                  <a:gd name="T69" fmla="*/ 0 60000 65536"/>
                  <a:gd name="T70" fmla="*/ 0 60000 65536"/>
                  <a:gd name="T71" fmla="*/ 0 60000 65536"/>
                  <a:gd name="T72" fmla="*/ 0 w 95"/>
                  <a:gd name="T73" fmla="*/ 0 h 33"/>
                  <a:gd name="T74" fmla="*/ 95 w 95"/>
                  <a:gd name="T75" fmla="*/ 33 h 33"/>
                </a:gdLst>
                <a:ahLst/>
                <a:cxnLst>
                  <a:cxn ang="T48">
                    <a:pos x="T0" y="T1"/>
                  </a:cxn>
                  <a:cxn ang="T49">
                    <a:pos x="T2" y="T3"/>
                  </a:cxn>
                  <a:cxn ang="T50">
                    <a:pos x="T4" y="T5"/>
                  </a:cxn>
                  <a:cxn ang="T51">
                    <a:pos x="T6" y="T7"/>
                  </a:cxn>
                  <a:cxn ang="T52">
                    <a:pos x="T8" y="T9"/>
                  </a:cxn>
                  <a:cxn ang="T53">
                    <a:pos x="T10" y="T11"/>
                  </a:cxn>
                  <a:cxn ang="T54">
                    <a:pos x="T12" y="T13"/>
                  </a:cxn>
                  <a:cxn ang="T55">
                    <a:pos x="T14" y="T15"/>
                  </a:cxn>
                  <a:cxn ang="T56">
                    <a:pos x="T16" y="T17"/>
                  </a:cxn>
                  <a:cxn ang="T57">
                    <a:pos x="T18" y="T19"/>
                  </a:cxn>
                  <a:cxn ang="T58">
                    <a:pos x="T20" y="T21"/>
                  </a:cxn>
                  <a:cxn ang="T59">
                    <a:pos x="T22" y="T23"/>
                  </a:cxn>
                  <a:cxn ang="T60">
                    <a:pos x="T24" y="T25"/>
                  </a:cxn>
                  <a:cxn ang="T61">
                    <a:pos x="T26" y="T27"/>
                  </a:cxn>
                  <a:cxn ang="T62">
                    <a:pos x="T28" y="T29"/>
                  </a:cxn>
                  <a:cxn ang="T63">
                    <a:pos x="T30" y="T31"/>
                  </a:cxn>
                  <a:cxn ang="T64">
                    <a:pos x="T32" y="T33"/>
                  </a:cxn>
                  <a:cxn ang="T65">
                    <a:pos x="T34" y="T35"/>
                  </a:cxn>
                  <a:cxn ang="T66">
                    <a:pos x="T36" y="T37"/>
                  </a:cxn>
                  <a:cxn ang="T67">
                    <a:pos x="T38" y="T39"/>
                  </a:cxn>
                  <a:cxn ang="T68">
                    <a:pos x="T40" y="T41"/>
                  </a:cxn>
                  <a:cxn ang="T69">
                    <a:pos x="T42" y="T43"/>
                  </a:cxn>
                  <a:cxn ang="T70">
                    <a:pos x="T44" y="T45"/>
                  </a:cxn>
                  <a:cxn ang="T71">
                    <a:pos x="T46" y="T47"/>
                  </a:cxn>
                </a:cxnLst>
                <a:rect l="T72" t="T73" r="T74" b="T75"/>
                <a:pathLst>
                  <a:path w="95" h="33">
                    <a:moveTo>
                      <a:pt x="48" y="28"/>
                    </a:moveTo>
                    <a:lnTo>
                      <a:pt x="54" y="28"/>
                    </a:lnTo>
                    <a:lnTo>
                      <a:pt x="60" y="28"/>
                    </a:lnTo>
                    <a:lnTo>
                      <a:pt x="66" y="28"/>
                    </a:lnTo>
                    <a:lnTo>
                      <a:pt x="78" y="28"/>
                    </a:lnTo>
                    <a:lnTo>
                      <a:pt x="78" y="33"/>
                    </a:lnTo>
                    <a:lnTo>
                      <a:pt x="83" y="33"/>
                    </a:lnTo>
                    <a:lnTo>
                      <a:pt x="95" y="11"/>
                    </a:lnTo>
                    <a:lnTo>
                      <a:pt x="89" y="5"/>
                    </a:lnTo>
                    <a:lnTo>
                      <a:pt x="78" y="5"/>
                    </a:lnTo>
                    <a:lnTo>
                      <a:pt x="72" y="0"/>
                    </a:lnTo>
                    <a:lnTo>
                      <a:pt x="60" y="5"/>
                    </a:lnTo>
                    <a:lnTo>
                      <a:pt x="48" y="0"/>
                    </a:lnTo>
                    <a:lnTo>
                      <a:pt x="36" y="5"/>
                    </a:lnTo>
                    <a:lnTo>
                      <a:pt x="30" y="0"/>
                    </a:lnTo>
                    <a:lnTo>
                      <a:pt x="18" y="5"/>
                    </a:lnTo>
                    <a:lnTo>
                      <a:pt x="12" y="5"/>
                    </a:lnTo>
                    <a:lnTo>
                      <a:pt x="0" y="11"/>
                    </a:lnTo>
                    <a:lnTo>
                      <a:pt x="12" y="33"/>
                    </a:lnTo>
                    <a:lnTo>
                      <a:pt x="18" y="28"/>
                    </a:lnTo>
                    <a:lnTo>
                      <a:pt x="30" y="28"/>
                    </a:lnTo>
                    <a:lnTo>
                      <a:pt x="36" y="28"/>
                    </a:lnTo>
                    <a:lnTo>
                      <a:pt x="48" y="28"/>
                    </a:lnTo>
                    <a:close/>
                  </a:path>
                </a:pathLst>
              </a:custGeom>
              <a:solidFill>
                <a:srgbClr val="2F309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 marL="0" marR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GB" sz="900" b="0" i="0" u="none" strike="noStrike" kern="1200" cap="none" spc="0" normalizeH="0" baseline="0" noProof="0">
                  <a:ln>
                    <a:noFill/>
                  </a:ln>
                  <a:solidFill>
                    <a:srgbClr val="38484E"/>
                  </a:solidFill>
                  <a:effectLst/>
                  <a:uLnTx/>
                  <a:uFillTx/>
                  <a:latin typeface="Roboto" panose="02000000000000000000" pitchFamily="2" charset="0"/>
                  <a:ea typeface="Roboto" panose="02000000000000000000" pitchFamily="2" charset="0"/>
                  <a:cs typeface="Arial" panose="020B0604020202020204" pitchFamily="34" charset="0"/>
                </a:endParaRPr>
              </a:p>
            </p:txBody>
          </p:sp>
          <p:sp>
            <p:nvSpPr>
              <p:cNvPr id="66" name="Freeform 193">
                <a:extLst>
                  <a:ext uri="{FF2B5EF4-FFF2-40B4-BE49-F238E27FC236}">
                    <a16:creationId xmlns:a16="http://schemas.microsoft.com/office/drawing/2014/main" id="{DD29627D-1379-D0D4-8C63-5965C6C31397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4254" y="1608"/>
                <a:ext cx="93" cy="34"/>
              </a:xfrm>
              <a:custGeom>
                <a:avLst/>
                <a:gdLst>
                  <a:gd name="T0" fmla="*/ 23 w 95"/>
                  <a:gd name="T1" fmla="*/ 892 h 33"/>
                  <a:gd name="T2" fmla="*/ 23 w 95"/>
                  <a:gd name="T3" fmla="*/ 892 h 33"/>
                  <a:gd name="T4" fmla="*/ 23 w 95"/>
                  <a:gd name="T5" fmla="*/ 892 h 33"/>
                  <a:gd name="T6" fmla="*/ 23 w 95"/>
                  <a:gd name="T7" fmla="*/ 892 h 33"/>
                  <a:gd name="T8" fmla="*/ 23 w 95"/>
                  <a:gd name="T9" fmla="*/ 892 h 33"/>
                  <a:gd name="T10" fmla="*/ 23 w 95"/>
                  <a:gd name="T11" fmla="*/ 1036 h 33"/>
                  <a:gd name="T12" fmla="*/ 23 w 95"/>
                  <a:gd name="T13" fmla="*/ 1036 h 33"/>
                  <a:gd name="T14" fmla="*/ 23 w 95"/>
                  <a:gd name="T15" fmla="*/ 11 h 33"/>
                  <a:gd name="T16" fmla="*/ 23 w 95"/>
                  <a:gd name="T17" fmla="*/ 5 h 33"/>
                  <a:gd name="T18" fmla="*/ 23 w 95"/>
                  <a:gd name="T19" fmla="*/ 5 h 33"/>
                  <a:gd name="T20" fmla="*/ 23 w 95"/>
                  <a:gd name="T21" fmla="*/ 0 h 33"/>
                  <a:gd name="T22" fmla="*/ 23 w 95"/>
                  <a:gd name="T23" fmla="*/ 5 h 33"/>
                  <a:gd name="T24" fmla="*/ 23 w 95"/>
                  <a:gd name="T25" fmla="*/ 0 h 33"/>
                  <a:gd name="T26" fmla="*/ 23 w 95"/>
                  <a:gd name="T27" fmla="*/ 5 h 33"/>
                  <a:gd name="T28" fmla="*/ 23 w 95"/>
                  <a:gd name="T29" fmla="*/ 0 h 33"/>
                  <a:gd name="T30" fmla="*/ 18 w 95"/>
                  <a:gd name="T31" fmla="*/ 5 h 33"/>
                  <a:gd name="T32" fmla="*/ 12 w 95"/>
                  <a:gd name="T33" fmla="*/ 5 h 33"/>
                  <a:gd name="T34" fmla="*/ 0 w 95"/>
                  <a:gd name="T35" fmla="*/ 11 h 33"/>
                  <a:gd name="T36" fmla="*/ 12 w 95"/>
                  <a:gd name="T37" fmla="*/ 1036 h 33"/>
                  <a:gd name="T38" fmla="*/ 18 w 95"/>
                  <a:gd name="T39" fmla="*/ 892 h 33"/>
                  <a:gd name="T40" fmla="*/ 23 w 95"/>
                  <a:gd name="T41" fmla="*/ 892 h 33"/>
                  <a:gd name="T42" fmla="*/ 23 w 95"/>
                  <a:gd name="T43" fmla="*/ 892 h 33"/>
                  <a:gd name="T44" fmla="*/ 23 w 95"/>
                  <a:gd name="T45" fmla="*/ 892 h 33"/>
                  <a:gd name="T46" fmla="*/ 23 w 95"/>
                  <a:gd name="T47" fmla="*/ 892 h 33"/>
                  <a:gd name="T48" fmla="*/ 0 60000 65536"/>
                  <a:gd name="T49" fmla="*/ 0 60000 65536"/>
                  <a:gd name="T50" fmla="*/ 0 60000 65536"/>
                  <a:gd name="T51" fmla="*/ 0 60000 65536"/>
                  <a:gd name="T52" fmla="*/ 0 60000 65536"/>
                  <a:gd name="T53" fmla="*/ 0 60000 65536"/>
                  <a:gd name="T54" fmla="*/ 0 60000 65536"/>
                  <a:gd name="T55" fmla="*/ 0 60000 65536"/>
                  <a:gd name="T56" fmla="*/ 0 60000 65536"/>
                  <a:gd name="T57" fmla="*/ 0 60000 65536"/>
                  <a:gd name="T58" fmla="*/ 0 60000 65536"/>
                  <a:gd name="T59" fmla="*/ 0 60000 65536"/>
                  <a:gd name="T60" fmla="*/ 0 60000 65536"/>
                  <a:gd name="T61" fmla="*/ 0 60000 65536"/>
                  <a:gd name="T62" fmla="*/ 0 60000 65536"/>
                  <a:gd name="T63" fmla="*/ 0 60000 65536"/>
                  <a:gd name="T64" fmla="*/ 0 60000 65536"/>
                  <a:gd name="T65" fmla="*/ 0 60000 65536"/>
                  <a:gd name="T66" fmla="*/ 0 60000 65536"/>
                  <a:gd name="T67" fmla="*/ 0 60000 65536"/>
                  <a:gd name="T68" fmla="*/ 0 60000 65536"/>
                  <a:gd name="T69" fmla="*/ 0 60000 65536"/>
                  <a:gd name="T70" fmla="*/ 0 60000 65536"/>
                  <a:gd name="T71" fmla="*/ 0 60000 65536"/>
                  <a:gd name="T72" fmla="*/ 0 w 95"/>
                  <a:gd name="T73" fmla="*/ 0 h 33"/>
                  <a:gd name="T74" fmla="*/ 95 w 95"/>
                  <a:gd name="T75" fmla="*/ 33 h 33"/>
                </a:gdLst>
                <a:ahLst/>
                <a:cxnLst>
                  <a:cxn ang="T48">
                    <a:pos x="T0" y="T1"/>
                  </a:cxn>
                  <a:cxn ang="T49">
                    <a:pos x="T2" y="T3"/>
                  </a:cxn>
                  <a:cxn ang="T50">
                    <a:pos x="T4" y="T5"/>
                  </a:cxn>
                  <a:cxn ang="T51">
                    <a:pos x="T6" y="T7"/>
                  </a:cxn>
                  <a:cxn ang="T52">
                    <a:pos x="T8" y="T9"/>
                  </a:cxn>
                  <a:cxn ang="T53">
                    <a:pos x="T10" y="T11"/>
                  </a:cxn>
                  <a:cxn ang="T54">
                    <a:pos x="T12" y="T13"/>
                  </a:cxn>
                  <a:cxn ang="T55">
                    <a:pos x="T14" y="T15"/>
                  </a:cxn>
                  <a:cxn ang="T56">
                    <a:pos x="T16" y="T17"/>
                  </a:cxn>
                  <a:cxn ang="T57">
                    <a:pos x="T18" y="T19"/>
                  </a:cxn>
                  <a:cxn ang="T58">
                    <a:pos x="T20" y="T21"/>
                  </a:cxn>
                  <a:cxn ang="T59">
                    <a:pos x="T22" y="T23"/>
                  </a:cxn>
                  <a:cxn ang="T60">
                    <a:pos x="T24" y="T25"/>
                  </a:cxn>
                  <a:cxn ang="T61">
                    <a:pos x="T26" y="T27"/>
                  </a:cxn>
                  <a:cxn ang="T62">
                    <a:pos x="T28" y="T29"/>
                  </a:cxn>
                  <a:cxn ang="T63">
                    <a:pos x="T30" y="T31"/>
                  </a:cxn>
                  <a:cxn ang="T64">
                    <a:pos x="T32" y="T33"/>
                  </a:cxn>
                  <a:cxn ang="T65">
                    <a:pos x="T34" y="T35"/>
                  </a:cxn>
                  <a:cxn ang="T66">
                    <a:pos x="T36" y="T37"/>
                  </a:cxn>
                  <a:cxn ang="T67">
                    <a:pos x="T38" y="T39"/>
                  </a:cxn>
                  <a:cxn ang="T68">
                    <a:pos x="T40" y="T41"/>
                  </a:cxn>
                  <a:cxn ang="T69">
                    <a:pos x="T42" y="T43"/>
                  </a:cxn>
                  <a:cxn ang="T70">
                    <a:pos x="T44" y="T45"/>
                  </a:cxn>
                  <a:cxn ang="T71">
                    <a:pos x="T46" y="T47"/>
                  </a:cxn>
                </a:cxnLst>
                <a:rect l="T72" t="T73" r="T74" b="T75"/>
                <a:pathLst>
                  <a:path w="95" h="33">
                    <a:moveTo>
                      <a:pt x="48" y="28"/>
                    </a:moveTo>
                    <a:lnTo>
                      <a:pt x="54" y="28"/>
                    </a:lnTo>
                    <a:lnTo>
                      <a:pt x="60" y="28"/>
                    </a:lnTo>
                    <a:lnTo>
                      <a:pt x="66" y="28"/>
                    </a:lnTo>
                    <a:lnTo>
                      <a:pt x="78" y="28"/>
                    </a:lnTo>
                    <a:lnTo>
                      <a:pt x="78" y="33"/>
                    </a:lnTo>
                    <a:lnTo>
                      <a:pt x="83" y="33"/>
                    </a:lnTo>
                    <a:lnTo>
                      <a:pt x="95" y="11"/>
                    </a:lnTo>
                    <a:lnTo>
                      <a:pt x="89" y="5"/>
                    </a:lnTo>
                    <a:lnTo>
                      <a:pt x="78" y="5"/>
                    </a:lnTo>
                    <a:lnTo>
                      <a:pt x="72" y="0"/>
                    </a:lnTo>
                    <a:lnTo>
                      <a:pt x="60" y="5"/>
                    </a:lnTo>
                    <a:lnTo>
                      <a:pt x="48" y="0"/>
                    </a:lnTo>
                    <a:lnTo>
                      <a:pt x="36" y="5"/>
                    </a:lnTo>
                    <a:lnTo>
                      <a:pt x="30" y="0"/>
                    </a:lnTo>
                    <a:lnTo>
                      <a:pt x="18" y="5"/>
                    </a:lnTo>
                    <a:lnTo>
                      <a:pt x="12" y="5"/>
                    </a:lnTo>
                    <a:lnTo>
                      <a:pt x="0" y="11"/>
                    </a:lnTo>
                    <a:lnTo>
                      <a:pt x="12" y="33"/>
                    </a:lnTo>
                    <a:lnTo>
                      <a:pt x="18" y="28"/>
                    </a:lnTo>
                    <a:lnTo>
                      <a:pt x="30" y="28"/>
                    </a:lnTo>
                    <a:lnTo>
                      <a:pt x="36" y="28"/>
                    </a:lnTo>
                    <a:lnTo>
                      <a:pt x="48" y="28"/>
                    </a:lnTo>
                  </a:path>
                </a:pathLst>
              </a:custGeom>
              <a:noFill/>
              <a:ln w="0">
                <a:solidFill>
                  <a:srgbClr val="FFFFFF"/>
                </a:soli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 marL="0" marR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GB" sz="900" b="0" i="0" u="none" strike="noStrike" kern="1200" cap="none" spc="0" normalizeH="0" baseline="0" noProof="0">
                  <a:ln>
                    <a:noFill/>
                  </a:ln>
                  <a:solidFill>
                    <a:srgbClr val="38484E"/>
                  </a:solidFill>
                  <a:effectLst/>
                  <a:uLnTx/>
                  <a:uFillTx/>
                  <a:latin typeface="Roboto" panose="02000000000000000000" pitchFamily="2" charset="0"/>
                  <a:ea typeface="Roboto" panose="02000000000000000000" pitchFamily="2" charset="0"/>
                  <a:cs typeface="Arial" panose="020B0604020202020204" pitchFamily="34" charset="0"/>
                </a:endParaRPr>
              </a:p>
            </p:txBody>
          </p:sp>
          <p:sp>
            <p:nvSpPr>
              <p:cNvPr id="67" name="Freeform 194">
                <a:extLst>
                  <a:ext uri="{FF2B5EF4-FFF2-40B4-BE49-F238E27FC236}">
                    <a16:creationId xmlns:a16="http://schemas.microsoft.com/office/drawing/2014/main" id="{E5CA8D56-7A30-81F6-90C3-DAA194F8EBB1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4272" y="1608"/>
                <a:ext cx="23" cy="28"/>
              </a:xfrm>
              <a:custGeom>
                <a:avLst/>
                <a:gdLst>
                  <a:gd name="T0" fmla="*/ 12 w 24"/>
                  <a:gd name="T1" fmla="*/ 5 h 28"/>
                  <a:gd name="T2" fmla="*/ 12 w 24"/>
                  <a:gd name="T3" fmla="*/ 0 h 28"/>
                  <a:gd name="T4" fmla="*/ 0 w 24"/>
                  <a:gd name="T5" fmla="*/ 5 h 28"/>
                  <a:gd name="T6" fmla="*/ 6 w 24"/>
                  <a:gd name="T7" fmla="*/ 28 h 28"/>
                  <a:gd name="T8" fmla="*/ 12 w 24"/>
                  <a:gd name="T9" fmla="*/ 28 h 28"/>
                  <a:gd name="T10" fmla="*/ 12 w 24"/>
                  <a:gd name="T11" fmla="*/ 28 h 28"/>
                  <a:gd name="T12" fmla="*/ 12 w 24"/>
                  <a:gd name="T13" fmla="*/ 5 h 28"/>
                  <a:gd name="T14" fmla="*/ 12 w 24"/>
                  <a:gd name="T15" fmla="*/ 5 h 28"/>
                  <a:gd name="T16" fmla="*/ 0 60000 65536"/>
                  <a:gd name="T17" fmla="*/ 0 60000 65536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w 24"/>
                  <a:gd name="T25" fmla="*/ 0 h 28"/>
                  <a:gd name="T26" fmla="*/ 24 w 24"/>
                  <a:gd name="T27" fmla="*/ 28 h 28"/>
                </a:gdLst>
                <a:ahLst/>
                <a:cxnLst>
                  <a:cxn ang="T16">
                    <a:pos x="T0" y="T1"/>
                  </a:cxn>
                  <a:cxn ang="T17">
                    <a:pos x="T2" y="T3"/>
                  </a:cxn>
                  <a:cxn ang="T18">
                    <a:pos x="T4" y="T5"/>
                  </a:cxn>
                  <a:cxn ang="T19">
                    <a:pos x="T6" y="T7"/>
                  </a:cxn>
                  <a:cxn ang="T20">
                    <a:pos x="T8" y="T9"/>
                  </a:cxn>
                  <a:cxn ang="T21">
                    <a:pos x="T10" y="T11"/>
                  </a:cxn>
                  <a:cxn ang="T22">
                    <a:pos x="T12" y="T13"/>
                  </a:cxn>
                  <a:cxn ang="T23">
                    <a:pos x="T14" y="T15"/>
                  </a:cxn>
                </a:cxnLst>
                <a:rect l="T24" t="T25" r="T26" b="T27"/>
                <a:pathLst>
                  <a:path w="24" h="28">
                    <a:moveTo>
                      <a:pt x="18" y="5"/>
                    </a:moveTo>
                    <a:lnTo>
                      <a:pt x="12" y="0"/>
                    </a:lnTo>
                    <a:lnTo>
                      <a:pt x="0" y="5"/>
                    </a:lnTo>
                    <a:lnTo>
                      <a:pt x="6" y="28"/>
                    </a:lnTo>
                    <a:lnTo>
                      <a:pt x="18" y="28"/>
                    </a:lnTo>
                    <a:lnTo>
                      <a:pt x="24" y="28"/>
                    </a:lnTo>
                    <a:lnTo>
                      <a:pt x="18" y="5"/>
                    </a:lnTo>
                    <a:close/>
                  </a:path>
                </a:pathLst>
              </a:custGeom>
              <a:solidFill>
                <a:srgbClr val="16067B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 marL="0" marR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GB" sz="900" b="0" i="0" u="none" strike="noStrike" kern="1200" cap="none" spc="0" normalizeH="0" baseline="0" noProof="0">
                  <a:ln>
                    <a:noFill/>
                  </a:ln>
                  <a:solidFill>
                    <a:srgbClr val="38484E"/>
                  </a:solidFill>
                  <a:effectLst/>
                  <a:uLnTx/>
                  <a:uFillTx/>
                  <a:latin typeface="Roboto" panose="02000000000000000000" pitchFamily="2" charset="0"/>
                  <a:ea typeface="Roboto" panose="02000000000000000000" pitchFamily="2" charset="0"/>
                  <a:cs typeface="Arial" panose="020B0604020202020204" pitchFamily="34" charset="0"/>
                </a:endParaRPr>
              </a:p>
            </p:txBody>
          </p:sp>
          <p:sp>
            <p:nvSpPr>
              <p:cNvPr id="68" name="Freeform 195">
                <a:extLst>
                  <a:ext uri="{FF2B5EF4-FFF2-40B4-BE49-F238E27FC236}">
                    <a16:creationId xmlns:a16="http://schemas.microsoft.com/office/drawing/2014/main" id="{911CD700-0CA6-185C-8EFE-E10CBE56456B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4272" y="1608"/>
                <a:ext cx="23" cy="28"/>
              </a:xfrm>
              <a:custGeom>
                <a:avLst/>
                <a:gdLst>
                  <a:gd name="T0" fmla="*/ 12 w 24"/>
                  <a:gd name="T1" fmla="*/ 5 h 28"/>
                  <a:gd name="T2" fmla="*/ 12 w 24"/>
                  <a:gd name="T3" fmla="*/ 0 h 28"/>
                  <a:gd name="T4" fmla="*/ 0 w 24"/>
                  <a:gd name="T5" fmla="*/ 5 h 28"/>
                  <a:gd name="T6" fmla="*/ 6 w 24"/>
                  <a:gd name="T7" fmla="*/ 28 h 28"/>
                  <a:gd name="T8" fmla="*/ 12 w 24"/>
                  <a:gd name="T9" fmla="*/ 28 h 28"/>
                  <a:gd name="T10" fmla="*/ 12 w 24"/>
                  <a:gd name="T11" fmla="*/ 28 h 28"/>
                  <a:gd name="T12" fmla="*/ 12 w 24"/>
                  <a:gd name="T13" fmla="*/ 5 h 28"/>
                  <a:gd name="T14" fmla="*/ 12 w 24"/>
                  <a:gd name="T15" fmla="*/ 5 h 28"/>
                  <a:gd name="T16" fmla="*/ 0 60000 65536"/>
                  <a:gd name="T17" fmla="*/ 0 60000 65536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w 24"/>
                  <a:gd name="T25" fmla="*/ 0 h 28"/>
                  <a:gd name="T26" fmla="*/ 24 w 24"/>
                  <a:gd name="T27" fmla="*/ 28 h 28"/>
                </a:gdLst>
                <a:ahLst/>
                <a:cxnLst>
                  <a:cxn ang="T16">
                    <a:pos x="T0" y="T1"/>
                  </a:cxn>
                  <a:cxn ang="T17">
                    <a:pos x="T2" y="T3"/>
                  </a:cxn>
                  <a:cxn ang="T18">
                    <a:pos x="T4" y="T5"/>
                  </a:cxn>
                  <a:cxn ang="T19">
                    <a:pos x="T6" y="T7"/>
                  </a:cxn>
                  <a:cxn ang="T20">
                    <a:pos x="T8" y="T9"/>
                  </a:cxn>
                  <a:cxn ang="T21">
                    <a:pos x="T10" y="T11"/>
                  </a:cxn>
                  <a:cxn ang="T22">
                    <a:pos x="T12" y="T13"/>
                  </a:cxn>
                  <a:cxn ang="T23">
                    <a:pos x="T14" y="T15"/>
                  </a:cxn>
                </a:cxnLst>
                <a:rect l="T24" t="T25" r="T26" b="T27"/>
                <a:pathLst>
                  <a:path w="24" h="28">
                    <a:moveTo>
                      <a:pt x="18" y="5"/>
                    </a:moveTo>
                    <a:lnTo>
                      <a:pt x="12" y="0"/>
                    </a:lnTo>
                    <a:lnTo>
                      <a:pt x="0" y="5"/>
                    </a:lnTo>
                    <a:lnTo>
                      <a:pt x="6" y="28"/>
                    </a:lnTo>
                    <a:lnTo>
                      <a:pt x="18" y="28"/>
                    </a:lnTo>
                    <a:lnTo>
                      <a:pt x="24" y="28"/>
                    </a:lnTo>
                    <a:lnTo>
                      <a:pt x="18" y="5"/>
                    </a:lnTo>
                  </a:path>
                </a:pathLst>
              </a:custGeom>
              <a:noFill/>
              <a:ln w="0">
                <a:solidFill>
                  <a:srgbClr val="FFFFFF"/>
                </a:soli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 marL="0" marR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GB" sz="900" b="0" i="0" u="none" strike="noStrike" kern="1200" cap="none" spc="0" normalizeH="0" baseline="0" noProof="0">
                  <a:ln>
                    <a:noFill/>
                  </a:ln>
                  <a:solidFill>
                    <a:srgbClr val="38484E"/>
                  </a:solidFill>
                  <a:effectLst/>
                  <a:uLnTx/>
                  <a:uFillTx/>
                  <a:latin typeface="Roboto" panose="02000000000000000000" pitchFamily="2" charset="0"/>
                  <a:ea typeface="Roboto" panose="02000000000000000000" pitchFamily="2" charset="0"/>
                  <a:cs typeface="Arial" panose="020B0604020202020204" pitchFamily="34" charset="0"/>
                </a:endParaRPr>
              </a:p>
            </p:txBody>
          </p:sp>
          <p:sp>
            <p:nvSpPr>
              <p:cNvPr id="69" name="Freeform 196">
                <a:extLst>
                  <a:ext uri="{FF2B5EF4-FFF2-40B4-BE49-F238E27FC236}">
                    <a16:creationId xmlns:a16="http://schemas.microsoft.com/office/drawing/2014/main" id="{D238D651-5862-ADBD-0F84-C9DCD3F7CB76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4313" y="1608"/>
                <a:ext cx="17" cy="28"/>
              </a:xfrm>
              <a:custGeom>
                <a:avLst/>
                <a:gdLst>
                  <a:gd name="T0" fmla="*/ 0 w 18"/>
                  <a:gd name="T1" fmla="*/ 5 h 28"/>
                  <a:gd name="T2" fmla="*/ 9 w 18"/>
                  <a:gd name="T3" fmla="*/ 0 h 28"/>
                  <a:gd name="T4" fmla="*/ 9 w 18"/>
                  <a:gd name="T5" fmla="*/ 5 h 28"/>
                  <a:gd name="T6" fmla="*/ 9 w 18"/>
                  <a:gd name="T7" fmla="*/ 28 h 28"/>
                  <a:gd name="T8" fmla="*/ 6 w 18"/>
                  <a:gd name="T9" fmla="*/ 28 h 28"/>
                  <a:gd name="T10" fmla="*/ 0 w 18"/>
                  <a:gd name="T11" fmla="*/ 28 h 28"/>
                  <a:gd name="T12" fmla="*/ 0 w 18"/>
                  <a:gd name="T13" fmla="*/ 5 h 28"/>
                  <a:gd name="T14" fmla="*/ 0 w 18"/>
                  <a:gd name="T15" fmla="*/ 5 h 28"/>
                  <a:gd name="T16" fmla="*/ 0 60000 65536"/>
                  <a:gd name="T17" fmla="*/ 0 60000 65536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w 18"/>
                  <a:gd name="T25" fmla="*/ 0 h 28"/>
                  <a:gd name="T26" fmla="*/ 18 w 18"/>
                  <a:gd name="T27" fmla="*/ 28 h 28"/>
                </a:gdLst>
                <a:ahLst/>
                <a:cxnLst>
                  <a:cxn ang="T16">
                    <a:pos x="T0" y="T1"/>
                  </a:cxn>
                  <a:cxn ang="T17">
                    <a:pos x="T2" y="T3"/>
                  </a:cxn>
                  <a:cxn ang="T18">
                    <a:pos x="T4" y="T5"/>
                  </a:cxn>
                  <a:cxn ang="T19">
                    <a:pos x="T6" y="T7"/>
                  </a:cxn>
                  <a:cxn ang="T20">
                    <a:pos x="T8" y="T9"/>
                  </a:cxn>
                  <a:cxn ang="T21">
                    <a:pos x="T10" y="T11"/>
                  </a:cxn>
                  <a:cxn ang="T22">
                    <a:pos x="T12" y="T13"/>
                  </a:cxn>
                  <a:cxn ang="T23">
                    <a:pos x="T14" y="T15"/>
                  </a:cxn>
                </a:cxnLst>
                <a:rect l="T24" t="T25" r="T26" b="T27"/>
                <a:pathLst>
                  <a:path w="18" h="28">
                    <a:moveTo>
                      <a:pt x="0" y="5"/>
                    </a:moveTo>
                    <a:lnTo>
                      <a:pt x="12" y="0"/>
                    </a:lnTo>
                    <a:lnTo>
                      <a:pt x="18" y="5"/>
                    </a:lnTo>
                    <a:lnTo>
                      <a:pt x="12" y="28"/>
                    </a:lnTo>
                    <a:lnTo>
                      <a:pt x="6" y="28"/>
                    </a:lnTo>
                    <a:lnTo>
                      <a:pt x="0" y="28"/>
                    </a:lnTo>
                    <a:lnTo>
                      <a:pt x="0" y="5"/>
                    </a:lnTo>
                    <a:close/>
                  </a:path>
                </a:pathLst>
              </a:custGeom>
              <a:solidFill>
                <a:srgbClr val="16067B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 marL="0" marR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GB" sz="900" b="0" i="0" u="none" strike="noStrike" kern="1200" cap="none" spc="0" normalizeH="0" baseline="0" noProof="0">
                  <a:ln>
                    <a:noFill/>
                  </a:ln>
                  <a:solidFill>
                    <a:srgbClr val="38484E"/>
                  </a:solidFill>
                  <a:effectLst/>
                  <a:uLnTx/>
                  <a:uFillTx/>
                  <a:latin typeface="Roboto" panose="02000000000000000000" pitchFamily="2" charset="0"/>
                  <a:ea typeface="Roboto" panose="02000000000000000000" pitchFamily="2" charset="0"/>
                  <a:cs typeface="Arial" panose="020B0604020202020204" pitchFamily="34" charset="0"/>
                </a:endParaRPr>
              </a:p>
            </p:txBody>
          </p:sp>
          <p:sp>
            <p:nvSpPr>
              <p:cNvPr id="70" name="Freeform 197">
                <a:extLst>
                  <a:ext uri="{FF2B5EF4-FFF2-40B4-BE49-F238E27FC236}">
                    <a16:creationId xmlns:a16="http://schemas.microsoft.com/office/drawing/2014/main" id="{6DEFF1FA-7E5D-1664-95F6-C0A9713FF473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4313" y="1608"/>
                <a:ext cx="17" cy="28"/>
              </a:xfrm>
              <a:custGeom>
                <a:avLst/>
                <a:gdLst>
                  <a:gd name="T0" fmla="*/ 0 w 18"/>
                  <a:gd name="T1" fmla="*/ 5 h 28"/>
                  <a:gd name="T2" fmla="*/ 9 w 18"/>
                  <a:gd name="T3" fmla="*/ 0 h 28"/>
                  <a:gd name="T4" fmla="*/ 9 w 18"/>
                  <a:gd name="T5" fmla="*/ 5 h 28"/>
                  <a:gd name="T6" fmla="*/ 9 w 18"/>
                  <a:gd name="T7" fmla="*/ 28 h 28"/>
                  <a:gd name="T8" fmla="*/ 6 w 18"/>
                  <a:gd name="T9" fmla="*/ 28 h 28"/>
                  <a:gd name="T10" fmla="*/ 0 w 18"/>
                  <a:gd name="T11" fmla="*/ 28 h 28"/>
                  <a:gd name="T12" fmla="*/ 0 w 18"/>
                  <a:gd name="T13" fmla="*/ 5 h 28"/>
                  <a:gd name="T14" fmla="*/ 0 w 18"/>
                  <a:gd name="T15" fmla="*/ 5 h 28"/>
                  <a:gd name="T16" fmla="*/ 0 60000 65536"/>
                  <a:gd name="T17" fmla="*/ 0 60000 65536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w 18"/>
                  <a:gd name="T25" fmla="*/ 0 h 28"/>
                  <a:gd name="T26" fmla="*/ 18 w 18"/>
                  <a:gd name="T27" fmla="*/ 28 h 28"/>
                </a:gdLst>
                <a:ahLst/>
                <a:cxnLst>
                  <a:cxn ang="T16">
                    <a:pos x="T0" y="T1"/>
                  </a:cxn>
                  <a:cxn ang="T17">
                    <a:pos x="T2" y="T3"/>
                  </a:cxn>
                  <a:cxn ang="T18">
                    <a:pos x="T4" y="T5"/>
                  </a:cxn>
                  <a:cxn ang="T19">
                    <a:pos x="T6" y="T7"/>
                  </a:cxn>
                  <a:cxn ang="T20">
                    <a:pos x="T8" y="T9"/>
                  </a:cxn>
                  <a:cxn ang="T21">
                    <a:pos x="T10" y="T11"/>
                  </a:cxn>
                  <a:cxn ang="T22">
                    <a:pos x="T12" y="T13"/>
                  </a:cxn>
                  <a:cxn ang="T23">
                    <a:pos x="T14" y="T15"/>
                  </a:cxn>
                </a:cxnLst>
                <a:rect l="T24" t="T25" r="T26" b="T27"/>
                <a:pathLst>
                  <a:path w="18" h="28">
                    <a:moveTo>
                      <a:pt x="0" y="5"/>
                    </a:moveTo>
                    <a:lnTo>
                      <a:pt x="12" y="0"/>
                    </a:lnTo>
                    <a:lnTo>
                      <a:pt x="18" y="5"/>
                    </a:lnTo>
                    <a:lnTo>
                      <a:pt x="12" y="28"/>
                    </a:lnTo>
                    <a:lnTo>
                      <a:pt x="6" y="28"/>
                    </a:lnTo>
                    <a:lnTo>
                      <a:pt x="0" y="28"/>
                    </a:lnTo>
                    <a:lnTo>
                      <a:pt x="0" y="5"/>
                    </a:lnTo>
                  </a:path>
                </a:pathLst>
              </a:custGeom>
              <a:noFill/>
              <a:ln w="0">
                <a:solidFill>
                  <a:srgbClr val="FFFFFF"/>
                </a:soli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 marL="0" marR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GB" sz="900" b="0" i="0" u="none" strike="noStrike" kern="1200" cap="none" spc="0" normalizeH="0" baseline="0" noProof="0">
                  <a:ln>
                    <a:noFill/>
                  </a:ln>
                  <a:solidFill>
                    <a:srgbClr val="38484E"/>
                  </a:solidFill>
                  <a:effectLst/>
                  <a:uLnTx/>
                  <a:uFillTx/>
                  <a:latin typeface="Roboto" panose="02000000000000000000" pitchFamily="2" charset="0"/>
                  <a:ea typeface="Roboto" panose="02000000000000000000" pitchFamily="2" charset="0"/>
                  <a:cs typeface="Arial" panose="020B0604020202020204" pitchFamily="34" charset="0"/>
                </a:endParaRPr>
              </a:p>
            </p:txBody>
          </p:sp>
          <p:sp>
            <p:nvSpPr>
              <p:cNvPr id="71" name="Freeform 198">
                <a:extLst>
                  <a:ext uri="{FF2B5EF4-FFF2-40B4-BE49-F238E27FC236}">
                    <a16:creationId xmlns:a16="http://schemas.microsoft.com/office/drawing/2014/main" id="{F1C5DE40-36AF-806E-05F4-3C2CE051BB59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4260" y="1619"/>
                <a:ext cx="12" cy="5"/>
              </a:xfrm>
              <a:custGeom>
                <a:avLst/>
                <a:gdLst>
                  <a:gd name="T0" fmla="*/ 0 w 12"/>
                  <a:gd name="T1" fmla="*/ 5 h 5"/>
                  <a:gd name="T2" fmla="*/ 6 w 12"/>
                  <a:gd name="T3" fmla="*/ 5 h 5"/>
                  <a:gd name="T4" fmla="*/ 6 w 12"/>
                  <a:gd name="T5" fmla="*/ 5 h 5"/>
                  <a:gd name="T6" fmla="*/ 6 w 12"/>
                  <a:gd name="T7" fmla="*/ 5 h 5"/>
                  <a:gd name="T8" fmla="*/ 6 w 12"/>
                  <a:gd name="T9" fmla="*/ 5 h 5"/>
                  <a:gd name="T10" fmla="*/ 6 w 12"/>
                  <a:gd name="T11" fmla="*/ 5 h 5"/>
                  <a:gd name="T12" fmla="*/ 12 w 12"/>
                  <a:gd name="T13" fmla="*/ 5 h 5"/>
                  <a:gd name="T14" fmla="*/ 12 w 12"/>
                  <a:gd name="T15" fmla="*/ 5 h 5"/>
                  <a:gd name="T16" fmla="*/ 12 w 12"/>
                  <a:gd name="T17" fmla="*/ 0 h 5"/>
                  <a:gd name="T18" fmla="*/ 6 w 12"/>
                  <a:gd name="T19" fmla="*/ 0 h 5"/>
                  <a:gd name="T20" fmla="*/ 6 w 12"/>
                  <a:gd name="T21" fmla="*/ 0 h 5"/>
                  <a:gd name="T22" fmla="*/ 6 w 12"/>
                  <a:gd name="T23" fmla="*/ 0 h 5"/>
                  <a:gd name="T24" fmla="*/ 0 w 12"/>
                  <a:gd name="T25" fmla="*/ 5 h 5"/>
                  <a:gd name="T26" fmla="*/ 0 w 12"/>
                  <a:gd name="T27" fmla="*/ 5 h 5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w 12"/>
                  <a:gd name="T43" fmla="*/ 0 h 5"/>
                  <a:gd name="T44" fmla="*/ 12 w 12"/>
                  <a:gd name="T45" fmla="*/ 5 h 5"/>
                </a:gdLst>
                <a:ahLst/>
                <a:cxnLst>
                  <a:cxn ang="T28">
                    <a:pos x="T0" y="T1"/>
                  </a:cxn>
                  <a:cxn ang="T29">
                    <a:pos x="T2" y="T3"/>
                  </a:cxn>
                  <a:cxn ang="T30">
                    <a:pos x="T4" y="T5"/>
                  </a:cxn>
                  <a:cxn ang="T31">
                    <a:pos x="T6" y="T7"/>
                  </a:cxn>
                  <a:cxn ang="T32">
                    <a:pos x="T8" y="T9"/>
                  </a:cxn>
                  <a:cxn ang="T33">
                    <a:pos x="T10" y="T11"/>
                  </a:cxn>
                  <a:cxn ang="T34">
                    <a:pos x="T12" y="T13"/>
                  </a:cxn>
                  <a:cxn ang="T35">
                    <a:pos x="T14" y="T15"/>
                  </a:cxn>
                  <a:cxn ang="T36">
                    <a:pos x="T16" y="T17"/>
                  </a:cxn>
                  <a:cxn ang="T37">
                    <a:pos x="T18" y="T19"/>
                  </a:cxn>
                  <a:cxn ang="T38">
                    <a:pos x="T20" y="T21"/>
                  </a:cxn>
                  <a:cxn ang="T39">
                    <a:pos x="T22" y="T23"/>
                  </a:cxn>
                  <a:cxn ang="T40">
                    <a:pos x="T24" y="T25"/>
                  </a:cxn>
                  <a:cxn ang="T41">
                    <a:pos x="T26" y="T27"/>
                  </a:cxn>
                </a:cxnLst>
                <a:rect l="T42" t="T43" r="T44" b="T45"/>
                <a:pathLst>
                  <a:path w="12" h="5">
                    <a:moveTo>
                      <a:pt x="0" y="5"/>
                    </a:moveTo>
                    <a:lnTo>
                      <a:pt x="6" y="5"/>
                    </a:lnTo>
                    <a:lnTo>
                      <a:pt x="12" y="5"/>
                    </a:lnTo>
                    <a:lnTo>
                      <a:pt x="12" y="0"/>
                    </a:lnTo>
                    <a:lnTo>
                      <a:pt x="6" y="0"/>
                    </a:lnTo>
                    <a:lnTo>
                      <a:pt x="0" y="5"/>
                    </a:lnTo>
                    <a:close/>
                  </a:path>
                </a:pathLst>
              </a:custGeom>
              <a:solidFill>
                <a:srgbClr val="F7F619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 marL="0" marR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GB" sz="900" b="0" i="0" u="none" strike="noStrike" kern="1200" cap="none" spc="0" normalizeH="0" baseline="0" noProof="0">
                  <a:ln>
                    <a:noFill/>
                  </a:ln>
                  <a:solidFill>
                    <a:srgbClr val="38484E"/>
                  </a:solidFill>
                  <a:effectLst/>
                  <a:uLnTx/>
                  <a:uFillTx/>
                  <a:latin typeface="Roboto" panose="02000000000000000000" pitchFamily="2" charset="0"/>
                  <a:ea typeface="Roboto" panose="02000000000000000000" pitchFamily="2" charset="0"/>
                  <a:cs typeface="Arial" panose="020B0604020202020204" pitchFamily="34" charset="0"/>
                </a:endParaRPr>
              </a:p>
            </p:txBody>
          </p:sp>
          <p:sp>
            <p:nvSpPr>
              <p:cNvPr id="72" name="Freeform 199">
                <a:extLst>
                  <a:ext uri="{FF2B5EF4-FFF2-40B4-BE49-F238E27FC236}">
                    <a16:creationId xmlns:a16="http://schemas.microsoft.com/office/drawing/2014/main" id="{629258D9-FC24-0F74-7106-3FE986571B4B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4266" y="1630"/>
                <a:ext cx="12" cy="6"/>
              </a:xfrm>
              <a:custGeom>
                <a:avLst/>
                <a:gdLst>
                  <a:gd name="T0" fmla="*/ 0 w 12"/>
                  <a:gd name="T1" fmla="*/ 6 h 6"/>
                  <a:gd name="T2" fmla="*/ 0 w 12"/>
                  <a:gd name="T3" fmla="*/ 6 h 6"/>
                  <a:gd name="T4" fmla="*/ 0 w 12"/>
                  <a:gd name="T5" fmla="*/ 6 h 6"/>
                  <a:gd name="T6" fmla="*/ 6 w 12"/>
                  <a:gd name="T7" fmla="*/ 6 h 6"/>
                  <a:gd name="T8" fmla="*/ 6 w 12"/>
                  <a:gd name="T9" fmla="*/ 6 h 6"/>
                  <a:gd name="T10" fmla="*/ 6 w 12"/>
                  <a:gd name="T11" fmla="*/ 6 h 6"/>
                  <a:gd name="T12" fmla="*/ 12 w 12"/>
                  <a:gd name="T13" fmla="*/ 0 h 6"/>
                  <a:gd name="T14" fmla="*/ 12 w 12"/>
                  <a:gd name="T15" fmla="*/ 0 h 6"/>
                  <a:gd name="T16" fmla="*/ 12 w 12"/>
                  <a:gd name="T17" fmla="*/ 0 h 6"/>
                  <a:gd name="T18" fmla="*/ 6 w 12"/>
                  <a:gd name="T19" fmla="*/ 0 h 6"/>
                  <a:gd name="T20" fmla="*/ 6 w 12"/>
                  <a:gd name="T21" fmla="*/ 0 h 6"/>
                  <a:gd name="T22" fmla="*/ 6 w 12"/>
                  <a:gd name="T23" fmla="*/ 6 h 6"/>
                  <a:gd name="T24" fmla="*/ 0 w 12"/>
                  <a:gd name="T25" fmla="*/ 6 h 6"/>
                  <a:gd name="T26" fmla="*/ 0 w 12"/>
                  <a:gd name="T27" fmla="*/ 6 h 6"/>
                  <a:gd name="T28" fmla="*/ 0 w 12"/>
                  <a:gd name="T29" fmla="*/ 6 h 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w 12"/>
                  <a:gd name="T46" fmla="*/ 0 h 6"/>
                  <a:gd name="T47" fmla="*/ 12 w 12"/>
                  <a:gd name="T48" fmla="*/ 6 h 6"/>
                </a:gdLst>
                <a:ahLst/>
                <a:cxnLst>
                  <a:cxn ang="T30">
                    <a:pos x="T0" y="T1"/>
                  </a:cxn>
                  <a:cxn ang="T31">
                    <a:pos x="T2" y="T3"/>
                  </a:cxn>
                  <a:cxn ang="T32">
                    <a:pos x="T4" y="T5"/>
                  </a:cxn>
                  <a:cxn ang="T33">
                    <a:pos x="T6" y="T7"/>
                  </a:cxn>
                  <a:cxn ang="T34">
                    <a:pos x="T8" y="T9"/>
                  </a:cxn>
                  <a:cxn ang="T35">
                    <a:pos x="T10" y="T11"/>
                  </a:cxn>
                  <a:cxn ang="T36">
                    <a:pos x="T12" y="T13"/>
                  </a:cxn>
                  <a:cxn ang="T37">
                    <a:pos x="T14" y="T15"/>
                  </a:cxn>
                  <a:cxn ang="T38">
                    <a:pos x="T16" y="T17"/>
                  </a:cxn>
                  <a:cxn ang="T39">
                    <a:pos x="T18" y="T19"/>
                  </a:cxn>
                  <a:cxn ang="T40">
                    <a:pos x="T20" y="T21"/>
                  </a:cxn>
                  <a:cxn ang="T41">
                    <a:pos x="T22" y="T23"/>
                  </a:cxn>
                  <a:cxn ang="T42">
                    <a:pos x="T24" y="T25"/>
                  </a:cxn>
                  <a:cxn ang="T43">
                    <a:pos x="T26" y="T27"/>
                  </a:cxn>
                  <a:cxn ang="T44">
                    <a:pos x="T28" y="T29"/>
                  </a:cxn>
                </a:cxnLst>
                <a:rect l="T45" t="T46" r="T47" b="T48"/>
                <a:pathLst>
                  <a:path w="12" h="6">
                    <a:moveTo>
                      <a:pt x="0" y="6"/>
                    </a:moveTo>
                    <a:lnTo>
                      <a:pt x="0" y="6"/>
                    </a:lnTo>
                    <a:lnTo>
                      <a:pt x="6" y="6"/>
                    </a:lnTo>
                    <a:lnTo>
                      <a:pt x="12" y="0"/>
                    </a:lnTo>
                    <a:lnTo>
                      <a:pt x="6" y="0"/>
                    </a:lnTo>
                    <a:lnTo>
                      <a:pt x="6" y="6"/>
                    </a:lnTo>
                    <a:lnTo>
                      <a:pt x="0" y="6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 marL="0" marR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GB" sz="900" b="0" i="0" u="none" strike="noStrike" kern="1200" cap="none" spc="0" normalizeH="0" baseline="0" noProof="0">
                  <a:ln>
                    <a:noFill/>
                  </a:ln>
                  <a:solidFill>
                    <a:srgbClr val="38484E"/>
                  </a:solidFill>
                  <a:effectLst/>
                  <a:uLnTx/>
                  <a:uFillTx/>
                  <a:latin typeface="Roboto" panose="02000000000000000000" pitchFamily="2" charset="0"/>
                  <a:ea typeface="Roboto" panose="02000000000000000000" pitchFamily="2" charset="0"/>
                  <a:cs typeface="Arial" panose="020B0604020202020204" pitchFamily="34" charset="0"/>
                </a:endParaRPr>
              </a:p>
            </p:txBody>
          </p:sp>
          <p:sp>
            <p:nvSpPr>
              <p:cNvPr id="73" name="Freeform 200">
                <a:extLst>
                  <a:ext uri="{FF2B5EF4-FFF2-40B4-BE49-F238E27FC236}">
                    <a16:creationId xmlns:a16="http://schemas.microsoft.com/office/drawing/2014/main" id="{893B4D6A-AB26-CAB3-879F-C2200F0101D7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4272" y="1613"/>
                <a:ext cx="17" cy="11"/>
              </a:xfrm>
              <a:custGeom>
                <a:avLst/>
                <a:gdLst>
                  <a:gd name="T0" fmla="*/ 9 w 18"/>
                  <a:gd name="T1" fmla="*/ 0 h 11"/>
                  <a:gd name="T2" fmla="*/ 9 w 18"/>
                  <a:gd name="T3" fmla="*/ 0 h 11"/>
                  <a:gd name="T4" fmla="*/ 6 w 18"/>
                  <a:gd name="T5" fmla="*/ 0 h 11"/>
                  <a:gd name="T6" fmla="*/ 0 w 18"/>
                  <a:gd name="T7" fmla="*/ 6 h 11"/>
                  <a:gd name="T8" fmla="*/ 6 w 18"/>
                  <a:gd name="T9" fmla="*/ 11 h 11"/>
                  <a:gd name="T10" fmla="*/ 9 w 18"/>
                  <a:gd name="T11" fmla="*/ 6 h 11"/>
                  <a:gd name="T12" fmla="*/ 9 w 18"/>
                  <a:gd name="T13" fmla="*/ 6 h 11"/>
                  <a:gd name="T14" fmla="*/ 9 w 18"/>
                  <a:gd name="T15" fmla="*/ 6 h 11"/>
                  <a:gd name="T16" fmla="*/ 9 w 18"/>
                  <a:gd name="T17" fmla="*/ 0 h 11"/>
                  <a:gd name="T18" fmla="*/ 9 w 18"/>
                  <a:gd name="T19" fmla="*/ 0 h 11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w 18"/>
                  <a:gd name="T31" fmla="*/ 0 h 11"/>
                  <a:gd name="T32" fmla="*/ 18 w 18"/>
                  <a:gd name="T33" fmla="*/ 11 h 11"/>
                </a:gdLst>
                <a:ahLst/>
                <a:cxnLst>
                  <a:cxn ang="T20">
                    <a:pos x="T0" y="T1"/>
                  </a:cxn>
                  <a:cxn ang="T21">
                    <a:pos x="T2" y="T3"/>
                  </a:cxn>
                  <a:cxn ang="T22">
                    <a:pos x="T4" y="T5"/>
                  </a:cxn>
                  <a:cxn ang="T23">
                    <a:pos x="T6" y="T7"/>
                  </a:cxn>
                  <a:cxn ang="T24">
                    <a:pos x="T8" y="T9"/>
                  </a:cxn>
                  <a:cxn ang="T25">
                    <a:pos x="T10" y="T11"/>
                  </a:cxn>
                  <a:cxn ang="T26">
                    <a:pos x="T12" y="T13"/>
                  </a:cxn>
                  <a:cxn ang="T27">
                    <a:pos x="T14" y="T15"/>
                  </a:cxn>
                  <a:cxn ang="T28">
                    <a:pos x="T16" y="T17"/>
                  </a:cxn>
                  <a:cxn ang="T29">
                    <a:pos x="T18" y="T19"/>
                  </a:cxn>
                </a:cxnLst>
                <a:rect l="T30" t="T31" r="T32" b="T33"/>
                <a:pathLst>
                  <a:path w="18" h="11">
                    <a:moveTo>
                      <a:pt x="18" y="0"/>
                    </a:moveTo>
                    <a:lnTo>
                      <a:pt x="12" y="0"/>
                    </a:lnTo>
                    <a:lnTo>
                      <a:pt x="6" y="0"/>
                    </a:lnTo>
                    <a:lnTo>
                      <a:pt x="0" y="6"/>
                    </a:lnTo>
                    <a:lnTo>
                      <a:pt x="6" y="11"/>
                    </a:lnTo>
                    <a:lnTo>
                      <a:pt x="12" y="6"/>
                    </a:lnTo>
                    <a:lnTo>
                      <a:pt x="18" y="6"/>
                    </a:lnTo>
                    <a:lnTo>
                      <a:pt x="18" y="0"/>
                    </a:lnTo>
                    <a:close/>
                  </a:path>
                </a:pathLst>
              </a:custGeom>
              <a:solidFill>
                <a:srgbClr val="FB0F0C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 marL="0" marR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GB" sz="900" b="0" i="0" u="none" strike="noStrike" kern="1200" cap="none" spc="0" normalizeH="0" baseline="0" noProof="0">
                  <a:ln>
                    <a:noFill/>
                  </a:ln>
                  <a:solidFill>
                    <a:srgbClr val="38484E"/>
                  </a:solidFill>
                  <a:effectLst/>
                  <a:uLnTx/>
                  <a:uFillTx/>
                  <a:latin typeface="Roboto" panose="02000000000000000000" pitchFamily="2" charset="0"/>
                  <a:ea typeface="Roboto" panose="02000000000000000000" pitchFamily="2" charset="0"/>
                  <a:cs typeface="Arial" panose="020B0604020202020204" pitchFamily="34" charset="0"/>
                </a:endParaRPr>
              </a:p>
            </p:txBody>
          </p:sp>
          <p:sp>
            <p:nvSpPr>
              <p:cNvPr id="74" name="Freeform 201">
                <a:extLst>
                  <a:ext uri="{FF2B5EF4-FFF2-40B4-BE49-F238E27FC236}">
                    <a16:creationId xmlns:a16="http://schemas.microsoft.com/office/drawing/2014/main" id="{90921445-EC79-1549-4EA2-D9A423C9C0DE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4278" y="1624"/>
                <a:ext cx="17" cy="6"/>
              </a:xfrm>
              <a:custGeom>
                <a:avLst/>
                <a:gdLst>
                  <a:gd name="T0" fmla="*/ 9 w 18"/>
                  <a:gd name="T1" fmla="*/ 0 h 6"/>
                  <a:gd name="T2" fmla="*/ 9 w 18"/>
                  <a:gd name="T3" fmla="*/ 0 h 6"/>
                  <a:gd name="T4" fmla="*/ 6 w 18"/>
                  <a:gd name="T5" fmla="*/ 0 h 6"/>
                  <a:gd name="T6" fmla="*/ 0 w 18"/>
                  <a:gd name="T7" fmla="*/ 0 h 6"/>
                  <a:gd name="T8" fmla="*/ 0 w 18"/>
                  <a:gd name="T9" fmla="*/ 6 h 6"/>
                  <a:gd name="T10" fmla="*/ 6 w 18"/>
                  <a:gd name="T11" fmla="*/ 6 h 6"/>
                  <a:gd name="T12" fmla="*/ 9 w 18"/>
                  <a:gd name="T13" fmla="*/ 6 h 6"/>
                  <a:gd name="T14" fmla="*/ 9 w 18"/>
                  <a:gd name="T15" fmla="*/ 6 h 6"/>
                  <a:gd name="T16" fmla="*/ 9 w 18"/>
                  <a:gd name="T17" fmla="*/ 0 h 6"/>
                  <a:gd name="T18" fmla="*/ 9 w 18"/>
                  <a:gd name="T19" fmla="*/ 0 h 6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w 18"/>
                  <a:gd name="T31" fmla="*/ 0 h 6"/>
                  <a:gd name="T32" fmla="*/ 18 w 18"/>
                  <a:gd name="T33" fmla="*/ 6 h 6"/>
                </a:gdLst>
                <a:ahLst/>
                <a:cxnLst>
                  <a:cxn ang="T20">
                    <a:pos x="T0" y="T1"/>
                  </a:cxn>
                  <a:cxn ang="T21">
                    <a:pos x="T2" y="T3"/>
                  </a:cxn>
                  <a:cxn ang="T22">
                    <a:pos x="T4" y="T5"/>
                  </a:cxn>
                  <a:cxn ang="T23">
                    <a:pos x="T6" y="T7"/>
                  </a:cxn>
                  <a:cxn ang="T24">
                    <a:pos x="T8" y="T9"/>
                  </a:cxn>
                  <a:cxn ang="T25">
                    <a:pos x="T10" y="T11"/>
                  </a:cxn>
                  <a:cxn ang="T26">
                    <a:pos x="T12" y="T13"/>
                  </a:cxn>
                  <a:cxn ang="T27">
                    <a:pos x="T14" y="T15"/>
                  </a:cxn>
                  <a:cxn ang="T28">
                    <a:pos x="T16" y="T17"/>
                  </a:cxn>
                  <a:cxn ang="T29">
                    <a:pos x="T18" y="T19"/>
                  </a:cxn>
                </a:cxnLst>
                <a:rect l="T30" t="T31" r="T32" b="T33"/>
                <a:pathLst>
                  <a:path w="18" h="6">
                    <a:moveTo>
                      <a:pt x="12" y="0"/>
                    </a:moveTo>
                    <a:lnTo>
                      <a:pt x="12" y="0"/>
                    </a:lnTo>
                    <a:lnTo>
                      <a:pt x="6" y="0"/>
                    </a:lnTo>
                    <a:lnTo>
                      <a:pt x="0" y="0"/>
                    </a:lnTo>
                    <a:lnTo>
                      <a:pt x="0" y="6"/>
                    </a:lnTo>
                    <a:lnTo>
                      <a:pt x="6" y="6"/>
                    </a:lnTo>
                    <a:lnTo>
                      <a:pt x="12" y="6"/>
                    </a:lnTo>
                    <a:lnTo>
                      <a:pt x="18" y="6"/>
                    </a:lnTo>
                    <a:lnTo>
                      <a:pt x="12" y="0"/>
                    </a:lnTo>
                    <a:close/>
                  </a:path>
                </a:pathLst>
              </a:custGeom>
              <a:solidFill>
                <a:srgbClr val="FB0F0C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 marL="0" marR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GB" sz="900" b="0" i="0" u="none" strike="noStrike" kern="1200" cap="none" spc="0" normalizeH="0" baseline="0" noProof="0">
                  <a:ln>
                    <a:noFill/>
                  </a:ln>
                  <a:solidFill>
                    <a:srgbClr val="38484E"/>
                  </a:solidFill>
                  <a:effectLst/>
                  <a:uLnTx/>
                  <a:uFillTx/>
                  <a:latin typeface="Roboto" panose="02000000000000000000" pitchFamily="2" charset="0"/>
                  <a:ea typeface="Roboto" panose="02000000000000000000" pitchFamily="2" charset="0"/>
                  <a:cs typeface="Arial" panose="020B0604020202020204" pitchFamily="34" charset="0"/>
                </a:endParaRPr>
              </a:p>
            </p:txBody>
          </p:sp>
          <p:sp>
            <p:nvSpPr>
              <p:cNvPr id="75" name="Freeform 202">
                <a:extLst>
                  <a:ext uri="{FF2B5EF4-FFF2-40B4-BE49-F238E27FC236}">
                    <a16:creationId xmlns:a16="http://schemas.microsoft.com/office/drawing/2014/main" id="{C41A74C3-0302-3ABA-D591-98A909BDF8C4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4330" y="1613"/>
                <a:ext cx="11" cy="11"/>
              </a:xfrm>
              <a:custGeom>
                <a:avLst/>
                <a:gdLst>
                  <a:gd name="T0" fmla="*/ 5 w 11"/>
                  <a:gd name="T1" fmla="*/ 0 h 11"/>
                  <a:gd name="T2" fmla="*/ 5 w 11"/>
                  <a:gd name="T3" fmla="*/ 6 h 11"/>
                  <a:gd name="T4" fmla="*/ 5 w 11"/>
                  <a:gd name="T5" fmla="*/ 6 h 11"/>
                  <a:gd name="T6" fmla="*/ 5 w 11"/>
                  <a:gd name="T7" fmla="*/ 6 h 11"/>
                  <a:gd name="T8" fmla="*/ 0 w 11"/>
                  <a:gd name="T9" fmla="*/ 6 h 11"/>
                  <a:gd name="T10" fmla="*/ 5 w 11"/>
                  <a:gd name="T11" fmla="*/ 11 h 11"/>
                  <a:gd name="T12" fmla="*/ 5 w 11"/>
                  <a:gd name="T13" fmla="*/ 11 h 11"/>
                  <a:gd name="T14" fmla="*/ 5 w 11"/>
                  <a:gd name="T15" fmla="*/ 11 h 11"/>
                  <a:gd name="T16" fmla="*/ 11 w 11"/>
                  <a:gd name="T17" fmla="*/ 11 h 11"/>
                  <a:gd name="T18" fmla="*/ 11 w 11"/>
                  <a:gd name="T19" fmla="*/ 6 h 11"/>
                  <a:gd name="T20" fmla="*/ 11 w 11"/>
                  <a:gd name="T21" fmla="*/ 6 h 11"/>
                  <a:gd name="T22" fmla="*/ 11 w 11"/>
                  <a:gd name="T23" fmla="*/ 6 h 11"/>
                  <a:gd name="T24" fmla="*/ 5 w 11"/>
                  <a:gd name="T25" fmla="*/ 0 h 11"/>
                  <a:gd name="T26" fmla="*/ 5 w 11"/>
                  <a:gd name="T27" fmla="*/ 0 h 11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w 11"/>
                  <a:gd name="T43" fmla="*/ 0 h 11"/>
                  <a:gd name="T44" fmla="*/ 11 w 11"/>
                  <a:gd name="T45" fmla="*/ 11 h 11"/>
                </a:gdLst>
                <a:ahLst/>
                <a:cxnLst>
                  <a:cxn ang="T28">
                    <a:pos x="T0" y="T1"/>
                  </a:cxn>
                  <a:cxn ang="T29">
                    <a:pos x="T2" y="T3"/>
                  </a:cxn>
                  <a:cxn ang="T30">
                    <a:pos x="T4" y="T5"/>
                  </a:cxn>
                  <a:cxn ang="T31">
                    <a:pos x="T6" y="T7"/>
                  </a:cxn>
                  <a:cxn ang="T32">
                    <a:pos x="T8" y="T9"/>
                  </a:cxn>
                  <a:cxn ang="T33">
                    <a:pos x="T10" y="T11"/>
                  </a:cxn>
                  <a:cxn ang="T34">
                    <a:pos x="T12" y="T13"/>
                  </a:cxn>
                  <a:cxn ang="T35">
                    <a:pos x="T14" y="T15"/>
                  </a:cxn>
                  <a:cxn ang="T36">
                    <a:pos x="T16" y="T17"/>
                  </a:cxn>
                  <a:cxn ang="T37">
                    <a:pos x="T18" y="T19"/>
                  </a:cxn>
                  <a:cxn ang="T38">
                    <a:pos x="T20" y="T21"/>
                  </a:cxn>
                  <a:cxn ang="T39">
                    <a:pos x="T22" y="T23"/>
                  </a:cxn>
                  <a:cxn ang="T40">
                    <a:pos x="T24" y="T25"/>
                  </a:cxn>
                  <a:cxn ang="T41">
                    <a:pos x="T26" y="T27"/>
                  </a:cxn>
                </a:cxnLst>
                <a:rect l="T42" t="T43" r="T44" b="T45"/>
                <a:pathLst>
                  <a:path w="11" h="11">
                    <a:moveTo>
                      <a:pt x="5" y="0"/>
                    </a:moveTo>
                    <a:lnTo>
                      <a:pt x="5" y="6"/>
                    </a:lnTo>
                    <a:lnTo>
                      <a:pt x="0" y="6"/>
                    </a:lnTo>
                    <a:lnTo>
                      <a:pt x="5" y="11"/>
                    </a:lnTo>
                    <a:lnTo>
                      <a:pt x="11" y="11"/>
                    </a:lnTo>
                    <a:lnTo>
                      <a:pt x="11" y="6"/>
                    </a:lnTo>
                    <a:lnTo>
                      <a:pt x="5" y="0"/>
                    </a:lnTo>
                    <a:close/>
                  </a:path>
                </a:pathLst>
              </a:custGeom>
              <a:solidFill>
                <a:srgbClr val="F7F619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 marL="0" marR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GB" sz="900" b="0" i="0" u="none" strike="noStrike" kern="1200" cap="none" spc="0" normalizeH="0" baseline="0" noProof="0">
                  <a:ln>
                    <a:noFill/>
                  </a:ln>
                  <a:solidFill>
                    <a:srgbClr val="38484E"/>
                  </a:solidFill>
                  <a:effectLst/>
                  <a:uLnTx/>
                  <a:uFillTx/>
                  <a:latin typeface="Roboto" panose="02000000000000000000" pitchFamily="2" charset="0"/>
                  <a:ea typeface="Roboto" panose="02000000000000000000" pitchFamily="2" charset="0"/>
                  <a:cs typeface="Arial" panose="020B0604020202020204" pitchFamily="34" charset="0"/>
                </a:endParaRPr>
              </a:p>
            </p:txBody>
          </p:sp>
          <p:sp>
            <p:nvSpPr>
              <p:cNvPr id="76" name="Freeform 203">
                <a:extLst>
                  <a:ext uri="{FF2B5EF4-FFF2-40B4-BE49-F238E27FC236}">
                    <a16:creationId xmlns:a16="http://schemas.microsoft.com/office/drawing/2014/main" id="{C690C937-AA5F-0E6A-8C23-E94CBC07BBB3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4324" y="1624"/>
                <a:ext cx="17" cy="12"/>
              </a:xfrm>
              <a:custGeom>
                <a:avLst/>
                <a:gdLst>
                  <a:gd name="T0" fmla="*/ 6 w 17"/>
                  <a:gd name="T1" fmla="*/ 0 h 12"/>
                  <a:gd name="T2" fmla="*/ 6 w 17"/>
                  <a:gd name="T3" fmla="*/ 0 h 12"/>
                  <a:gd name="T4" fmla="*/ 11 w 17"/>
                  <a:gd name="T5" fmla="*/ 0 h 12"/>
                  <a:gd name="T6" fmla="*/ 11 w 17"/>
                  <a:gd name="T7" fmla="*/ 0 h 12"/>
                  <a:gd name="T8" fmla="*/ 17 w 17"/>
                  <a:gd name="T9" fmla="*/ 0 h 12"/>
                  <a:gd name="T10" fmla="*/ 17 w 17"/>
                  <a:gd name="T11" fmla="*/ 6 h 12"/>
                  <a:gd name="T12" fmla="*/ 11 w 17"/>
                  <a:gd name="T13" fmla="*/ 12 h 12"/>
                  <a:gd name="T14" fmla="*/ 11 w 17"/>
                  <a:gd name="T15" fmla="*/ 12 h 12"/>
                  <a:gd name="T16" fmla="*/ 6 w 17"/>
                  <a:gd name="T17" fmla="*/ 12 h 12"/>
                  <a:gd name="T18" fmla="*/ 0 w 17"/>
                  <a:gd name="T19" fmla="*/ 12 h 12"/>
                  <a:gd name="T20" fmla="*/ 6 w 17"/>
                  <a:gd name="T21" fmla="*/ 0 h 12"/>
                  <a:gd name="T22" fmla="*/ 6 w 17"/>
                  <a:gd name="T23" fmla="*/ 0 h 12"/>
                  <a:gd name="T24" fmla="*/ 0 60000 65536"/>
                  <a:gd name="T25" fmla="*/ 0 60000 65536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w 17"/>
                  <a:gd name="T37" fmla="*/ 0 h 12"/>
                  <a:gd name="T38" fmla="*/ 17 w 17"/>
                  <a:gd name="T39" fmla="*/ 12 h 12"/>
                </a:gdLst>
                <a:ahLst/>
                <a:cxnLst>
                  <a:cxn ang="T24">
                    <a:pos x="T0" y="T1"/>
                  </a:cxn>
                  <a:cxn ang="T25">
                    <a:pos x="T2" y="T3"/>
                  </a:cxn>
                  <a:cxn ang="T26">
                    <a:pos x="T4" y="T5"/>
                  </a:cxn>
                  <a:cxn ang="T27">
                    <a:pos x="T6" y="T7"/>
                  </a:cxn>
                  <a:cxn ang="T28">
                    <a:pos x="T8" y="T9"/>
                  </a:cxn>
                  <a:cxn ang="T29">
                    <a:pos x="T10" y="T11"/>
                  </a:cxn>
                  <a:cxn ang="T30">
                    <a:pos x="T12" y="T13"/>
                  </a:cxn>
                  <a:cxn ang="T31">
                    <a:pos x="T14" y="T15"/>
                  </a:cxn>
                  <a:cxn ang="T32">
                    <a:pos x="T16" y="T17"/>
                  </a:cxn>
                  <a:cxn ang="T33">
                    <a:pos x="T18" y="T19"/>
                  </a:cxn>
                  <a:cxn ang="T34">
                    <a:pos x="T20" y="T21"/>
                  </a:cxn>
                  <a:cxn ang="T35">
                    <a:pos x="T22" y="T23"/>
                  </a:cxn>
                </a:cxnLst>
                <a:rect l="T36" t="T37" r="T38" b="T39"/>
                <a:pathLst>
                  <a:path w="17" h="12">
                    <a:moveTo>
                      <a:pt x="6" y="0"/>
                    </a:moveTo>
                    <a:lnTo>
                      <a:pt x="6" y="0"/>
                    </a:lnTo>
                    <a:lnTo>
                      <a:pt x="11" y="0"/>
                    </a:lnTo>
                    <a:lnTo>
                      <a:pt x="17" y="0"/>
                    </a:lnTo>
                    <a:lnTo>
                      <a:pt x="17" y="6"/>
                    </a:lnTo>
                    <a:lnTo>
                      <a:pt x="11" y="12"/>
                    </a:lnTo>
                    <a:lnTo>
                      <a:pt x="6" y="12"/>
                    </a:lnTo>
                    <a:lnTo>
                      <a:pt x="0" y="12"/>
                    </a:lnTo>
                    <a:lnTo>
                      <a:pt x="6" y="0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 marL="0" marR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GB" sz="900" b="0" i="0" u="none" strike="noStrike" kern="1200" cap="none" spc="0" normalizeH="0" baseline="0" noProof="0">
                  <a:ln>
                    <a:noFill/>
                  </a:ln>
                  <a:solidFill>
                    <a:srgbClr val="38484E"/>
                  </a:solidFill>
                  <a:effectLst/>
                  <a:uLnTx/>
                  <a:uFillTx/>
                  <a:latin typeface="Roboto" panose="02000000000000000000" pitchFamily="2" charset="0"/>
                  <a:ea typeface="Roboto" panose="02000000000000000000" pitchFamily="2" charset="0"/>
                  <a:cs typeface="Arial" panose="020B0604020202020204" pitchFamily="34" charset="0"/>
                </a:endParaRPr>
              </a:p>
            </p:txBody>
          </p:sp>
          <p:sp>
            <p:nvSpPr>
              <p:cNvPr id="77" name="Freeform 204">
                <a:extLst>
                  <a:ext uri="{FF2B5EF4-FFF2-40B4-BE49-F238E27FC236}">
                    <a16:creationId xmlns:a16="http://schemas.microsoft.com/office/drawing/2014/main" id="{9D76F464-9BC9-42E5-994A-D2E4430D92D1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4324" y="1624"/>
                <a:ext cx="17" cy="12"/>
              </a:xfrm>
              <a:custGeom>
                <a:avLst/>
                <a:gdLst>
                  <a:gd name="T0" fmla="*/ 0 w 17"/>
                  <a:gd name="T1" fmla="*/ 0 h 12"/>
                  <a:gd name="T2" fmla="*/ 6 w 17"/>
                  <a:gd name="T3" fmla="*/ 0 h 12"/>
                  <a:gd name="T4" fmla="*/ 11 w 17"/>
                  <a:gd name="T5" fmla="*/ 6 h 12"/>
                  <a:gd name="T6" fmla="*/ 11 w 17"/>
                  <a:gd name="T7" fmla="*/ 6 h 12"/>
                  <a:gd name="T8" fmla="*/ 17 w 17"/>
                  <a:gd name="T9" fmla="*/ 6 h 12"/>
                  <a:gd name="T10" fmla="*/ 11 w 17"/>
                  <a:gd name="T11" fmla="*/ 12 h 12"/>
                  <a:gd name="T12" fmla="*/ 11 w 17"/>
                  <a:gd name="T13" fmla="*/ 12 h 12"/>
                  <a:gd name="T14" fmla="*/ 6 w 17"/>
                  <a:gd name="T15" fmla="*/ 12 h 12"/>
                  <a:gd name="T16" fmla="*/ 0 w 17"/>
                  <a:gd name="T17" fmla="*/ 6 h 12"/>
                  <a:gd name="T18" fmla="*/ 0 w 17"/>
                  <a:gd name="T19" fmla="*/ 0 h 12"/>
                  <a:gd name="T20" fmla="*/ 0 w 17"/>
                  <a:gd name="T21" fmla="*/ 0 h 12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w 17"/>
                  <a:gd name="T34" fmla="*/ 0 h 12"/>
                  <a:gd name="T35" fmla="*/ 17 w 17"/>
                  <a:gd name="T36" fmla="*/ 12 h 12"/>
                </a:gdLst>
                <a:ahLst/>
                <a:cxnLst>
                  <a:cxn ang="T22">
                    <a:pos x="T0" y="T1"/>
                  </a:cxn>
                  <a:cxn ang="T23">
                    <a:pos x="T2" y="T3"/>
                  </a:cxn>
                  <a:cxn ang="T24">
                    <a:pos x="T4" y="T5"/>
                  </a:cxn>
                  <a:cxn ang="T25">
                    <a:pos x="T6" y="T7"/>
                  </a:cxn>
                  <a:cxn ang="T26">
                    <a:pos x="T8" y="T9"/>
                  </a:cxn>
                  <a:cxn ang="T27">
                    <a:pos x="T10" y="T11"/>
                  </a:cxn>
                  <a:cxn ang="T28">
                    <a:pos x="T12" y="T13"/>
                  </a:cxn>
                  <a:cxn ang="T29">
                    <a:pos x="T14" y="T15"/>
                  </a:cxn>
                  <a:cxn ang="T30">
                    <a:pos x="T16" y="T17"/>
                  </a:cxn>
                  <a:cxn ang="T31">
                    <a:pos x="T18" y="T19"/>
                  </a:cxn>
                  <a:cxn ang="T32">
                    <a:pos x="T20" y="T21"/>
                  </a:cxn>
                </a:cxnLst>
                <a:rect l="T33" t="T34" r="T35" b="T36"/>
                <a:pathLst>
                  <a:path w="17" h="12">
                    <a:moveTo>
                      <a:pt x="0" y="0"/>
                    </a:moveTo>
                    <a:lnTo>
                      <a:pt x="6" y="0"/>
                    </a:lnTo>
                    <a:lnTo>
                      <a:pt x="11" y="6"/>
                    </a:lnTo>
                    <a:lnTo>
                      <a:pt x="17" y="6"/>
                    </a:lnTo>
                    <a:lnTo>
                      <a:pt x="11" y="12"/>
                    </a:lnTo>
                    <a:lnTo>
                      <a:pt x="6" y="12"/>
                    </a:lnTo>
                    <a:lnTo>
                      <a:pt x="0" y="6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FB0F0C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 marL="0" marR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GB" sz="900" b="0" i="0" u="none" strike="noStrike" kern="1200" cap="none" spc="0" normalizeH="0" baseline="0" noProof="0">
                  <a:ln>
                    <a:noFill/>
                  </a:ln>
                  <a:solidFill>
                    <a:srgbClr val="38484E"/>
                  </a:solidFill>
                  <a:effectLst/>
                  <a:uLnTx/>
                  <a:uFillTx/>
                  <a:latin typeface="Roboto" panose="02000000000000000000" pitchFamily="2" charset="0"/>
                  <a:ea typeface="Roboto" panose="02000000000000000000" pitchFamily="2" charset="0"/>
                  <a:cs typeface="Arial" panose="020B0604020202020204" pitchFamily="34" charset="0"/>
                </a:endParaRPr>
              </a:p>
            </p:txBody>
          </p:sp>
          <p:sp>
            <p:nvSpPr>
              <p:cNvPr id="78" name="Freeform 205">
                <a:extLst>
                  <a:ext uri="{FF2B5EF4-FFF2-40B4-BE49-F238E27FC236}">
                    <a16:creationId xmlns:a16="http://schemas.microsoft.com/office/drawing/2014/main" id="{04A026C1-7048-F4D2-E34D-E91D28760A73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4330" y="1630"/>
                <a:ext cx="11" cy="6"/>
              </a:xfrm>
              <a:custGeom>
                <a:avLst/>
                <a:gdLst>
                  <a:gd name="T0" fmla="*/ 5 w 11"/>
                  <a:gd name="T1" fmla="*/ 6 h 6"/>
                  <a:gd name="T2" fmla="*/ 5 w 11"/>
                  <a:gd name="T3" fmla="*/ 6 h 6"/>
                  <a:gd name="T4" fmla="*/ 5 w 11"/>
                  <a:gd name="T5" fmla="*/ 0 h 6"/>
                  <a:gd name="T6" fmla="*/ 5 w 11"/>
                  <a:gd name="T7" fmla="*/ 0 h 6"/>
                  <a:gd name="T8" fmla="*/ 5 w 11"/>
                  <a:gd name="T9" fmla="*/ 0 h 6"/>
                  <a:gd name="T10" fmla="*/ 11 w 11"/>
                  <a:gd name="T11" fmla="*/ 0 h 6"/>
                  <a:gd name="T12" fmla="*/ 11 w 11"/>
                  <a:gd name="T13" fmla="*/ 0 h 6"/>
                  <a:gd name="T14" fmla="*/ 11 w 11"/>
                  <a:gd name="T15" fmla="*/ 0 h 6"/>
                  <a:gd name="T16" fmla="*/ 5 w 11"/>
                  <a:gd name="T17" fmla="*/ 0 h 6"/>
                  <a:gd name="T18" fmla="*/ 5 w 11"/>
                  <a:gd name="T19" fmla="*/ 0 h 6"/>
                  <a:gd name="T20" fmla="*/ 5 w 11"/>
                  <a:gd name="T21" fmla="*/ 0 h 6"/>
                  <a:gd name="T22" fmla="*/ 0 w 11"/>
                  <a:gd name="T23" fmla="*/ 0 h 6"/>
                  <a:gd name="T24" fmla="*/ 0 w 11"/>
                  <a:gd name="T25" fmla="*/ 0 h 6"/>
                  <a:gd name="T26" fmla="*/ 0 w 11"/>
                  <a:gd name="T27" fmla="*/ 0 h 6"/>
                  <a:gd name="T28" fmla="*/ 0 w 11"/>
                  <a:gd name="T29" fmla="*/ 0 h 6"/>
                  <a:gd name="T30" fmla="*/ 0 w 11"/>
                  <a:gd name="T31" fmla="*/ 0 h 6"/>
                  <a:gd name="T32" fmla="*/ 0 w 11"/>
                  <a:gd name="T33" fmla="*/ 0 h 6"/>
                  <a:gd name="T34" fmla="*/ 0 w 11"/>
                  <a:gd name="T35" fmla="*/ 0 h 6"/>
                  <a:gd name="T36" fmla="*/ 0 w 11"/>
                  <a:gd name="T37" fmla="*/ 0 h 6"/>
                  <a:gd name="T38" fmla="*/ 0 w 11"/>
                  <a:gd name="T39" fmla="*/ 0 h 6"/>
                  <a:gd name="T40" fmla="*/ 0 w 11"/>
                  <a:gd name="T41" fmla="*/ 0 h 6"/>
                  <a:gd name="T42" fmla="*/ 0 w 11"/>
                  <a:gd name="T43" fmla="*/ 0 h 6"/>
                  <a:gd name="T44" fmla="*/ 0 w 11"/>
                  <a:gd name="T45" fmla="*/ 0 h 6"/>
                  <a:gd name="T46" fmla="*/ 0 w 11"/>
                  <a:gd name="T47" fmla="*/ 0 h 6"/>
                  <a:gd name="T48" fmla="*/ 0 w 11"/>
                  <a:gd name="T49" fmla="*/ 0 h 6"/>
                  <a:gd name="T50" fmla="*/ 0 w 11"/>
                  <a:gd name="T51" fmla="*/ 0 h 6"/>
                  <a:gd name="T52" fmla="*/ 0 w 11"/>
                  <a:gd name="T53" fmla="*/ 0 h 6"/>
                  <a:gd name="T54" fmla="*/ 0 w 11"/>
                  <a:gd name="T55" fmla="*/ 0 h 6"/>
                  <a:gd name="T56" fmla="*/ 0 w 11"/>
                  <a:gd name="T57" fmla="*/ 0 h 6"/>
                  <a:gd name="T58" fmla="*/ 0 w 11"/>
                  <a:gd name="T59" fmla="*/ 0 h 6"/>
                  <a:gd name="T60" fmla="*/ 0 w 11"/>
                  <a:gd name="T61" fmla="*/ 0 h 6"/>
                  <a:gd name="T62" fmla="*/ 0 w 11"/>
                  <a:gd name="T63" fmla="*/ 0 h 6"/>
                  <a:gd name="T64" fmla="*/ 5 w 11"/>
                  <a:gd name="T65" fmla="*/ 0 h 6"/>
                  <a:gd name="T66" fmla="*/ 5 w 11"/>
                  <a:gd name="T67" fmla="*/ 0 h 6"/>
                  <a:gd name="T68" fmla="*/ 5 w 11"/>
                  <a:gd name="T69" fmla="*/ 6 h 6"/>
                  <a:gd name="T70" fmla="*/ 5 w 11"/>
                  <a:gd name="T71" fmla="*/ 6 h 6"/>
                  <a:gd name="T72" fmla="*/ 5 w 11"/>
                  <a:gd name="T73" fmla="*/ 6 h 6"/>
                  <a:gd name="T74" fmla="*/ 5 w 11"/>
                  <a:gd name="T75" fmla="*/ 0 h 6"/>
                  <a:gd name="T76" fmla="*/ 5 w 11"/>
                  <a:gd name="T77" fmla="*/ 0 h 6"/>
                  <a:gd name="T78" fmla="*/ 5 w 11"/>
                  <a:gd name="T79" fmla="*/ 0 h 6"/>
                  <a:gd name="T80" fmla="*/ 5 w 11"/>
                  <a:gd name="T81" fmla="*/ 0 h 6"/>
                  <a:gd name="T82" fmla="*/ 5 w 11"/>
                  <a:gd name="T83" fmla="*/ 6 h 6"/>
                  <a:gd name="T84" fmla="*/ 5 w 11"/>
                  <a:gd name="T85" fmla="*/ 6 h 6"/>
                  <a:gd name="T86" fmla="*/ 5 w 11"/>
                  <a:gd name="T87" fmla="*/ 6 h 6"/>
                  <a:gd name="T88" fmla="*/ 5 w 11"/>
                  <a:gd name="T89" fmla="*/ 6 h 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  <a:gd name="T132" fmla="*/ 0 60000 65536"/>
                  <a:gd name="T133" fmla="*/ 0 60000 65536"/>
                  <a:gd name="T134" fmla="*/ 0 60000 65536"/>
                  <a:gd name="T135" fmla="*/ 0 w 11"/>
                  <a:gd name="T136" fmla="*/ 0 h 6"/>
                  <a:gd name="T137" fmla="*/ 11 w 11"/>
                  <a:gd name="T138" fmla="*/ 6 h 6"/>
                </a:gdLst>
                <a:ahLst/>
                <a:cxnLst>
                  <a:cxn ang="T90">
                    <a:pos x="T0" y="T1"/>
                  </a:cxn>
                  <a:cxn ang="T91">
                    <a:pos x="T2" y="T3"/>
                  </a:cxn>
                  <a:cxn ang="T92">
                    <a:pos x="T4" y="T5"/>
                  </a:cxn>
                  <a:cxn ang="T93">
                    <a:pos x="T6" y="T7"/>
                  </a:cxn>
                  <a:cxn ang="T94">
                    <a:pos x="T8" y="T9"/>
                  </a:cxn>
                  <a:cxn ang="T95">
                    <a:pos x="T10" y="T11"/>
                  </a:cxn>
                  <a:cxn ang="T96">
                    <a:pos x="T12" y="T13"/>
                  </a:cxn>
                  <a:cxn ang="T97">
                    <a:pos x="T14" y="T15"/>
                  </a:cxn>
                  <a:cxn ang="T98">
                    <a:pos x="T16" y="T17"/>
                  </a:cxn>
                  <a:cxn ang="T99">
                    <a:pos x="T18" y="T19"/>
                  </a:cxn>
                  <a:cxn ang="T100">
                    <a:pos x="T20" y="T21"/>
                  </a:cxn>
                  <a:cxn ang="T101">
                    <a:pos x="T22" y="T23"/>
                  </a:cxn>
                  <a:cxn ang="T102">
                    <a:pos x="T24" y="T25"/>
                  </a:cxn>
                  <a:cxn ang="T103">
                    <a:pos x="T26" y="T27"/>
                  </a:cxn>
                  <a:cxn ang="T104">
                    <a:pos x="T28" y="T29"/>
                  </a:cxn>
                  <a:cxn ang="T105">
                    <a:pos x="T30" y="T31"/>
                  </a:cxn>
                  <a:cxn ang="T106">
                    <a:pos x="T32" y="T33"/>
                  </a:cxn>
                  <a:cxn ang="T107">
                    <a:pos x="T34" y="T35"/>
                  </a:cxn>
                  <a:cxn ang="T108">
                    <a:pos x="T36" y="T37"/>
                  </a:cxn>
                  <a:cxn ang="T109">
                    <a:pos x="T38" y="T39"/>
                  </a:cxn>
                  <a:cxn ang="T110">
                    <a:pos x="T40" y="T41"/>
                  </a:cxn>
                  <a:cxn ang="T111">
                    <a:pos x="T42" y="T43"/>
                  </a:cxn>
                  <a:cxn ang="T112">
                    <a:pos x="T44" y="T45"/>
                  </a:cxn>
                  <a:cxn ang="T113">
                    <a:pos x="T46" y="T47"/>
                  </a:cxn>
                  <a:cxn ang="T114">
                    <a:pos x="T48" y="T49"/>
                  </a:cxn>
                  <a:cxn ang="T115">
                    <a:pos x="T50" y="T51"/>
                  </a:cxn>
                  <a:cxn ang="T116">
                    <a:pos x="T52" y="T53"/>
                  </a:cxn>
                  <a:cxn ang="T117">
                    <a:pos x="T54" y="T55"/>
                  </a:cxn>
                  <a:cxn ang="T118">
                    <a:pos x="T56" y="T57"/>
                  </a:cxn>
                  <a:cxn ang="T119">
                    <a:pos x="T58" y="T59"/>
                  </a:cxn>
                  <a:cxn ang="T120">
                    <a:pos x="T60" y="T61"/>
                  </a:cxn>
                  <a:cxn ang="T121">
                    <a:pos x="T62" y="T63"/>
                  </a:cxn>
                  <a:cxn ang="T122">
                    <a:pos x="T64" y="T65"/>
                  </a:cxn>
                  <a:cxn ang="T123">
                    <a:pos x="T66" y="T67"/>
                  </a:cxn>
                  <a:cxn ang="T124">
                    <a:pos x="T68" y="T69"/>
                  </a:cxn>
                  <a:cxn ang="T125">
                    <a:pos x="T70" y="T71"/>
                  </a:cxn>
                  <a:cxn ang="T126">
                    <a:pos x="T72" y="T73"/>
                  </a:cxn>
                  <a:cxn ang="T127">
                    <a:pos x="T74" y="T75"/>
                  </a:cxn>
                  <a:cxn ang="T128">
                    <a:pos x="T76" y="T77"/>
                  </a:cxn>
                  <a:cxn ang="T129">
                    <a:pos x="T78" y="T79"/>
                  </a:cxn>
                  <a:cxn ang="T130">
                    <a:pos x="T80" y="T81"/>
                  </a:cxn>
                  <a:cxn ang="T131">
                    <a:pos x="T82" y="T83"/>
                  </a:cxn>
                  <a:cxn ang="T132">
                    <a:pos x="T84" y="T85"/>
                  </a:cxn>
                  <a:cxn ang="T133">
                    <a:pos x="T86" y="T87"/>
                  </a:cxn>
                  <a:cxn ang="T134">
                    <a:pos x="T88" y="T89"/>
                  </a:cxn>
                </a:cxnLst>
                <a:rect l="T135" t="T136" r="T137" b="T138"/>
                <a:pathLst>
                  <a:path w="11" h="6">
                    <a:moveTo>
                      <a:pt x="5" y="6"/>
                    </a:moveTo>
                    <a:lnTo>
                      <a:pt x="5" y="6"/>
                    </a:lnTo>
                    <a:lnTo>
                      <a:pt x="5" y="0"/>
                    </a:lnTo>
                    <a:lnTo>
                      <a:pt x="11" y="0"/>
                    </a:lnTo>
                    <a:lnTo>
                      <a:pt x="5" y="0"/>
                    </a:lnTo>
                    <a:lnTo>
                      <a:pt x="0" y="0"/>
                    </a:lnTo>
                    <a:lnTo>
                      <a:pt x="5" y="0"/>
                    </a:lnTo>
                    <a:lnTo>
                      <a:pt x="5" y="6"/>
                    </a:lnTo>
                    <a:lnTo>
                      <a:pt x="5" y="0"/>
                    </a:lnTo>
                    <a:lnTo>
                      <a:pt x="5" y="6"/>
                    </a:lnTo>
                    <a:close/>
                  </a:path>
                </a:pathLst>
              </a:custGeom>
              <a:solidFill>
                <a:srgbClr val="000000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 marL="0" marR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GB" sz="900" b="0" i="0" u="none" strike="noStrike" kern="1200" cap="none" spc="0" normalizeH="0" baseline="0" noProof="0">
                  <a:ln>
                    <a:noFill/>
                  </a:ln>
                  <a:solidFill>
                    <a:srgbClr val="38484E"/>
                  </a:solidFill>
                  <a:effectLst/>
                  <a:uLnTx/>
                  <a:uFillTx/>
                  <a:latin typeface="Roboto" panose="02000000000000000000" pitchFamily="2" charset="0"/>
                  <a:ea typeface="Roboto" panose="02000000000000000000" pitchFamily="2" charset="0"/>
                  <a:cs typeface="Arial" panose="020B0604020202020204" pitchFamily="34" charset="0"/>
                </a:endParaRPr>
              </a:p>
            </p:txBody>
          </p:sp>
          <p:sp>
            <p:nvSpPr>
              <p:cNvPr id="79" name="Freeform 206">
                <a:extLst>
                  <a:ext uri="{FF2B5EF4-FFF2-40B4-BE49-F238E27FC236}">
                    <a16:creationId xmlns:a16="http://schemas.microsoft.com/office/drawing/2014/main" id="{86798CE2-91CA-69F1-70EB-F65AA3027B0B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4313" y="1619"/>
                <a:ext cx="11" cy="11"/>
              </a:xfrm>
              <a:custGeom>
                <a:avLst/>
                <a:gdLst>
                  <a:gd name="T0" fmla="*/ 6 w 12"/>
                  <a:gd name="T1" fmla="*/ 11 h 11"/>
                  <a:gd name="T2" fmla="*/ 6 w 12"/>
                  <a:gd name="T3" fmla="*/ 11 h 11"/>
                  <a:gd name="T4" fmla="*/ 6 w 12"/>
                  <a:gd name="T5" fmla="*/ 5 h 11"/>
                  <a:gd name="T6" fmla="*/ 6 w 12"/>
                  <a:gd name="T7" fmla="*/ 5 h 11"/>
                  <a:gd name="T8" fmla="*/ 6 w 12"/>
                  <a:gd name="T9" fmla="*/ 5 h 11"/>
                  <a:gd name="T10" fmla="*/ 6 w 12"/>
                  <a:gd name="T11" fmla="*/ 5 h 11"/>
                  <a:gd name="T12" fmla="*/ 6 w 12"/>
                  <a:gd name="T13" fmla="*/ 5 h 11"/>
                  <a:gd name="T14" fmla="*/ 6 w 12"/>
                  <a:gd name="T15" fmla="*/ 5 h 11"/>
                  <a:gd name="T16" fmla="*/ 6 w 12"/>
                  <a:gd name="T17" fmla="*/ 5 h 11"/>
                  <a:gd name="T18" fmla="*/ 6 w 12"/>
                  <a:gd name="T19" fmla="*/ 5 h 11"/>
                  <a:gd name="T20" fmla="*/ 6 w 12"/>
                  <a:gd name="T21" fmla="*/ 5 h 11"/>
                  <a:gd name="T22" fmla="*/ 6 w 12"/>
                  <a:gd name="T23" fmla="*/ 0 h 11"/>
                  <a:gd name="T24" fmla="*/ 0 w 12"/>
                  <a:gd name="T25" fmla="*/ 0 h 11"/>
                  <a:gd name="T26" fmla="*/ 0 w 12"/>
                  <a:gd name="T27" fmla="*/ 0 h 11"/>
                  <a:gd name="T28" fmla="*/ 0 w 12"/>
                  <a:gd name="T29" fmla="*/ 0 h 11"/>
                  <a:gd name="T30" fmla="*/ 0 w 12"/>
                  <a:gd name="T31" fmla="*/ 5 h 11"/>
                  <a:gd name="T32" fmla="*/ 0 w 12"/>
                  <a:gd name="T33" fmla="*/ 5 h 11"/>
                  <a:gd name="T34" fmla="*/ 0 w 12"/>
                  <a:gd name="T35" fmla="*/ 5 h 11"/>
                  <a:gd name="T36" fmla="*/ 0 w 12"/>
                  <a:gd name="T37" fmla="*/ 5 h 11"/>
                  <a:gd name="T38" fmla="*/ 0 w 12"/>
                  <a:gd name="T39" fmla="*/ 5 h 11"/>
                  <a:gd name="T40" fmla="*/ 6 w 12"/>
                  <a:gd name="T41" fmla="*/ 5 h 11"/>
                  <a:gd name="T42" fmla="*/ 0 w 12"/>
                  <a:gd name="T43" fmla="*/ 5 h 11"/>
                  <a:gd name="T44" fmla="*/ 6 w 12"/>
                  <a:gd name="T45" fmla="*/ 11 h 11"/>
                  <a:gd name="T46" fmla="*/ 6 w 12"/>
                  <a:gd name="T47" fmla="*/ 11 h 11"/>
                  <a:gd name="T48" fmla="*/ 6 w 12"/>
                  <a:gd name="T49" fmla="*/ 5 h 11"/>
                  <a:gd name="T50" fmla="*/ 6 w 12"/>
                  <a:gd name="T51" fmla="*/ 5 h 11"/>
                  <a:gd name="T52" fmla="*/ 6 w 12"/>
                  <a:gd name="T53" fmla="*/ 5 h 11"/>
                  <a:gd name="T54" fmla="*/ 6 w 12"/>
                  <a:gd name="T55" fmla="*/ 11 h 11"/>
                  <a:gd name="T56" fmla="*/ 6 w 12"/>
                  <a:gd name="T57" fmla="*/ 11 h 11"/>
                  <a:gd name="T58" fmla="*/ 6 w 12"/>
                  <a:gd name="T59" fmla="*/ 11 h 11"/>
                  <a:gd name="T60" fmla="*/ 6 w 12"/>
                  <a:gd name="T61" fmla="*/ 5 h 11"/>
                  <a:gd name="T62" fmla="*/ 6 w 12"/>
                  <a:gd name="T63" fmla="*/ 5 h 11"/>
                  <a:gd name="T64" fmla="*/ 6 w 12"/>
                  <a:gd name="T65" fmla="*/ 5 h 11"/>
                  <a:gd name="T66" fmla="*/ 6 w 12"/>
                  <a:gd name="T67" fmla="*/ 5 h 11"/>
                  <a:gd name="T68" fmla="*/ 6 w 12"/>
                  <a:gd name="T69" fmla="*/ 5 h 11"/>
                  <a:gd name="T70" fmla="*/ 6 w 12"/>
                  <a:gd name="T71" fmla="*/ 11 h 11"/>
                  <a:gd name="T72" fmla="*/ 6 w 12"/>
                  <a:gd name="T73" fmla="*/ 11 h 11"/>
                  <a:gd name="T74" fmla="*/ 6 w 12"/>
                  <a:gd name="T75" fmla="*/ 5 h 11"/>
                  <a:gd name="T76" fmla="*/ 6 w 12"/>
                  <a:gd name="T77" fmla="*/ 5 h 11"/>
                  <a:gd name="T78" fmla="*/ 6 w 12"/>
                  <a:gd name="T79" fmla="*/ 5 h 11"/>
                  <a:gd name="T80" fmla="*/ 6 w 12"/>
                  <a:gd name="T81" fmla="*/ 11 h 11"/>
                  <a:gd name="T82" fmla="*/ 6 w 12"/>
                  <a:gd name="T83" fmla="*/ 11 h 11"/>
                  <a:gd name="T84" fmla="*/ 6 w 12"/>
                  <a:gd name="T85" fmla="*/ 11 h 11"/>
                  <a:gd name="T86" fmla="*/ 6 w 12"/>
                  <a:gd name="T87" fmla="*/ 11 h 11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  <a:gd name="T132" fmla="*/ 0 w 12"/>
                  <a:gd name="T133" fmla="*/ 0 h 11"/>
                  <a:gd name="T134" fmla="*/ 12 w 12"/>
                  <a:gd name="T135" fmla="*/ 11 h 11"/>
                </a:gdLst>
                <a:ahLst/>
                <a:cxnLst>
                  <a:cxn ang="T88">
                    <a:pos x="T0" y="T1"/>
                  </a:cxn>
                  <a:cxn ang="T89">
                    <a:pos x="T2" y="T3"/>
                  </a:cxn>
                  <a:cxn ang="T90">
                    <a:pos x="T4" y="T5"/>
                  </a:cxn>
                  <a:cxn ang="T91">
                    <a:pos x="T6" y="T7"/>
                  </a:cxn>
                  <a:cxn ang="T92">
                    <a:pos x="T8" y="T9"/>
                  </a:cxn>
                  <a:cxn ang="T93">
                    <a:pos x="T10" y="T11"/>
                  </a:cxn>
                  <a:cxn ang="T94">
                    <a:pos x="T12" y="T13"/>
                  </a:cxn>
                  <a:cxn ang="T95">
                    <a:pos x="T14" y="T15"/>
                  </a:cxn>
                  <a:cxn ang="T96">
                    <a:pos x="T16" y="T17"/>
                  </a:cxn>
                  <a:cxn ang="T97">
                    <a:pos x="T18" y="T19"/>
                  </a:cxn>
                  <a:cxn ang="T98">
                    <a:pos x="T20" y="T21"/>
                  </a:cxn>
                  <a:cxn ang="T99">
                    <a:pos x="T22" y="T23"/>
                  </a:cxn>
                  <a:cxn ang="T100">
                    <a:pos x="T24" y="T25"/>
                  </a:cxn>
                  <a:cxn ang="T101">
                    <a:pos x="T26" y="T27"/>
                  </a:cxn>
                  <a:cxn ang="T102">
                    <a:pos x="T28" y="T29"/>
                  </a:cxn>
                  <a:cxn ang="T103">
                    <a:pos x="T30" y="T31"/>
                  </a:cxn>
                  <a:cxn ang="T104">
                    <a:pos x="T32" y="T33"/>
                  </a:cxn>
                  <a:cxn ang="T105">
                    <a:pos x="T34" y="T35"/>
                  </a:cxn>
                  <a:cxn ang="T106">
                    <a:pos x="T36" y="T37"/>
                  </a:cxn>
                  <a:cxn ang="T107">
                    <a:pos x="T38" y="T39"/>
                  </a:cxn>
                  <a:cxn ang="T108">
                    <a:pos x="T40" y="T41"/>
                  </a:cxn>
                  <a:cxn ang="T109">
                    <a:pos x="T42" y="T43"/>
                  </a:cxn>
                  <a:cxn ang="T110">
                    <a:pos x="T44" y="T45"/>
                  </a:cxn>
                  <a:cxn ang="T111">
                    <a:pos x="T46" y="T47"/>
                  </a:cxn>
                  <a:cxn ang="T112">
                    <a:pos x="T48" y="T49"/>
                  </a:cxn>
                  <a:cxn ang="T113">
                    <a:pos x="T50" y="T51"/>
                  </a:cxn>
                  <a:cxn ang="T114">
                    <a:pos x="T52" y="T53"/>
                  </a:cxn>
                  <a:cxn ang="T115">
                    <a:pos x="T54" y="T55"/>
                  </a:cxn>
                  <a:cxn ang="T116">
                    <a:pos x="T56" y="T57"/>
                  </a:cxn>
                  <a:cxn ang="T117">
                    <a:pos x="T58" y="T59"/>
                  </a:cxn>
                  <a:cxn ang="T118">
                    <a:pos x="T60" y="T61"/>
                  </a:cxn>
                  <a:cxn ang="T119">
                    <a:pos x="T62" y="T63"/>
                  </a:cxn>
                  <a:cxn ang="T120">
                    <a:pos x="T64" y="T65"/>
                  </a:cxn>
                  <a:cxn ang="T121">
                    <a:pos x="T66" y="T67"/>
                  </a:cxn>
                  <a:cxn ang="T122">
                    <a:pos x="T68" y="T69"/>
                  </a:cxn>
                  <a:cxn ang="T123">
                    <a:pos x="T70" y="T71"/>
                  </a:cxn>
                  <a:cxn ang="T124">
                    <a:pos x="T72" y="T73"/>
                  </a:cxn>
                  <a:cxn ang="T125">
                    <a:pos x="T74" y="T75"/>
                  </a:cxn>
                  <a:cxn ang="T126">
                    <a:pos x="T76" y="T77"/>
                  </a:cxn>
                  <a:cxn ang="T127">
                    <a:pos x="T78" y="T79"/>
                  </a:cxn>
                  <a:cxn ang="T128">
                    <a:pos x="T80" y="T81"/>
                  </a:cxn>
                  <a:cxn ang="T129">
                    <a:pos x="T82" y="T83"/>
                  </a:cxn>
                  <a:cxn ang="T130">
                    <a:pos x="T84" y="T85"/>
                  </a:cxn>
                  <a:cxn ang="T131">
                    <a:pos x="T86" y="T87"/>
                  </a:cxn>
                </a:cxnLst>
                <a:rect l="T132" t="T133" r="T134" b="T135"/>
                <a:pathLst>
                  <a:path w="12" h="11">
                    <a:moveTo>
                      <a:pt x="12" y="11"/>
                    </a:moveTo>
                    <a:lnTo>
                      <a:pt x="12" y="11"/>
                    </a:lnTo>
                    <a:lnTo>
                      <a:pt x="12" y="5"/>
                    </a:lnTo>
                    <a:lnTo>
                      <a:pt x="6" y="5"/>
                    </a:lnTo>
                    <a:lnTo>
                      <a:pt x="6" y="0"/>
                    </a:lnTo>
                    <a:lnTo>
                      <a:pt x="0" y="0"/>
                    </a:lnTo>
                    <a:lnTo>
                      <a:pt x="0" y="5"/>
                    </a:lnTo>
                    <a:lnTo>
                      <a:pt x="6" y="5"/>
                    </a:lnTo>
                    <a:lnTo>
                      <a:pt x="0" y="5"/>
                    </a:lnTo>
                    <a:lnTo>
                      <a:pt x="6" y="11"/>
                    </a:lnTo>
                    <a:lnTo>
                      <a:pt x="6" y="5"/>
                    </a:lnTo>
                    <a:lnTo>
                      <a:pt x="6" y="11"/>
                    </a:lnTo>
                    <a:lnTo>
                      <a:pt x="6" y="5"/>
                    </a:lnTo>
                    <a:lnTo>
                      <a:pt x="12" y="11"/>
                    </a:lnTo>
                    <a:lnTo>
                      <a:pt x="12" y="5"/>
                    </a:lnTo>
                    <a:lnTo>
                      <a:pt x="12" y="11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 marL="0" marR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GB" sz="900" b="0" i="0" u="none" strike="noStrike" kern="1200" cap="none" spc="0" normalizeH="0" baseline="0" noProof="0">
                  <a:ln>
                    <a:noFill/>
                  </a:ln>
                  <a:solidFill>
                    <a:srgbClr val="38484E"/>
                  </a:solidFill>
                  <a:effectLst/>
                  <a:uLnTx/>
                  <a:uFillTx/>
                  <a:latin typeface="Roboto" panose="02000000000000000000" pitchFamily="2" charset="0"/>
                  <a:ea typeface="Roboto" panose="02000000000000000000" pitchFamily="2" charset="0"/>
                  <a:cs typeface="Arial" panose="020B0604020202020204" pitchFamily="34" charset="0"/>
                </a:endParaRPr>
              </a:p>
            </p:txBody>
          </p:sp>
          <p:sp>
            <p:nvSpPr>
              <p:cNvPr id="80" name="Freeform 207">
                <a:extLst>
                  <a:ext uri="{FF2B5EF4-FFF2-40B4-BE49-F238E27FC236}">
                    <a16:creationId xmlns:a16="http://schemas.microsoft.com/office/drawing/2014/main" id="{C079D9FA-F6B4-DC94-FA89-517E6CE00443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4313" y="1619"/>
                <a:ext cx="6" cy="1"/>
              </a:xfrm>
              <a:custGeom>
                <a:avLst/>
                <a:gdLst>
                  <a:gd name="T0" fmla="*/ 6 w 6"/>
                  <a:gd name="T1" fmla="*/ 0 h 1"/>
                  <a:gd name="T2" fmla="*/ 6 w 6"/>
                  <a:gd name="T3" fmla="*/ 0 h 1"/>
                  <a:gd name="T4" fmla="*/ 6 w 6"/>
                  <a:gd name="T5" fmla="*/ 0 h 1"/>
                  <a:gd name="T6" fmla="*/ 6 w 6"/>
                  <a:gd name="T7" fmla="*/ 0 h 1"/>
                  <a:gd name="T8" fmla="*/ 6 w 6"/>
                  <a:gd name="T9" fmla="*/ 0 h 1"/>
                  <a:gd name="T10" fmla="*/ 6 w 6"/>
                  <a:gd name="T11" fmla="*/ 0 h 1"/>
                  <a:gd name="T12" fmla="*/ 6 w 6"/>
                  <a:gd name="T13" fmla="*/ 0 h 1"/>
                  <a:gd name="T14" fmla="*/ 6 w 6"/>
                  <a:gd name="T15" fmla="*/ 0 h 1"/>
                  <a:gd name="T16" fmla="*/ 0 w 6"/>
                  <a:gd name="T17" fmla="*/ 0 h 1"/>
                  <a:gd name="T18" fmla="*/ 0 w 6"/>
                  <a:gd name="T19" fmla="*/ 0 h 1"/>
                  <a:gd name="T20" fmla="*/ 0 w 6"/>
                  <a:gd name="T21" fmla="*/ 0 h 1"/>
                  <a:gd name="T22" fmla="*/ 0 w 6"/>
                  <a:gd name="T23" fmla="*/ 0 h 1"/>
                  <a:gd name="T24" fmla="*/ 0 w 6"/>
                  <a:gd name="T25" fmla="*/ 0 h 1"/>
                  <a:gd name="T26" fmla="*/ 0 w 6"/>
                  <a:gd name="T27" fmla="*/ 0 h 1"/>
                  <a:gd name="T28" fmla="*/ 0 w 6"/>
                  <a:gd name="T29" fmla="*/ 0 h 1"/>
                  <a:gd name="T30" fmla="*/ 6 w 6"/>
                  <a:gd name="T31" fmla="*/ 0 h 1"/>
                  <a:gd name="T32" fmla="*/ 6 w 6"/>
                  <a:gd name="T33" fmla="*/ 0 h 1"/>
                  <a:gd name="T34" fmla="*/ 6 w 6"/>
                  <a:gd name="T35" fmla="*/ 0 h 1"/>
                  <a:gd name="T36" fmla="*/ 6 w 6"/>
                  <a:gd name="T37" fmla="*/ 0 h 1"/>
                  <a:gd name="T38" fmla="*/ 6 w 6"/>
                  <a:gd name="T39" fmla="*/ 0 h 1"/>
                  <a:gd name="T40" fmla="*/ 6 w 6"/>
                  <a:gd name="T41" fmla="*/ 0 h 1"/>
                  <a:gd name="T42" fmla="*/ 6 w 6"/>
                  <a:gd name="T43" fmla="*/ 0 h 1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  <a:gd name="T51" fmla="*/ 0 60000 65536"/>
                  <a:gd name="T52" fmla="*/ 0 60000 65536"/>
                  <a:gd name="T53" fmla="*/ 0 60000 65536"/>
                  <a:gd name="T54" fmla="*/ 0 60000 65536"/>
                  <a:gd name="T55" fmla="*/ 0 60000 65536"/>
                  <a:gd name="T56" fmla="*/ 0 60000 65536"/>
                  <a:gd name="T57" fmla="*/ 0 60000 65536"/>
                  <a:gd name="T58" fmla="*/ 0 60000 65536"/>
                  <a:gd name="T59" fmla="*/ 0 60000 65536"/>
                  <a:gd name="T60" fmla="*/ 0 60000 65536"/>
                  <a:gd name="T61" fmla="*/ 0 60000 65536"/>
                  <a:gd name="T62" fmla="*/ 0 60000 65536"/>
                  <a:gd name="T63" fmla="*/ 0 60000 65536"/>
                  <a:gd name="T64" fmla="*/ 0 60000 65536"/>
                  <a:gd name="T65" fmla="*/ 0 60000 65536"/>
                  <a:gd name="T66" fmla="*/ 0 w 6"/>
                  <a:gd name="T67" fmla="*/ 0 h 1"/>
                  <a:gd name="T68" fmla="*/ 6 w 6"/>
                  <a:gd name="T69" fmla="*/ 1 h 1"/>
                </a:gdLst>
                <a:ahLst/>
                <a:cxnLst>
                  <a:cxn ang="T44">
                    <a:pos x="T0" y="T1"/>
                  </a:cxn>
                  <a:cxn ang="T45">
                    <a:pos x="T2" y="T3"/>
                  </a:cxn>
                  <a:cxn ang="T46">
                    <a:pos x="T4" y="T5"/>
                  </a:cxn>
                  <a:cxn ang="T47">
                    <a:pos x="T6" y="T7"/>
                  </a:cxn>
                  <a:cxn ang="T48">
                    <a:pos x="T8" y="T9"/>
                  </a:cxn>
                  <a:cxn ang="T49">
                    <a:pos x="T10" y="T11"/>
                  </a:cxn>
                  <a:cxn ang="T50">
                    <a:pos x="T12" y="T13"/>
                  </a:cxn>
                  <a:cxn ang="T51">
                    <a:pos x="T14" y="T15"/>
                  </a:cxn>
                  <a:cxn ang="T52">
                    <a:pos x="T16" y="T17"/>
                  </a:cxn>
                  <a:cxn ang="T53">
                    <a:pos x="T18" y="T19"/>
                  </a:cxn>
                  <a:cxn ang="T54">
                    <a:pos x="T20" y="T21"/>
                  </a:cxn>
                  <a:cxn ang="T55">
                    <a:pos x="T22" y="T23"/>
                  </a:cxn>
                  <a:cxn ang="T56">
                    <a:pos x="T24" y="T25"/>
                  </a:cxn>
                  <a:cxn ang="T57">
                    <a:pos x="T26" y="T27"/>
                  </a:cxn>
                  <a:cxn ang="T58">
                    <a:pos x="T28" y="T29"/>
                  </a:cxn>
                  <a:cxn ang="T59">
                    <a:pos x="T30" y="T31"/>
                  </a:cxn>
                  <a:cxn ang="T60">
                    <a:pos x="T32" y="T33"/>
                  </a:cxn>
                  <a:cxn ang="T61">
                    <a:pos x="T34" y="T35"/>
                  </a:cxn>
                  <a:cxn ang="T62">
                    <a:pos x="T36" y="T37"/>
                  </a:cxn>
                  <a:cxn ang="T63">
                    <a:pos x="T38" y="T39"/>
                  </a:cxn>
                  <a:cxn ang="T64">
                    <a:pos x="T40" y="T41"/>
                  </a:cxn>
                  <a:cxn ang="T65">
                    <a:pos x="T42" y="T43"/>
                  </a:cxn>
                </a:cxnLst>
                <a:rect l="T66" t="T67" r="T68" b="T69"/>
                <a:pathLst>
                  <a:path w="6" h="1">
                    <a:moveTo>
                      <a:pt x="6" y="0"/>
                    </a:moveTo>
                    <a:lnTo>
                      <a:pt x="6" y="0"/>
                    </a:lnTo>
                    <a:lnTo>
                      <a:pt x="0" y="0"/>
                    </a:lnTo>
                    <a:lnTo>
                      <a:pt x="6" y="0"/>
                    </a:lnTo>
                    <a:close/>
                  </a:path>
                </a:pathLst>
              </a:custGeom>
              <a:solidFill>
                <a:srgbClr val="FB0F0C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 marL="0" marR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GB" sz="900" b="0" i="0" u="none" strike="noStrike" kern="1200" cap="none" spc="0" normalizeH="0" baseline="0" noProof="0">
                  <a:ln>
                    <a:noFill/>
                  </a:ln>
                  <a:solidFill>
                    <a:srgbClr val="38484E"/>
                  </a:solidFill>
                  <a:effectLst/>
                  <a:uLnTx/>
                  <a:uFillTx/>
                  <a:latin typeface="Roboto" panose="02000000000000000000" pitchFamily="2" charset="0"/>
                  <a:ea typeface="Roboto" panose="02000000000000000000" pitchFamily="2" charset="0"/>
                  <a:cs typeface="Arial" panose="020B0604020202020204" pitchFamily="34" charset="0"/>
                </a:endParaRPr>
              </a:p>
            </p:txBody>
          </p:sp>
          <p:sp>
            <p:nvSpPr>
              <p:cNvPr id="81" name="Freeform 208">
                <a:extLst>
                  <a:ext uri="{FF2B5EF4-FFF2-40B4-BE49-F238E27FC236}">
                    <a16:creationId xmlns:a16="http://schemas.microsoft.com/office/drawing/2014/main" id="{B1518C77-AD1A-577C-99A9-E5A1FAEEFC62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4313" y="1619"/>
                <a:ext cx="6" cy="5"/>
              </a:xfrm>
              <a:custGeom>
                <a:avLst/>
                <a:gdLst>
                  <a:gd name="T0" fmla="*/ 6 w 6"/>
                  <a:gd name="T1" fmla="*/ 0 h 5"/>
                  <a:gd name="T2" fmla="*/ 0 w 6"/>
                  <a:gd name="T3" fmla="*/ 0 h 5"/>
                  <a:gd name="T4" fmla="*/ 6 w 6"/>
                  <a:gd name="T5" fmla="*/ 5 h 5"/>
                  <a:gd name="T6" fmla="*/ 6 w 6"/>
                  <a:gd name="T7" fmla="*/ 0 h 5"/>
                  <a:gd name="T8" fmla="*/ 6 w 6"/>
                  <a:gd name="T9" fmla="*/ 0 h 5"/>
                  <a:gd name="T10" fmla="*/ 6 w 6"/>
                  <a:gd name="T11" fmla="*/ 0 h 5"/>
                  <a:gd name="T12" fmla="*/ 6 w 6"/>
                  <a:gd name="T13" fmla="*/ 5 h 5"/>
                  <a:gd name="T14" fmla="*/ 6 w 6"/>
                  <a:gd name="T15" fmla="*/ 5 h 5"/>
                  <a:gd name="T16" fmla="*/ 6 w 6"/>
                  <a:gd name="T17" fmla="*/ 5 h 5"/>
                  <a:gd name="T18" fmla="*/ 6 w 6"/>
                  <a:gd name="T19" fmla="*/ 0 h 5"/>
                  <a:gd name="T20" fmla="*/ 6 w 6"/>
                  <a:gd name="T21" fmla="*/ 0 h 5"/>
                  <a:gd name="T22" fmla="*/ 6 w 6"/>
                  <a:gd name="T23" fmla="*/ 0 h 5"/>
                  <a:gd name="T24" fmla="*/ 6 w 6"/>
                  <a:gd name="T25" fmla="*/ 0 h 5"/>
                  <a:gd name="T26" fmla="*/ 6 w 6"/>
                  <a:gd name="T27" fmla="*/ 0 h 5"/>
                  <a:gd name="T28" fmla="*/ 6 w 6"/>
                  <a:gd name="T29" fmla="*/ 0 h 5"/>
                  <a:gd name="T30" fmla="*/ 6 w 6"/>
                  <a:gd name="T31" fmla="*/ 0 h 5"/>
                  <a:gd name="T32" fmla="*/ 6 w 6"/>
                  <a:gd name="T33" fmla="*/ 0 h 5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  <a:gd name="T51" fmla="*/ 0 w 6"/>
                  <a:gd name="T52" fmla="*/ 0 h 5"/>
                  <a:gd name="T53" fmla="*/ 6 w 6"/>
                  <a:gd name="T54" fmla="*/ 5 h 5"/>
                </a:gdLst>
                <a:ahLst/>
                <a:cxnLst>
                  <a:cxn ang="T34">
                    <a:pos x="T0" y="T1"/>
                  </a:cxn>
                  <a:cxn ang="T35">
                    <a:pos x="T2" y="T3"/>
                  </a:cxn>
                  <a:cxn ang="T36">
                    <a:pos x="T4" y="T5"/>
                  </a:cxn>
                  <a:cxn ang="T37">
                    <a:pos x="T6" y="T7"/>
                  </a:cxn>
                  <a:cxn ang="T38">
                    <a:pos x="T8" y="T9"/>
                  </a:cxn>
                  <a:cxn ang="T39">
                    <a:pos x="T10" y="T11"/>
                  </a:cxn>
                  <a:cxn ang="T40">
                    <a:pos x="T12" y="T13"/>
                  </a:cxn>
                  <a:cxn ang="T41">
                    <a:pos x="T14" y="T15"/>
                  </a:cxn>
                  <a:cxn ang="T42">
                    <a:pos x="T16" y="T17"/>
                  </a:cxn>
                  <a:cxn ang="T43">
                    <a:pos x="T18" y="T19"/>
                  </a:cxn>
                  <a:cxn ang="T44">
                    <a:pos x="T20" y="T21"/>
                  </a:cxn>
                  <a:cxn ang="T45">
                    <a:pos x="T22" y="T23"/>
                  </a:cxn>
                  <a:cxn ang="T46">
                    <a:pos x="T24" y="T25"/>
                  </a:cxn>
                  <a:cxn ang="T47">
                    <a:pos x="T26" y="T27"/>
                  </a:cxn>
                  <a:cxn ang="T48">
                    <a:pos x="T28" y="T29"/>
                  </a:cxn>
                  <a:cxn ang="T49">
                    <a:pos x="T30" y="T31"/>
                  </a:cxn>
                  <a:cxn ang="T50">
                    <a:pos x="T32" y="T33"/>
                  </a:cxn>
                </a:cxnLst>
                <a:rect l="T51" t="T52" r="T53" b="T54"/>
                <a:pathLst>
                  <a:path w="6" h="5">
                    <a:moveTo>
                      <a:pt x="6" y="0"/>
                    </a:moveTo>
                    <a:lnTo>
                      <a:pt x="0" y="0"/>
                    </a:lnTo>
                    <a:lnTo>
                      <a:pt x="6" y="5"/>
                    </a:lnTo>
                    <a:lnTo>
                      <a:pt x="6" y="0"/>
                    </a:lnTo>
                    <a:lnTo>
                      <a:pt x="6" y="5"/>
                    </a:lnTo>
                    <a:lnTo>
                      <a:pt x="6" y="0"/>
                    </a:lnTo>
                    <a:close/>
                  </a:path>
                </a:pathLst>
              </a:custGeom>
              <a:solidFill>
                <a:srgbClr val="FB0F0C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 marL="0" marR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GB" sz="900" b="0" i="0" u="none" strike="noStrike" kern="1200" cap="none" spc="0" normalizeH="0" baseline="0" noProof="0">
                  <a:ln>
                    <a:noFill/>
                  </a:ln>
                  <a:solidFill>
                    <a:srgbClr val="38484E"/>
                  </a:solidFill>
                  <a:effectLst/>
                  <a:uLnTx/>
                  <a:uFillTx/>
                  <a:latin typeface="Roboto" panose="02000000000000000000" pitchFamily="2" charset="0"/>
                  <a:ea typeface="Roboto" panose="02000000000000000000" pitchFamily="2" charset="0"/>
                  <a:cs typeface="Arial" panose="020B0604020202020204" pitchFamily="34" charset="0"/>
                </a:endParaRPr>
              </a:p>
            </p:txBody>
          </p:sp>
          <p:sp>
            <p:nvSpPr>
              <p:cNvPr id="82" name="Freeform 209">
                <a:extLst>
                  <a:ext uri="{FF2B5EF4-FFF2-40B4-BE49-F238E27FC236}">
                    <a16:creationId xmlns:a16="http://schemas.microsoft.com/office/drawing/2014/main" id="{C7D24665-DE57-6B65-0296-C32DF232CCCC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4301" y="1624"/>
                <a:ext cx="6" cy="1"/>
              </a:xfrm>
              <a:custGeom>
                <a:avLst/>
                <a:gdLst>
                  <a:gd name="T0" fmla="*/ 0 w 6"/>
                  <a:gd name="T1" fmla="*/ 0 h 1"/>
                  <a:gd name="T2" fmla="*/ 0 w 6"/>
                  <a:gd name="T3" fmla="*/ 0 h 1"/>
                  <a:gd name="T4" fmla="*/ 0 w 6"/>
                  <a:gd name="T5" fmla="*/ 0 h 1"/>
                  <a:gd name="T6" fmla="*/ 6 w 6"/>
                  <a:gd name="T7" fmla="*/ 0 h 1"/>
                  <a:gd name="T8" fmla="*/ 6 w 6"/>
                  <a:gd name="T9" fmla="*/ 0 h 1"/>
                  <a:gd name="T10" fmla="*/ 0 w 6"/>
                  <a:gd name="T11" fmla="*/ 0 h 1"/>
                  <a:gd name="T12" fmla="*/ 0 w 6"/>
                  <a:gd name="T13" fmla="*/ 0 h 1"/>
                  <a:gd name="T14" fmla="*/ 0 w 6"/>
                  <a:gd name="T15" fmla="*/ 0 h 1"/>
                  <a:gd name="T16" fmla="*/ 0 w 6"/>
                  <a:gd name="T17" fmla="*/ 0 h 1"/>
                  <a:gd name="T18" fmla="*/ 0 w 6"/>
                  <a:gd name="T19" fmla="*/ 0 h 1"/>
                  <a:gd name="T20" fmla="*/ 0 w 6"/>
                  <a:gd name="T21" fmla="*/ 0 h 1"/>
                  <a:gd name="T22" fmla="*/ 0 w 6"/>
                  <a:gd name="T23" fmla="*/ 0 h 1"/>
                  <a:gd name="T24" fmla="*/ 0 60000 65536"/>
                  <a:gd name="T25" fmla="*/ 0 60000 65536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w 6"/>
                  <a:gd name="T37" fmla="*/ 0 h 1"/>
                  <a:gd name="T38" fmla="*/ 6 w 6"/>
                  <a:gd name="T39" fmla="*/ 1 h 1"/>
                </a:gdLst>
                <a:ahLst/>
                <a:cxnLst>
                  <a:cxn ang="T24">
                    <a:pos x="T0" y="T1"/>
                  </a:cxn>
                  <a:cxn ang="T25">
                    <a:pos x="T2" y="T3"/>
                  </a:cxn>
                  <a:cxn ang="T26">
                    <a:pos x="T4" y="T5"/>
                  </a:cxn>
                  <a:cxn ang="T27">
                    <a:pos x="T6" y="T7"/>
                  </a:cxn>
                  <a:cxn ang="T28">
                    <a:pos x="T8" y="T9"/>
                  </a:cxn>
                  <a:cxn ang="T29">
                    <a:pos x="T10" y="T11"/>
                  </a:cxn>
                  <a:cxn ang="T30">
                    <a:pos x="T12" y="T13"/>
                  </a:cxn>
                  <a:cxn ang="T31">
                    <a:pos x="T14" y="T15"/>
                  </a:cxn>
                  <a:cxn ang="T32">
                    <a:pos x="T16" y="T17"/>
                  </a:cxn>
                  <a:cxn ang="T33">
                    <a:pos x="T18" y="T19"/>
                  </a:cxn>
                  <a:cxn ang="T34">
                    <a:pos x="T20" y="T21"/>
                  </a:cxn>
                  <a:cxn ang="T35">
                    <a:pos x="T22" y="T23"/>
                  </a:cxn>
                </a:cxnLst>
                <a:rect l="T36" t="T37" r="T38" b="T39"/>
                <a:pathLst>
                  <a:path w="6" h="1">
                    <a:moveTo>
                      <a:pt x="0" y="0"/>
                    </a:moveTo>
                    <a:lnTo>
                      <a:pt x="0" y="0"/>
                    </a:lnTo>
                    <a:lnTo>
                      <a:pt x="6" y="0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FCCF41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 marL="0" marR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GB" sz="900" b="0" i="0" u="none" strike="noStrike" kern="1200" cap="none" spc="0" normalizeH="0" baseline="0" noProof="0">
                  <a:ln>
                    <a:noFill/>
                  </a:ln>
                  <a:solidFill>
                    <a:srgbClr val="38484E"/>
                  </a:solidFill>
                  <a:effectLst/>
                  <a:uLnTx/>
                  <a:uFillTx/>
                  <a:latin typeface="Roboto" panose="02000000000000000000" pitchFamily="2" charset="0"/>
                  <a:ea typeface="Roboto" panose="02000000000000000000" pitchFamily="2" charset="0"/>
                  <a:cs typeface="Arial" panose="020B0604020202020204" pitchFamily="34" charset="0"/>
                </a:endParaRPr>
              </a:p>
            </p:txBody>
          </p:sp>
          <p:sp>
            <p:nvSpPr>
              <p:cNvPr id="83" name="Freeform 210">
                <a:extLst>
                  <a:ext uri="{FF2B5EF4-FFF2-40B4-BE49-F238E27FC236}">
                    <a16:creationId xmlns:a16="http://schemas.microsoft.com/office/drawing/2014/main" id="{724FE186-D67A-171C-FCD2-5EE941807AF7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4295" y="1619"/>
                <a:ext cx="6" cy="1"/>
              </a:xfrm>
              <a:custGeom>
                <a:avLst/>
                <a:gdLst>
                  <a:gd name="T0" fmla="*/ 0 w 6"/>
                  <a:gd name="T1" fmla="*/ 0 h 1"/>
                  <a:gd name="T2" fmla="*/ 0 w 6"/>
                  <a:gd name="T3" fmla="*/ 0 h 1"/>
                  <a:gd name="T4" fmla="*/ 0 w 6"/>
                  <a:gd name="T5" fmla="*/ 0 h 1"/>
                  <a:gd name="T6" fmla="*/ 6 w 6"/>
                  <a:gd name="T7" fmla="*/ 0 h 1"/>
                  <a:gd name="T8" fmla="*/ 6 w 6"/>
                  <a:gd name="T9" fmla="*/ 0 h 1"/>
                  <a:gd name="T10" fmla="*/ 6 w 6"/>
                  <a:gd name="T11" fmla="*/ 0 h 1"/>
                  <a:gd name="T12" fmla="*/ 6 w 6"/>
                  <a:gd name="T13" fmla="*/ 0 h 1"/>
                  <a:gd name="T14" fmla="*/ 0 w 6"/>
                  <a:gd name="T15" fmla="*/ 0 h 1"/>
                  <a:gd name="T16" fmla="*/ 0 w 6"/>
                  <a:gd name="T17" fmla="*/ 0 h 1"/>
                  <a:gd name="T18" fmla="*/ 0 w 6"/>
                  <a:gd name="T19" fmla="*/ 0 h 1"/>
                  <a:gd name="T20" fmla="*/ 0 w 6"/>
                  <a:gd name="T21" fmla="*/ 0 h 1"/>
                  <a:gd name="T22" fmla="*/ 0 w 6"/>
                  <a:gd name="T23" fmla="*/ 0 h 1"/>
                  <a:gd name="T24" fmla="*/ 0 60000 65536"/>
                  <a:gd name="T25" fmla="*/ 0 60000 65536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w 6"/>
                  <a:gd name="T37" fmla="*/ 0 h 1"/>
                  <a:gd name="T38" fmla="*/ 6 w 6"/>
                  <a:gd name="T39" fmla="*/ 1 h 1"/>
                </a:gdLst>
                <a:ahLst/>
                <a:cxnLst>
                  <a:cxn ang="T24">
                    <a:pos x="T0" y="T1"/>
                  </a:cxn>
                  <a:cxn ang="T25">
                    <a:pos x="T2" y="T3"/>
                  </a:cxn>
                  <a:cxn ang="T26">
                    <a:pos x="T4" y="T5"/>
                  </a:cxn>
                  <a:cxn ang="T27">
                    <a:pos x="T6" y="T7"/>
                  </a:cxn>
                  <a:cxn ang="T28">
                    <a:pos x="T8" y="T9"/>
                  </a:cxn>
                  <a:cxn ang="T29">
                    <a:pos x="T10" y="T11"/>
                  </a:cxn>
                  <a:cxn ang="T30">
                    <a:pos x="T12" y="T13"/>
                  </a:cxn>
                  <a:cxn ang="T31">
                    <a:pos x="T14" y="T15"/>
                  </a:cxn>
                  <a:cxn ang="T32">
                    <a:pos x="T16" y="T17"/>
                  </a:cxn>
                  <a:cxn ang="T33">
                    <a:pos x="T18" y="T19"/>
                  </a:cxn>
                  <a:cxn ang="T34">
                    <a:pos x="T20" y="T21"/>
                  </a:cxn>
                  <a:cxn ang="T35">
                    <a:pos x="T22" y="T23"/>
                  </a:cxn>
                </a:cxnLst>
                <a:rect l="T36" t="T37" r="T38" b="T39"/>
                <a:pathLst>
                  <a:path w="6" h="1">
                    <a:moveTo>
                      <a:pt x="0" y="0"/>
                    </a:moveTo>
                    <a:lnTo>
                      <a:pt x="0" y="0"/>
                    </a:lnTo>
                    <a:lnTo>
                      <a:pt x="6" y="0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FCCF41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 marL="0" marR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GB" sz="900" b="0" i="0" u="none" strike="noStrike" kern="1200" cap="none" spc="0" normalizeH="0" baseline="0" noProof="0">
                  <a:ln>
                    <a:noFill/>
                  </a:ln>
                  <a:solidFill>
                    <a:srgbClr val="38484E"/>
                  </a:solidFill>
                  <a:effectLst/>
                  <a:uLnTx/>
                  <a:uFillTx/>
                  <a:latin typeface="Roboto" panose="02000000000000000000" pitchFamily="2" charset="0"/>
                  <a:ea typeface="Roboto" panose="02000000000000000000" pitchFamily="2" charset="0"/>
                  <a:cs typeface="Arial" panose="020B0604020202020204" pitchFamily="34" charset="0"/>
                </a:endParaRPr>
              </a:p>
            </p:txBody>
          </p:sp>
          <p:sp>
            <p:nvSpPr>
              <p:cNvPr id="84" name="Freeform 211">
                <a:extLst>
                  <a:ext uri="{FF2B5EF4-FFF2-40B4-BE49-F238E27FC236}">
                    <a16:creationId xmlns:a16="http://schemas.microsoft.com/office/drawing/2014/main" id="{9C8E6D7C-2D1D-7E3B-9993-70F27258C303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4307" y="1619"/>
                <a:ext cx="1" cy="1"/>
              </a:xfrm>
              <a:custGeom>
                <a:avLst/>
                <a:gdLst>
                  <a:gd name="T0" fmla="*/ 0 w 1"/>
                  <a:gd name="T1" fmla="*/ 0 h 1"/>
                  <a:gd name="T2" fmla="*/ 0 w 1"/>
                  <a:gd name="T3" fmla="*/ 0 h 1"/>
                  <a:gd name="T4" fmla="*/ 0 w 1"/>
                  <a:gd name="T5" fmla="*/ 0 h 1"/>
                  <a:gd name="T6" fmla="*/ 0 w 1"/>
                  <a:gd name="T7" fmla="*/ 0 h 1"/>
                  <a:gd name="T8" fmla="*/ 0 w 1"/>
                  <a:gd name="T9" fmla="*/ 0 h 1"/>
                  <a:gd name="T10" fmla="*/ 0 w 1"/>
                  <a:gd name="T11" fmla="*/ 0 h 1"/>
                  <a:gd name="T12" fmla="*/ 0 w 1"/>
                  <a:gd name="T13" fmla="*/ 0 h 1"/>
                  <a:gd name="T14" fmla="*/ 0 w 1"/>
                  <a:gd name="T15" fmla="*/ 0 h 1"/>
                  <a:gd name="T16" fmla="*/ 0 w 1"/>
                  <a:gd name="T17" fmla="*/ 0 h 1"/>
                  <a:gd name="T18" fmla="*/ 0 w 1"/>
                  <a:gd name="T19" fmla="*/ 0 h 1"/>
                  <a:gd name="T20" fmla="*/ 0 w 1"/>
                  <a:gd name="T21" fmla="*/ 0 h 1"/>
                  <a:gd name="T22" fmla="*/ 0 w 1"/>
                  <a:gd name="T23" fmla="*/ 0 h 1"/>
                  <a:gd name="T24" fmla="*/ 0 60000 65536"/>
                  <a:gd name="T25" fmla="*/ 0 60000 65536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w 1"/>
                  <a:gd name="T37" fmla="*/ 0 h 1"/>
                  <a:gd name="T38" fmla="*/ 1 w 1"/>
                  <a:gd name="T39" fmla="*/ 1 h 1"/>
                </a:gdLst>
                <a:ahLst/>
                <a:cxnLst>
                  <a:cxn ang="T24">
                    <a:pos x="T0" y="T1"/>
                  </a:cxn>
                  <a:cxn ang="T25">
                    <a:pos x="T2" y="T3"/>
                  </a:cxn>
                  <a:cxn ang="T26">
                    <a:pos x="T4" y="T5"/>
                  </a:cxn>
                  <a:cxn ang="T27">
                    <a:pos x="T6" y="T7"/>
                  </a:cxn>
                  <a:cxn ang="T28">
                    <a:pos x="T8" y="T9"/>
                  </a:cxn>
                  <a:cxn ang="T29">
                    <a:pos x="T10" y="T11"/>
                  </a:cxn>
                  <a:cxn ang="T30">
                    <a:pos x="T12" y="T13"/>
                  </a:cxn>
                  <a:cxn ang="T31">
                    <a:pos x="T14" y="T15"/>
                  </a:cxn>
                  <a:cxn ang="T32">
                    <a:pos x="T16" y="T17"/>
                  </a:cxn>
                  <a:cxn ang="T33">
                    <a:pos x="T18" y="T19"/>
                  </a:cxn>
                  <a:cxn ang="T34">
                    <a:pos x="T20" y="T21"/>
                  </a:cxn>
                  <a:cxn ang="T35">
                    <a:pos x="T22" y="T23"/>
                  </a:cxn>
                </a:cxnLst>
                <a:rect l="T36" t="T37" r="T38" b="T39"/>
                <a:pathLst>
                  <a:path w="1" h="1">
                    <a:moveTo>
                      <a:pt x="0" y="0"/>
                    </a:move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FCCF41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 marL="0" marR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GB" sz="900" b="0" i="0" u="none" strike="noStrike" kern="1200" cap="none" spc="0" normalizeH="0" baseline="0" noProof="0">
                  <a:ln>
                    <a:noFill/>
                  </a:ln>
                  <a:solidFill>
                    <a:srgbClr val="38484E"/>
                  </a:solidFill>
                  <a:effectLst/>
                  <a:uLnTx/>
                  <a:uFillTx/>
                  <a:latin typeface="Roboto" panose="02000000000000000000" pitchFamily="2" charset="0"/>
                  <a:ea typeface="Roboto" panose="02000000000000000000" pitchFamily="2" charset="0"/>
                  <a:cs typeface="Arial" panose="020B0604020202020204" pitchFamily="34" charset="0"/>
                </a:endParaRPr>
              </a:p>
            </p:txBody>
          </p:sp>
          <p:sp>
            <p:nvSpPr>
              <p:cNvPr id="85" name="Freeform 212">
                <a:extLst>
                  <a:ext uri="{FF2B5EF4-FFF2-40B4-BE49-F238E27FC236}">
                    <a16:creationId xmlns:a16="http://schemas.microsoft.com/office/drawing/2014/main" id="{2063FDA6-0972-3402-740D-25C2E84418DA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4185" y="1590"/>
                <a:ext cx="238" cy="161"/>
              </a:xfrm>
              <a:custGeom>
                <a:avLst/>
                <a:gdLst>
                  <a:gd name="T0" fmla="*/ 20 w 244"/>
                  <a:gd name="T1" fmla="*/ 6409 h 156"/>
                  <a:gd name="T2" fmla="*/ 20 w 244"/>
                  <a:gd name="T3" fmla="*/ 0 h 156"/>
                  <a:gd name="T4" fmla="*/ 0 w 244"/>
                  <a:gd name="T5" fmla="*/ 0 h 156"/>
                  <a:gd name="T6" fmla="*/ 0 w 244"/>
                  <a:gd name="T7" fmla="*/ 6409 h 156"/>
                  <a:gd name="T8" fmla="*/ 20 w 244"/>
                  <a:gd name="T9" fmla="*/ 6409 h 156"/>
                  <a:gd name="T10" fmla="*/ 20 w 244"/>
                  <a:gd name="T11" fmla="*/ 6409 h 156"/>
                  <a:gd name="T12" fmla="*/ 0 60000 65536"/>
                  <a:gd name="T13" fmla="*/ 0 60000 65536"/>
                  <a:gd name="T14" fmla="*/ 0 60000 65536"/>
                  <a:gd name="T15" fmla="*/ 0 60000 65536"/>
                  <a:gd name="T16" fmla="*/ 0 60000 65536"/>
                  <a:gd name="T17" fmla="*/ 0 60000 65536"/>
                  <a:gd name="T18" fmla="*/ 0 w 244"/>
                  <a:gd name="T19" fmla="*/ 0 h 156"/>
                  <a:gd name="T20" fmla="*/ 244 w 244"/>
                  <a:gd name="T21" fmla="*/ 156 h 156"/>
                </a:gdLst>
                <a:ahLst/>
                <a:cxnLst>
                  <a:cxn ang="T12">
                    <a:pos x="T0" y="T1"/>
                  </a:cxn>
                  <a:cxn ang="T13">
                    <a:pos x="T2" y="T3"/>
                  </a:cxn>
                  <a:cxn ang="T14">
                    <a:pos x="T4" y="T5"/>
                  </a:cxn>
                  <a:cxn ang="T15">
                    <a:pos x="T6" y="T7"/>
                  </a:cxn>
                  <a:cxn ang="T16">
                    <a:pos x="T8" y="T9"/>
                  </a:cxn>
                  <a:cxn ang="T17">
                    <a:pos x="T10" y="T11"/>
                  </a:cxn>
                </a:cxnLst>
                <a:rect l="T18" t="T19" r="T20" b="T21"/>
                <a:pathLst>
                  <a:path w="244" h="156">
                    <a:moveTo>
                      <a:pt x="244" y="156"/>
                    </a:moveTo>
                    <a:lnTo>
                      <a:pt x="244" y="0"/>
                    </a:lnTo>
                    <a:lnTo>
                      <a:pt x="0" y="0"/>
                    </a:lnTo>
                    <a:lnTo>
                      <a:pt x="0" y="156"/>
                    </a:lnTo>
                    <a:lnTo>
                      <a:pt x="244" y="156"/>
                    </a:lnTo>
                  </a:path>
                </a:pathLst>
              </a:custGeom>
              <a:noFill/>
              <a:ln w="0">
                <a:solidFill>
                  <a:srgbClr val="000000"/>
                </a:soli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 marL="0" marR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GB" sz="900" b="0" i="0" u="none" strike="noStrike" kern="1200" cap="none" spc="0" normalizeH="0" baseline="0" noProof="0">
                  <a:ln>
                    <a:noFill/>
                  </a:ln>
                  <a:solidFill>
                    <a:srgbClr val="38484E"/>
                  </a:solidFill>
                  <a:effectLst/>
                  <a:uLnTx/>
                  <a:uFillTx/>
                  <a:latin typeface="Roboto" panose="02000000000000000000" pitchFamily="2" charset="0"/>
                  <a:ea typeface="Roboto" panose="02000000000000000000" pitchFamily="2" charset="0"/>
                  <a:cs typeface="Arial" panose="020B0604020202020204" pitchFamily="34" charset="0"/>
                </a:endParaRPr>
              </a:p>
            </p:txBody>
          </p:sp>
        </p:grpSp>
        <p:sp>
          <p:nvSpPr>
            <p:cNvPr id="58" name="Text Box 213">
              <a:extLst>
                <a:ext uri="{FF2B5EF4-FFF2-40B4-BE49-F238E27FC236}">
                  <a16:creationId xmlns:a16="http://schemas.microsoft.com/office/drawing/2014/main" id="{A56F682F-E2D4-A4BE-A654-8B0C145390DD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3690384" y="1832333"/>
              <a:ext cx="708025" cy="2143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marL="0" marR="0" lvl="0" indent="0" algn="ctr" defTabSz="914400" rtl="0" eaLnBrk="0" fontAlgn="base" latinLnBrk="0" hangingPunct="0">
                <a:lnSpc>
                  <a:spcPct val="100000"/>
                </a:lnSpc>
                <a:spcBef>
                  <a:spcPct val="5000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800" b="0" i="0" u="none" strike="noStrike" kern="1200" cap="none" spc="0" normalizeH="0" baseline="0" noProof="0" dirty="0">
                  <a:ln>
                    <a:noFill/>
                  </a:ln>
                  <a:solidFill>
                    <a:srgbClr val="38484E"/>
                  </a:solidFill>
                  <a:effectLst/>
                  <a:uLnTx/>
                  <a:uFillTx/>
                  <a:latin typeface="Roboto" panose="02000000000000000000" pitchFamily="2" charset="0"/>
                  <a:ea typeface="Roboto" panose="02000000000000000000" pitchFamily="2" charset="0"/>
                  <a:cs typeface="Arial" panose="020B0604020202020204" pitchFamily="34" charset="0"/>
                </a:rPr>
                <a:t>CROATIA</a:t>
              </a:r>
            </a:p>
          </p:txBody>
        </p:sp>
      </p:grpSp>
      <p:grpSp>
        <p:nvGrpSpPr>
          <p:cNvPr id="86" name="Group 85">
            <a:extLst>
              <a:ext uri="{FF2B5EF4-FFF2-40B4-BE49-F238E27FC236}">
                <a16:creationId xmlns:a16="http://schemas.microsoft.com/office/drawing/2014/main" id="{5FB0EA4C-C90F-DA23-F646-73F32F3C5009}"/>
              </a:ext>
            </a:extLst>
          </p:cNvPr>
          <p:cNvGrpSpPr/>
          <p:nvPr/>
        </p:nvGrpSpPr>
        <p:grpSpPr>
          <a:xfrm>
            <a:off x="2457552" y="1857298"/>
            <a:ext cx="863600" cy="462302"/>
            <a:chOff x="2457552" y="1584343"/>
            <a:chExt cx="863600" cy="462302"/>
          </a:xfrm>
        </p:grpSpPr>
        <p:grpSp>
          <p:nvGrpSpPr>
            <p:cNvPr id="87" name="Group 253">
              <a:extLst>
                <a:ext uri="{FF2B5EF4-FFF2-40B4-BE49-F238E27FC236}">
                  <a16:creationId xmlns:a16="http://schemas.microsoft.com/office/drawing/2014/main" id="{64748AB5-CB25-5243-2584-40EAE621E20F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2694090" y="1584343"/>
              <a:ext cx="390525" cy="249237"/>
              <a:chOff x="528" y="1164"/>
              <a:chExt cx="238" cy="157"/>
            </a:xfrm>
          </p:grpSpPr>
          <p:sp>
            <p:nvSpPr>
              <p:cNvPr id="89" name="Rectangle 254">
                <a:extLst>
                  <a:ext uri="{FF2B5EF4-FFF2-40B4-BE49-F238E27FC236}">
                    <a16:creationId xmlns:a16="http://schemas.microsoft.com/office/drawing/2014/main" id="{A142470A-FC96-F7CD-C30D-24B6D8AF2BD5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28" y="1164"/>
                <a:ext cx="238" cy="157"/>
              </a:xfrm>
              <a:prstGeom prst="rect">
                <a:avLst/>
              </a:prstGeom>
              <a:noFill/>
              <a:ln w="3175">
                <a:solidFill>
                  <a:schemeClr val="tx2"/>
                </a:solidFill>
                <a:miter lim="800000"/>
                <a:headEnd/>
                <a:tailEnd/>
              </a:ln>
            </p:spPr>
            <p:txBody>
              <a:bodyPr/>
              <a:lstStyle/>
              <a:p>
                <a:pPr marL="0" marR="0" lvl="0" indent="0" algn="l" defTabSz="914400" rtl="0" eaLnBrk="0" fontAlgn="base" latinLnBrk="0" hangingPunct="0">
                  <a:lnSpc>
                    <a:spcPct val="100000"/>
                  </a:lnSpc>
                  <a:spcBef>
                    <a:spcPct val="5000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900" b="0" i="0" u="none" strike="noStrike" kern="1200" cap="none" spc="0" normalizeH="0" baseline="0" noProof="0">
                  <a:ln>
                    <a:noFill/>
                  </a:ln>
                  <a:solidFill>
                    <a:srgbClr val="38484E"/>
                  </a:solidFill>
                  <a:effectLst/>
                  <a:uLnTx/>
                  <a:uFillTx/>
                  <a:latin typeface="Roboto" panose="02000000000000000000" pitchFamily="2" charset="0"/>
                  <a:ea typeface="Roboto" panose="02000000000000000000" pitchFamily="2" charset="0"/>
                  <a:cs typeface="Arial" panose="020B0604020202020204" pitchFamily="34" charset="0"/>
                </a:endParaRPr>
              </a:p>
            </p:txBody>
          </p:sp>
          <p:sp>
            <p:nvSpPr>
              <p:cNvPr id="90" name="Rectangle 255">
                <a:extLst>
                  <a:ext uri="{FF2B5EF4-FFF2-40B4-BE49-F238E27FC236}">
                    <a16:creationId xmlns:a16="http://schemas.microsoft.com/office/drawing/2014/main" id="{2E06E6A4-ACA5-7737-FD26-D765F458451A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28" y="1164"/>
                <a:ext cx="238" cy="53"/>
              </a:xfrm>
              <a:prstGeom prst="rect">
                <a:avLst/>
              </a:prstGeom>
              <a:solidFill>
                <a:srgbClr val="FFFFFF"/>
              </a:solidFill>
              <a:ln w="3175">
                <a:solidFill>
                  <a:schemeClr val="tx2"/>
                </a:solidFill>
                <a:miter lim="800000"/>
                <a:headEnd/>
                <a:tailEnd/>
              </a:ln>
            </p:spPr>
            <p:txBody>
              <a:bodyPr/>
              <a:lstStyle/>
              <a:p>
                <a:pPr marL="0" marR="0" lvl="0" indent="0" algn="l" defTabSz="914400" rtl="0" eaLnBrk="0" fontAlgn="base" latinLnBrk="0" hangingPunct="0">
                  <a:lnSpc>
                    <a:spcPct val="100000"/>
                  </a:lnSpc>
                  <a:spcBef>
                    <a:spcPct val="5000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900" b="0" i="0" u="none" strike="noStrike" kern="1200" cap="none" spc="0" normalizeH="0" baseline="0" noProof="0">
                  <a:ln>
                    <a:noFill/>
                  </a:ln>
                  <a:solidFill>
                    <a:srgbClr val="38484E"/>
                  </a:solidFill>
                  <a:effectLst/>
                  <a:uLnTx/>
                  <a:uFillTx/>
                  <a:latin typeface="Roboto" panose="02000000000000000000" pitchFamily="2" charset="0"/>
                  <a:ea typeface="Roboto" panose="02000000000000000000" pitchFamily="2" charset="0"/>
                  <a:cs typeface="Arial" panose="020B0604020202020204" pitchFamily="34" charset="0"/>
                </a:endParaRPr>
              </a:p>
            </p:txBody>
          </p:sp>
          <p:sp>
            <p:nvSpPr>
              <p:cNvPr id="91" name="Rectangle 256">
                <a:extLst>
                  <a:ext uri="{FF2B5EF4-FFF2-40B4-BE49-F238E27FC236}">
                    <a16:creationId xmlns:a16="http://schemas.microsoft.com/office/drawing/2014/main" id="{9B941934-D3D0-6AD9-EC21-EE8319F56CC6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28" y="1218"/>
                <a:ext cx="238" cy="56"/>
              </a:xfrm>
              <a:prstGeom prst="rect">
                <a:avLst/>
              </a:prstGeom>
              <a:solidFill>
                <a:srgbClr val="029E7B"/>
              </a:solidFill>
              <a:ln w="317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 marL="0" marR="0" lvl="0" indent="0" algn="l" defTabSz="914400" rtl="0" eaLnBrk="0" fontAlgn="base" latinLnBrk="0" hangingPunct="0">
                  <a:lnSpc>
                    <a:spcPct val="100000"/>
                  </a:lnSpc>
                  <a:spcBef>
                    <a:spcPct val="5000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900" b="0" i="0" u="none" strike="noStrike" kern="1200" cap="none" spc="0" normalizeH="0" baseline="0" noProof="0" dirty="0">
                  <a:ln>
                    <a:noFill/>
                  </a:ln>
                  <a:solidFill>
                    <a:srgbClr val="38484E"/>
                  </a:solidFill>
                  <a:effectLst/>
                  <a:uLnTx/>
                  <a:uFillTx/>
                  <a:latin typeface="Roboto" panose="02000000000000000000" pitchFamily="2" charset="0"/>
                  <a:ea typeface="Roboto" panose="02000000000000000000" pitchFamily="2" charset="0"/>
                  <a:cs typeface="Arial" panose="020B0604020202020204" pitchFamily="34" charset="0"/>
                </a:endParaRPr>
              </a:p>
            </p:txBody>
          </p:sp>
          <p:sp>
            <p:nvSpPr>
              <p:cNvPr id="92" name="Rectangle 257">
                <a:extLst>
                  <a:ext uri="{FF2B5EF4-FFF2-40B4-BE49-F238E27FC236}">
                    <a16:creationId xmlns:a16="http://schemas.microsoft.com/office/drawing/2014/main" id="{291275D2-C0AC-4B57-AFCC-FF82E934C25D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28" y="1266"/>
                <a:ext cx="238" cy="55"/>
              </a:xfrm>
              <a:prstGeom prst="rect">
                <a:avLst/>
              </a:prstGeom>
              <a:solidFill>
                <a:srgbClr val="D93426"/>
              </a:solidFill>
              <a:ln w="3175">
                <a:solidFill>
                  <a:schemeClr val="tx2"/>
                </a:solidFill>
                <a:miter lim="800000"/>
                <a:headEnd/>
                <a:tailEnd/>
              </a:ln>
            </p:spPr>
            <p:txBody>
              <a:bodyPr/>
              <a:lstStyle/>
              <a:p>
                <a:pPr marL="0" marR="0" lvl="0" indent="0" algn="l" defTabSz="914400" rtl="0" eaLnBrk="0" fontAlgn="base" latinLnBrk="0" hangingPunct="0">
                  <a:lnSpc>
                    <a:spcPct val="100000"/>
                  </a:lnSpc>
                  <a:spcBef>
                    <a:spcPct val="5000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900" b="0" i="0" u="none" strike="noStrike" kern="1200" cap="none" spc="0" normalizeH="0" baseline="0" noProof="0">
                  <a:ln>
                    <a:noFill/>
                  </a:ln>
                  <a:solidFill>
                    <a:srgbClr val="38484E"/>
                  </a:solidFill>
                  <a:effectLst/>
                  <a:uLnTx/>
                  <a:uFillTx/>
                  <a:latin typeface="Roboto" panose="02000000000000000000" pitchFamily="2" charset="0"/>
                  <a:ea typeface="Roboto" panose="02000000000000000000" pitchFamily="2" charset="0"/>
                  <a:cs typeface="Arial" panose="020B0604020202020204" pitchFamily="34" charset="0"/>
                </a:endParaRPr>
              </a:p>
            </p:txBody>
          </p:sp>
        </p:grpSp>
        <p:sp>
          <p:nvSpPr>
            <p:cNvPr id="88" name="Text Box 264">
              <a:extLst>
                <a:ext uri="{FF2B5EF4-FFF2-40B4-BE49-F238E27FC236}">
                  <a16:creationId xmlns:a16="http://schemas.microsoft.com/office/drawing/2014/main" id="{32C8018E-054C-4231-DC3B-629B9D87CF4A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2457552" y="1832333"/>
              <a:ext cx="863600" cy="2143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marL="0" marR="0" lvl="0" indent="0" algn="ctr" defTabSz="914400" rtl="0" eaLnBrk="0" fontAlgn="base" latinLnBrk="0" hangingPunct="0">
                <a:lnSpc>
                  <a:spcPct val="100000"/>
                </a:lnSpc>
                <a:spcBef>
                  <a:spcPct val="5000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800" b="0" i="0" u="none" strike="noStrike" kern="1200" cap="none" spc="0" normalizeH="0" baseline="0" noProof="0" dirty="0">
                  <a:ln>
                    <a:noFill/>
                  </a:ln>
                  <a:solidFill>
                    <a:srgbClr val="38484E"/>
                  </a:solidFill>
                  <a:effectLst/>
                  <a:uLnTx/>
                  <a:uFillTx/>
                  <a:latin typeface="Roboto" panose="02000000000000000000" pitchFamily="2" charset="0"/>
                  <a:ea typeface="Roboto" panose="02000000000000000000" pitchFamily="2" charset="0"/>
                  <a:cs typeface="Arial" panose="020B0604020202020204" pitchFamily="34" charset="0"/>
                </a:rPr>
                <a:t>BULGARIA</a:t>
              </a:r>
            </a:p>
          </p:txBody>
        </p:sp>
      </p:grpSp>
      <p:grpSp>
        <p:nvGrpSpPr>
          <p:cNvPr id="93" name="Group 92">
            <a:extLst>
              <a:ext uri="{FF2B5EF4-FFF2-40B4-BE49-F238E27FC236}">
                <a16:creationId xmlns:a16="http://schemas.microsoft.com/office/drawing/2014/main" id="{BBBDE225-2835-67FE-C315-1E859B2B7B1D}"/>
              </a:ext>
            </a:extLst>
          </p:cNvPr>
          <p:cNvGrpSpPr/>
          <p:nvPr/>
        </p:nvGrpSpPr>
        <p:grpSpPr>
          <a:xfrm>
            <a:off x="1490080" y="1857298"/>
            <a:ext cx="708025" cy="462303"/>
            <a:chOff x="1490080" y="1584343"/>
            <a:chExt cx="708025" cy="462303"/>
          </a:xfrm>
        </p:grpSpPr>
        <p:grpSp>
          <p:nvGrpSpPr>
            <p:cNvPr id="94" name="Group 44">
              <a:extLst>
                <a:ext uri="{FF2B5EF4-FFF2-40B4-BE49-F238E27FC236}">
                  <a16:creationId xmlns:a16="http://schemas.microsoft.com/office/drawing/2014/main" id="{DEE1A0EC-42BD-7EA5-6A78-97C0CCDDF9B8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1650417" y="1584343"/>
              <a:ext cx="387350" cy="258763"/>
              <a:chOff x="530" y="1457"/>
              <a:chExt cx="244" cy="151"/>
            </a:xfrm>
          </p:grpSpPr>
          <p:sp>
            <p:nvSpPr>
              <p:cNvPr id="96" name="Freeform 45">
                <a:extLst>
                  <a:ext uri="{FF2B5EF4-FFF2-40B4-BE49-F238E27FC236}">
                    <a16:creationId xmlns:a16="http://schemas.microsoft.com/office/drawing/2014/main" id="{60C16F92-2B9B-773D-E926-86FB8A03F129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530" y="1457"/>
                <a:ext cx="244" cy="151"/>
              </a:xfrm>
              <a:custGeom>
                <a:avLst/>
                <a:gdLst>
                  <a:gd name="T0" fmla="*/ 244 w 244"/>
                  <a:gd name="T1" fmla="*/ 151 h 151"/>
                  <a:gd name="T2" fmla="*/ 244 w 244"/>
                  <a:gd name="T3" fmla="*/ 0 h 151"/>
                  <a:gd name="T4" fmla="*/ 0 w 244"/>
                  <a:gd name="T5" fmla="*/ 0 h 151"/>
                  <a:gd name="T6" fmla="*/ 0 w 244"/>
                  <a:gd name="T7" fmla="*/ 151 h 151"/>
                  <a:gd name="T8" fmla="*/ 244 w 244"/>
                  <a:gd name="T9" fmla="*/ 151 h 151"/>
                  <a:gd name="T10" fmla="*/ 244 w 244"/>
                  <a:gd name="T11" fmla="*/ 151 h 151"/>
                  <a:gd name="T12" fmla="*/ 0 60000 65536"/>
                  <a:gd name="T13" fmla="*/ 0 60000 65536"/>
                  <a:gd name="T14" fmla="*/ 0 60000 65536"/>
                  <a:gd name="T15" fmla="*/ 0 60000 65536"/>
                  <a:gd name="T16" fmla="*/ 0 60000 65536"/>
                  <a:gd name="T17" fmla="*/ 0 60000 65536"/>
                  <a:gd name="T18" fmla="*/ 0 w 244"/>
                  <a:gd name="T19" fmla="*/ 0 h 151"/>
                  <a:gd name="T20" fmla="*/ 244 w 244"/>
                  <a:gd name="T21" fmla="*/ 151 h 151"/>
                </a:gdLst>
                <a:ahLst/>
                <a:cxnLst>
                  <a:cxn ang="T12">
                    <a:pos x="T0" y="T1"/>
                  </a:cxn>
                  <a:cxn ang="T13">
                    <a:pos x="T2" y="T3"/>
                  </a:cxn>
                  <a:cxn ang="T14">
                    <a:pos x="T4" y="T5"/>
                  </a:cxn>
                  <a:cxn ang="T15">
                    <a:pos x="T6" y="T7"/>
                  </a:cxn>
                  <a:cxn ang="T16">
                    <a:pos x="T8" y="T9"/>
                  </a:cxn>
                  <a:cxn ang="T17">
                    <a:pos x="T10" y="T11"/>
                  </a:cxn>
                </a:cxnLst>
                <a:rect l="T18" t="T19" r="T20" b="T21"/>
                <a:pathLst>
                  <a:path w="244" h="151">
                    <a:moveTo>
                      <a:pt x="244" y="151"/>
                    </a:moveTo>
                    <a:lnTo>
                      <a:pt x="244" y="0"/>
                    </a:lnTo>
                    <a:lnTo>
                      <a:pt x="0" y="0"/>
                    </a:lnTo>
                    <a:lnTo>
                      <a:pt x="0" y="151"/>
                    </a:lnTo>
                    <a:lnTo>
                      <a:pt x="244" y="151"/>
                    </a:lnTo>
                    <a:close/>
                  </a:path>
                </a:pathLst>
              </a:custGeom>
              <a:solidFill>
                <a:srgbClr val="FFE600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 marL="0" marR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GB" sz="900" b="0" i="0" u="none" strike="noStrike" kern="1200" cap="none" spc="0" normalizeH="0" baseline="0" noProof="0">
                  <a:ln>
                    <a:noFill/>
                  </a:ln>
                  <a:solidFill>
                    <a:srgbClr val="38484E"/>
                  </a:solidFill>
                  <a:effectLst/>
                  <a:uLnTx/>
                  <a:uFillTx/>
                  <a:latin typeface="Roboto" panose="02000000000000000000" pitchFamily="2" charset="0"/>
                  <a:ea typeface="Roboto" panose="02000000000000000000" pitchFamily="2" charset="0"/>
                  <a:cs typeface="Arial" panose="020B0604020202020204" pitchFamily="34" charset="0"/>
                </a:endParaRPr>
              </a:p>
            </p:txBody>
          </p:sp>
          <p:sp>
            <p:nvSpPr>
              <p:cNvPr id="97" name="Freeform 46">
                <a:extLst>
                  <a:ext uri="{FF2B5EF4-FFF2-40B4-BE49-F238E27FC236}">
                    <a16:creationId xmlns:a16="http://schemas.microsoft.com/office/drawing/2014/main" id="{B6B8F551-8D11-A9C5-A620-4D536D60A832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530" y="1457"/>
                <a:ext cx="77" cy="151"/>
              </a:xfrm>
              <a:custGeom>
                <a:avLst/>
                <a:gdLst>
                  <a:gd name="T0" fmla="*/ 77 w 77"/>
                  <a:gd name="T1" fmla="*/ 151 h 151"/>
                  <a:gd name="T2" fmla="*/ 77 w 77"/>
                  <a:gd name="T3" fmla="*/ 0 h 151"/>
                  <a:gd name="T4" fmla="*/ 0 w 77"/>
                  <a:gd name="T5" fmla="*/ 0 h 151"/>
                  <a:gd name="T6" fmla="*/ 0 w 77"/>
                  <a:gd name="T7" fmla="*/ 151 h 151"/>
                  <a:gd name="T8" fmla="*/ 77 w 77"/>
                  <a:gd name="T9" fmla="*/ 151 h 151"/>
                  <a:gd name="T10" fmla="*/ 77 w 77"/>
                  <a:gd name="T11" fmla="*/ 151 h 151"/>
                  <a:gd name="T12" fmla="*/ 0 60000 65536"/>
                  <a:gd name="T13" fmla="*/ 0 60000 65536"/>
                  <a:gd name="T14" fmla="*/ 0 60000 65536"/>
                  <a:gd name="T15" fmla="*/ 0 60000 65536"/>
                  <a:gd name="T16" fmla="*/ 0 60000 65536"/>
                  <a:gd name="T17" fmla="*/ 0 60000 65536"/>
                  <a:gd name="T18" fmla="*/ 0 w 77"/>
                  <a:gd name="T19" fmla="*/ 0 h 151"/>
                  <a:gd name="T20" fmla="*/ 77 w 77"/>
                  <a:gd name="T21" fmla="*/ 151 h 151"/>
                </a:gdLst>
                <a:ahLst/>
                <a:cxnLst>
                  <a:cxn ang="T12">
                    <a:pos x="T0" y="T1"/>
                  </a:cxn>
                  <a:cxn ang="T13">
                    <a:pos x="T2" y="T3"/>
                  </a:cxn>
                  <a:cxn ang="T14">
                    <a:pos x="T4" y="T5"/>
                  </a:cxn>
                  <a:cxn ang="T15">
                    <a:pos x="T6" y="T7"/>
                  </a:cxn>
                  <a:cxn ang="T16">
                    <a:pos x="T8" y="T9"/>
                  </a:cxn>
                  <a:cxn ang="T17">
                    <a:pos x="T10" y="T11"/>
                  </a:cxn>
                </a:cxnLst>
                <a:rect l="T18" t="T19" r="T20" b="T21"/>
                <a:pathLst>
                  <a:path w="77" h="151">
                    <a:moveTo>
                      <a:pt x="77" y="151"/>
                    </a:moveTo>
                    <a:lnTo>
                      <a:pt x="77" y="0"/>
                    </a:lnTo>
                    <a:lnTo>
                      <a:pt x="0" y="0"/>
                    </a:lnTo>
                    <a:lnTo>
                      <a:pt x="0" y="151"/>
                    </a:lnTo>
                    <a:lnTo>
                      <a:pt x="77" y="151"/>
                    </a:lnTo>
                    <a:close/>
                  </a:path>
                </a:pathLst>
              </a:custGeom>
              <a:solidFill>
                <a:srgbClr val="000000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 marL="0" marR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GB" sz="900" b="0" i="0" u="none" strike="noStrike" kern="1200" cap="none" spc="0" normalizeH="0" baseline="0" noProof="0">
                  <a:ln>
                    <a:noFill/>
                  </a:ln>
                  <a:solidFill>
                    <a:srgbClr val="38484E"/>
                  </a:solidFill>
                  <a:effectLst/>
                  <a:uLnTx/>
                  <a:uFillTx/>
                  <a:latin typeface="Roboto" panose="02000000000000000000" pitchFamily="2" charset="0"/>
                  <a:ea typeface="Roboto" panose="02000000000000000000" pitchFamily="2" charset="0"/>
                  <a:cs typeface="Arial" panose="020B0604020202020204" pitchFamily="34" charset="0"/>
                </a:endParaRPr>
              </a:p>
            </p:txBody>
          </p:sp>
          <p:sp>
            <p:nvSpPr>
              <p:cNvPr id="98" name="Freeform 47">
                <a:extLst>
                  <a:ext uri="{FF2B5EF4-FFF2-40B4-BE49-F238E27FC236}">
                    <a16:creationId xmlns:a16="http://schemas.microsoft.com/office/drawing/2014/main" id="{AF4D4FE6-6707-7A2F-AA0E-F71784D63E4C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690" y="1457"/>
                <a:ext cx="84" cy="151"/>
              </a:xfrm>
              <a:custGeom>
                <a:avLst/>
                <a:gdLst>
                  <a:gd name="T0" fmla="*/ 84 w 84"/>
                  <a:gd name="T1" fmla="*/ 151 h 151"/>
                  <a:gd name="T2" fmla="*/ 84 w 84"/>
                  <a:gd name="T3" fmla="*/ 0 h 151"/>
                  <a:gd name="T4" fmla="*/ 0 w 84"/>
                  <a:gd name="T5" fmla="*/ 0 h 151"/>
                  <a:gd name="T6" fmla="*/ 0 w 84"/>
                  <a:gd name="T7" fmla="*/ 151 h 151"/>
                  <a:gd name="T8" fmla="*/ 84 w 84"/>
                  <a:gd name="T9" fmla="*/ 151 h 151"/>
                  <a:gd name="T10" fmla="*/ 84 w 84"/>
                  <a:gd name="T11" fmla="*/ 151 h 151"/>
                  <a:gd name="T12" fmla="*/ 0 60000 65536"/>
                  <a:gd name="T13" fmla="*/ 0 60000 65536"/>
                  <a:gd name="T14" fmla="*/ 0 60000 65536"/>
                  <a:gd name="T15" fmla="*/ 0 60000 65536"/>
                  <a:gd name="T16" fmla="*/ 0 60000 65536"/>
                  <a:gd name="T17" fmla="*/ 0 60000 65536"/>
                  <a:gd name="T18" fmla="*/ 0 w 84"/>
                  <a:gd name="T19" fmla="*/ 0 h 151"/>
                  <a:gd name="T20" fmla="*/ 84 w 84"/>
                  <a:gd name="T21" fmla="*/ 151 h 151"/>
                </a:gdLst>
                <a:ahLst/>
                <a:cxnLst>
                  <a:cxn ang="T12">
                    <a:pos x="T0" y="T1"/>
                  </a:cxn>
                  <a:cxn ang="T13">
                    <a:pos x="T2" y="T3"/>
                  </a:cxn>
                  <a:cxn ang="T14">
                    <a:pos x="T4" y="T5"/>
                  </a:cxn>
                  <a:cxn ang="T15">
                    <a:pos x="T6" y="T7"/>
                  </a:cxn>
                  <a:cxn ang="T16">
                    <a:pos x="T8" y="T9"/>
                  </a:cxn>
                  <a:cxn ang="T17">
                    <a:pos x="T10" y="T11"/>
                  </a:cxn>
                </a:cxnLst>
                <a:rect l="T18" t="T19" r="T20" b="T21"/>
                <a:pathLst>
                  <a:path w="84" h="151">
                    <a:moveTo>
                      <a:pt x="84" y="151"/>
                    </a:moveTo>
                    <a:lnTo>
                      <a:pt x="84" y="0"/>
                    </a:lnTo>
                    <a:lnTo>
                      <a:pt x="0" y="0"/>
                    </a:lnTo>
                    <a:lnTo>
                      <a:pt x="0" y="151"/>
                    </a:lnTo>
                    <a:lnTo>
                      <a:pt x="84" y="151"/>
                    </a:lnTo>
                    <a:close/>
                  </a:path>
                </a:pathLst>
              </a:custGeom>
              <a:solidFill>
                <a:srgbClr val="FF0000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 marL="0" marR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GB" sz="900" b="0" i="0" u="none" strike="noStrike" kern="1200" cap="none" spc="0" normalizeH="0" baseline="0" noProof="0">
                  <a:ln>
                    <a:noFill/>
                  </a:ln>
                  <a:solidFill>
                    <a:srgbClr val="38484E"/>
                  </a:solidFill>
                  <a:effectLst/>
                  <a:uLnTx/>
                  <a:uFillTx/>
                  <a:latin typeface="Roboto" panose="02000000000000000000" pitchFamily="2" charset="0"/>
                  <a:ea typeface="Roboto" panose="02000000000000000000" pitchFamily="2" charset="0"/>
                  <a:cs typeface="Arial" panose="020B0604020202020204" pitchFamily="34" charset="0"/>
                </a:endParaRPr>
              </a:p>
            </p:txBody>
          </p:sp>
          <p:sp>
            <p:nvSpPr>
              <p:cNvPr id="99" name="Freeform 48">
                <a:extLst>
                  <a:ext uri="{FF2B5EF4-FFF2-40B4-BE49-F238E27FC236}">
                    <a16:creationId xmlns:a16="http://schemas.microsoft.com/office/drawing/2014/main" id="{A8D3DC6C-1CD7-105C-59F0-0965F54DF929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530" y="1457"/>
                <a:ext cx="244" cy="148"/>
              </a:xfrm>
              <a:custGeom>
                <a:avLst/>
                <a:gdLst>
                  <a:gd name="T0" fmla="*/ 244 w 244"/>
                  <a:gd name="T1" fmla="*/ 8 h 157"/>
                  <a:gd name="T2" fmla="*/ 244 w 244"/>
                  <a:gd name="T3" fmla="*/ 0 h 157"/>
                  <a:gd name="T4" fmla="*/ 0 w 244"/>
                  <a:gd name="T5" fmla="*/ 0 h 157"/>
                  <a:gd name="T6" fmla="*/ 0 w 244"/>
                  <a:gd name="T7" fmla="*/ 8 h 157"/>
                  <a:gd name="T8" fmla="*/ 244 w 244"/>
                  <a:gd name="T9" fmla="*/ 8 h 157"/>
                  <a:gd name="T10" fmla="*/ 244 w 244"/>
                  <a:gd name="T11" fmla="*/ 8 h 157"/>
                  <a:gd name="T12" fmla="*/ 0 60000 65536"/>
                  <a:gd name="T13" fmla="*/ 0 60000 65536"/>
                  <a:gd name="T14" fmla="*/ 0 60000 65536"/>
                  <a:gd name="T15" fmla="*/ 0 60000 65536"/>
                  <a:gd name="T16" fmla="*/ 0 60000 65536"/>
                  <a:gd name="T17" fmla="*/ 0 60000 65536"/>
                  <a:gd name="T18" fmla="*/ 0 w 244"/>
                  <a:gd name="T19" fmla="*/ 0 h 157"/>
                  <a:gd name="T20" fmla="*/ 244 w 244"/>
                  <a:gd name="T21" fmla="*/ 157 h 157"/>
                </a:gdLst>
                <a:ahLst/>
                <a:cxnLst>
                  <a:cxn ang="T12">
                    <a:pos x="T0" y="T1"/>
                  </a:cxn>
                  <a:cxn ang="T13">
                    <a:pos x="T2" y="T3"/>
                  </a:cxn>
                  <a:cxn ang="T14">
                    <a:pos x="T4" y="T5"/>
                  </a:cxn>
                  <a:cxn ang="T15">
                    <a:pos x="T6" y="T7"/>
                  </a:cxn>
                  <a:cxn ang="T16">
                    <a:pos x="T8" y="T9"/>
                  </a:cxn>
                  <a:cxn ang="T17">
                    <a:pos x="T10" y="T11"/>
                  </a:cxn>
                </a:cxnLst>
                <a:rect l="T18" t="T19" r="T20" b="T21"/>
                <a:pathLst>
                  <a:path w="244" h="157">
                    <a:moveTo>
                      <a:pt x="244" y="157"/>
                    </a:moveTo>
                    <a:lnTo>
                      <a:pt x="244" y="0"/>
                    </a:lnTo>
                    <a:lnTo>
                      <a:pt x="0" y="0"/>
                    </a:lnTo>
                    <a:lnTo>
                      <a:pt x="0" y="157"/>
                    </a:lnTo>
                    <a:lnTo>
                      <a:pt x="244" y="157"/>
                    </a:lnTo>
                  </a:path>
                </a:pathLst>
              </a:custGeom>
              <a:noFill/>
              <a:ln w="0">
                <a:solidFill>
                  <a:srgbClr val="000000"/>
                </a:soli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 marL="0" marR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GB" sz="900" b="0" i="0" u="none" strike="noStrike" kern="1200" cap="none" spc="0" normalizeH="0" baseline="0" noProof="0">
                  <a:ln>
                    <a:noFill/>
                  </a:ln>
                  <a:solidFill>
                    <a:srgbClr val="38484E"/>
                  </a:solidFill>
                  <a:effectLst/>
                  <a:uLnTx/>
                  <a:uFillTx/>
                  <a:latin typeface="Roboto" panose="02000000000000000000" pitchFamily="2" charset="0"/>
                  <a:ea typeface="Roboto" panose="02000000000000000000" pitchFamily="2" charset="0"/>
                  <a:cs typeface="Arial" panose="020B0604020202020204" pitchFamily="34" charset="0"/>
                </a:endParaRPr>
              </a:p>
            </p:txBody>
          </p:sp>
        </p:grpSp>
        <p:sp>
          <p:nvSpPr>
            <p:cNvPr id="95" name="Text Box 168">
              <a:extLst>
                <a:ext uri="{FF2B5EF4-FFF2-40B4-BE49-F238E27FC236}">
                  <a16:creationId xmlns:a16="http://schemas.microsoft.com/office/drawing/2014/main" id="{050185F4-94B6-01A0-8791-71581771D462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1490080" y="1832333"/>
              <a:ext cx="708025" cy="2143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marL="0" marR="0" lvl="0" indent="0" algn="ctr" defTabSz="914400" rtl="0" eaLnBrk="0" fontAlgn="base" latinLnBrk="0" hangingPunct="0">
                <a:lnSpc>
                  <a:spcPct val="100000"/>
                </a:lnSpc>
                <a:spcBef>
                  <a:spcPct val="5000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800" b="0" i="0" u="none" strike="noStrike" kern="1200" cap="none" spc="0" normalizeH="0" baseline="0" noProof="0" dirty="0">
                  <a:ln>
                    <a:noFill/>
                  </a:ln>
                  <a:solidFill>
                    <a:srgbClr val="38484E"/>
                  </a:solidFill>
                  <a:effectLst/>
                  <a:uLnTx/>
                  <a:uFillTx/>
                  <a:latin typeface="Roboto" panose="02000000000000000000" pitchFamily="2" charset="0"/>
                  <a:ea typeface="Roboto" panose="02000000000000000000" pitchFamily="2" charset="0"/>
                  <a:cs typeface="Arial" panose="020B0604020202020204" pitchFamily="34" charset="0"/>
                </a:rPr>
                <a:t>BELGIUM</a:t>
              </a:r>
            </a:p>
          </p:txBody>
        </p:sp>
      </p:grpSp>
      <p:grpSp>
        <p:nvGrpSpPr>
          <p:cNvPr id="100" name="Group 99">
            <a:extLst>
              <a:ext uri="{FF2B5EF4-FFF2-40B4-BE49-F238E27FC236}">
                <a16:creationId xmlns:a16="http://schemas.microsoft.com/office/drawing/2014/main" id="{E9D09B25-0741-8575-B64B-53DBFDB7E34A}"/>
              </a:ext>
            </a:extLst>
          </p:cNvPr>
          <p:cNvGrpSpPr/>
          <p:nvPr/>
        </p:nvGrpSpPr>
        <p:grpSpPr>
          <a:xfrm>
            <a:off x="510700" y="5404833"/>
            <a:ext cx="708025" cy="467166"/>
            <a:chOff x="510700" y="5131878"/>
            <a:chExt cx="708025" cy="467166"/>
          </a:xfrm>
        </p:grpSpPr>
        <p:grpSp>
          <p:nvGrpSpPr>
            <p:cNvPr id="101" name="Group 93">
              <a:extLst>
                <a:ext uri="{FF2B5EF4-FFF2-40B4-BE49-F238E27FC236}">
                  <a16:creationId xmlns:a16="http://schemas.microsoft.com/office/drawing/2014/main" id="{34C46D3B-3FA4-817A-81AB-6BEA5CD4700C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670243" y="5131878"/>
              <a:ext cx="388938" cy="249238"/>
              <a:chOff x="1593" y="1897"/>
              <a:chExt cx="245" cy="157"/>
            </a:xfrm>
          </p:grpSpPr>
          <p:sp>
            <p:nvSpPr>
              <p:cNvPr id="103" name="Freeform 94">
                <a:extLst>
                  <a:ext uri="{FF2B5EF4-FFF2-40B4-BE49-F238E27FC236}">
                    <a16:creationId xmlns:a16="http://schemas.microsoft.com/office/drawing/2014/main" id="{D6C5EEFF-8ECE-8FD8-1EB7-52567615F269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1593" y="1897"/>
                <a:ext cx="245" cy="157"/>
              </a:xfrm>
              <a:custGeom>
                <a:avLst/>
                <a:gdLst>
                  <a:gd name="T0" fmla="*/ 245 w 245"/>
                  <a:gd name="T1" fmla="*/ 157 h 157"/>
                  <a:gd name="T2" fmla="*/ 245 w 245"/>
                  <a:gd name="T3" fmla="*/ 0 h 157"/>
                  <a:gd name="T4" fmla="*/ 0 w 245"/>
                  <a:gd name="T5" fmla="*/ 0 h 157"/>
                  <a:gd name="T6" fmla="*/ 0 w 245"/>
                  <a:gd name="T7" fmla="*/ 157 h 157"/>
                  <a:gd name="T8" fmla="*/ 245 w 245"/>
                  <a:gd name="T9" fmla="*/ 157 h 157"/>
                  <a:gd name="T10" fmla="*/ 245 w 245"/>
                  <a:gd name="T11" fmla="*/ 157 h 157"/>
                  <a:gd name="T12" fmla="*/ 0 60000 65536"/>
                  <a:gd name="T13" fmla="*/ 0 60000 65536"/>
                  <a:gd name="T14" fmla="*/ 0 60000 65536"/>
                  <a:gd name="T15" fmla="*/ 0 60000 65536"/>
                  <a:gd name="T16" fmla="*/ 0 60000 65536"/>
                  <a:gd name="T17" fmla="*/ 0 60000 65536"/>
                  <a:gd name="T18" fmla="*/ 0 w 245"/>
                  <a:gd name="T19" fmla="*/ 0 h 157"/>
                  <a:gd name="T20" fmla="*/ 245 w 245"/>
                  <a:gd name="T21" fmla="*/ 157 h 157"/>
                </a:gdLst>
                <a:ahLst/>
                <a:cxnLst>
                  <a:cxn ang="T12">
                    <a:pos x="T0" y="T1"/>
                  </a:cxn>
                  <a:cxn ang="T13">
                    <a:pos x="T2" y="T3"/>
                  </a:cxn>
                  <a:cxn ang="T14">
                    <a:pos x="T4" y="T5"/>
                  </a:cxn>
                  <a:cxn ang="T15">
                    <a:pos x="T6" y="T7"/>
                  </a:cxn>
                  <a:cxn ang="T16">
                    <a:pos x="T8" y="T9"/>
                  </a:cxn>
                  <a:cxn ang="T17">
                    <a:pos x="T10" y="T11"/>
                  </a:cxn>
                </a:cxnLst>
                <a:rect l="T18" t="T19" r="T20" b="T21"/>
                <a:pathLst>
                  <a:path w="245" h="157">
                    <a:moveTo>
                      <a:pt x="245" y="157"/>
                    </a:moveTo>
                    <a:lnTo>
                      <a:pt x="245" y="0"/>
                    </a:lnTo>
                    <a:lnTo>
                      <a:pt x="0" y="0"/>
                    </a:lnTo>
                    <a:lnTo>
                      <a:pt x="0" y="157"/>
                    </a:lnTo>
                    <a:lnTo>
                      <a:pt x="245" y="157"/>
                    </a:lnTo>
                    <a:close/>
                  </a:path>
                </a:pathLst>
              </a:custGeom>
              <a:solidFill>
                <a:srgbClr val="EDBB2A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 marL="0" marR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GB" sz="900" b="0" i="0" u="none" strike="noStrike" kern="1200" cap="none" spc="0" normalizeH="0" baseline="0" noProof="0">
                  <a:ln>
                    <a:noFill/>
                  </a:ln>
                  <a:solidFill>
                    <a:srgbClr val="38484E"/>
                  </a:solidFill>
                  <a:effectLst/>
                  <a:uLnTx/>
                  <a:uFillTx/>
                  <a:latin typeface="Roboto" panose="02000000000000000000" pitchFamily="2" charset="0"/>
                  <a:ea typeface="Roboto" panose="02000000000000000000" pitchFamily="2" charset="0"/>
                  <a:cs typeface="Arial" panose="020B0604020202020204" pitchFamily="34" charset="0"/>
                </a:endParaRPr>
              </a:p>
            </p:txBody>
          </p:sp>
          <p:sp>
            <p:nvSpPr>
              <p:cNvPr id="104" name="Freeform 95">
                <a:extLst>
                  <a:ext uri="{FF2B5EF4-FFF2-40B4-BE49-F238E27FC236}">
                    <a16:creationId xmlns:a16="http://schemas.microsoft.com/office/drawing/2014/main" id="{ABD756D3-D4BA-8A73-2F9C-5A4396D1EA35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1593" y="1897"/>
                <a:ext cx="245" cy="45"/>
              </a:xfrm>
              <a:custGeom>
                <a:avLst/>
                <a:gdLst>
                  <a:gd name="T0" fmla="*/ 245 w 245"/>
                  <a:gd name="T1" fmla="*/ 45 h 45"/>
                  <a:gd name="T2" fmla="*/ 245 w 245"/>
                  <a:gd name="T3" fmla="*/ 0 h 45"/>
                  <a:gd name="T4" fmla="*/ 0 w 245"/>
                  <a:gd name="T5" fmla="*/ 0 h 45"/>
                  <a:gd name="T6" fmla="*/ 0 w 245"/>
                  <a:gd name="T7" fmla="*/ 45 h 45"/>
                  <a:gd name="T8" fmla="*/ 245 w 245"/>
                  <a:gd name="T9" fmla="*/ 45 h 45"/>
                  <a:gd name="T10" fmla="*/ 245 w 245"/>
                  <a:gd name="T11" fmla="*/ 45 h 45"/>
                  <a:gd name="T12" fmla="*/ 0 60000 65536"/>
                  <a:gd name="T13" fmla="*/ 0 60000 65536"/>
                  <a:gd name="T14" fmla="*/ 0 60000 65536"/>
                  <a:gd name="T15" fmla="*/ 0 60000 65536"/>
                  <a:gd name="T16" fmla="*/ 0 60000 65536"/>
                  <a:gd name="T17" fmla="*/ 0 60000 65536"/>
                  <a:gd name="T18" fmla="*/ 0 w 245"/>
                  <a:gd name="T19" fmla="*/ 0 h 45"/>
                  <a:gd name="T20" fmla="*/ 245 w 245"/>
                  <a:gd name="T21" fmla="*/ 45 h 45"/>
                </a:gdLst>
                <a:ahLst/>
                <a:cxnLst>
                  <a:cxn ang="T12">
                    <a:pos x="T0" y="T1"/>
                  </a:cxn>
                  <a:cxn ang="T13">
                    <a:pos x="T2" y="T3"/>
                  </a:cxn>
                  <a:cxn ang="T14">
                    <a:pos x="T4" y="T5"/>
                  </a:cxn>
                  <a:cxn ang="T15">
                    <a:pos x="T6" y="T7"/>
                  </a:cxn>
                  <a:cxn ang="T16">
                    <a:pos x="T8" y="T9"/>
                  </a:cxn>
                  <a:cxn ang="T17">
                    <a:pos x="T10" y="T11"/>
                  </a:cxn>
                </a:cxnLst>
                <a:rect l="T18" t="T19" r="T20" b="T21"/>
                <a:pathLst>
                  <a:path w="245" h="45">
                    <a:moveTo>
                      <a:pt x="245" y="45"/>
                    </a:moveTo>
                    <a:lnTo>
                      <a:pt x="245" y="0"/>
                    </a:lnTo>
                    <a:lnTo>
                      <a:pt x="0" y="0"/>
                    </a:lnTo>
                    <a:lnTo>
                      <a:pt x="0" y="45"/>
                    </a:lnTo>
                    <a:lnTo>
                      <a:pt x="245" y="45"/>
                    </a:lnTo>
                    <a:close/>
                  </a:path>
                </a:pathLst>
              </a:custGeom>
              <a:solidFill>
                <a:srgbClr val="A9212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 marL="0" marR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GB" sz="900" b="0" i="0" u="none" strike="noStrike" kern="1200" cap="none" spc="0" normalizeH="0" baseline="0" noProof="0">
                  <a:ln>
                    <a:noFill/>
                  </a:ln>
                  <a:solidFill>
                    <a:srgbClr val="38484E"/>
                  </a:solidFill>
                  <a:effectLst/>
                  <a:uLnTx/>
                  <a:uFillTx/>
                  <a:latin typeface="Roboto" panose="02000000000000000000" pitchFamily="2" charset="0"/>
                  <a:ea typeface="Roboto" panose="02000000000000000000" pitchFamily="2" charset="0"/>
                  <a:cs typeface="Arial" panose="020B0604020202020204" pitchFamily="34" charset="0"/>
                </a:endParaRPr>
              </a:p>
            </p:txBody>
          </p:sp>
          <p:sp>
            <p:nvSpPr>
              <p:cNvPr id="105" name="Freeform 96">
                <a:extLst>
                  <a:ext uri="{FF2B5EF4-FFF2-40B4-BE49-F238E27FC236}">
                    <a16:creationId xmlns:a16="http://schemas.microsoft.com/office/drawing/2014/main" id="{DC9E5D49-82D8-931B-5F2B-87E4A5D3C30E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1593" y="2003"/>
                <a:ext cx="245" cy="51"/>
              </a:xfrm>
              <a:custGeom>
                <a:avLst/>
                <a:gdLst>
                  <a:gd name="T0" fmla="*/ 245 w 245"/>
                  <a:gd name="T1" fmla="*/ 51 h 51"/>
                  <a:gd name="T2" fmla="*/ 245 w 245"/>
                  <a:gd name="T3" fmla="*/ 0 h 51"/>
                  <a:gd name="T4" fmla="*/ 0 w 245"/>
                  <a:gd name="T5" fmla="*/ 0 h 51"/>
                  <a:gd name="T6" fmla="*/ 0 w 245"/>
                  <a:gd name="T7" fmla="*/ 51 h 51"/>
                  <a:gd name="T8" fmla="*/ 245 w 245"/>
                  <a:gd name="T9" fmla="*/ 51 h 51"/>
                  <a:gd name="T10" fmla="*/ 245 w 245"/>
                  <a:gd name="T11" fmla="*/ 51 h 51"/>
                  <a:gd name="T12" fmla="*/ 0 60000 65536"/>
                  <a:gd name="T13" fmla="*/ 0 60000 65536"/>
                  <a:gd name="T14" fmla="*/ 0 60000 65536"/>
                  <a:gd name="T15" fmla="*/ 0 60000 65536"/>
                  <a:gd name="T16" fmla="*/ 0 60000 65536"/>
                  <a:gd name="T17" fmla="*/ 0 60000 65536"/>
                  <a:gd name="T18" fmla="*/ 0 w 245"/>
                  <a:gd name="T19" fmla="*/ 0 h 51"/>
                  <a:gd name="T20" fmla="*/ 245 w 245"/>
                  <a:gd name="T21" fmla="*/ 51 h 51"/>
                </a:gdLst>
                <a:ahLst/>
                <a:cxnLst>
                  <a:cxn ang="T12">
                    <a:pos x="T0" y="T1"/>
                  </a:cxn>
                  <a:cxn ang="T13">
                    <a:pos x="T2" y="T3"/>
                  </a:cxn>
                  <a:cxn ang="T14">
                    <a:pos x="T4" y="T5"/>
                  </a:cxn>
                  <a:cxn ang="T15">
                    <a:pos x="T6" y="T7"/>
                  </a:cxn>
                  <a:cxn ang="T16">
                    <a:pos x="T8" y="T9"/>
                  </a:cxn>
                  <a:cxn ang="T17">
                    <a:pos x="T10" y="T11"/>
                  </a:cxn>
                </a:cxnLst>
                <a:rect l="T18" t="T19" r="T20" b="T21"/>
                <a:pathLst>
                  <a:path w="245" h="51">
                    <a:moveTo>
                      <a:pt x="245" y="51"/>
                    </a:moveTo>
                    <a:lnTo>
                      <a:pt x="245" y="0"/>
                    </a:lnTo>
                    <a:lnTo>
                      <a:pt x="0" y="0"/>
                    </a:lnTo>
                    <a:lnTo>
                      <a:pt x="0" y="51"/>
                    </a:lnTo>
                    <a:lnTo>
                      <a:pt x="245" y="51"/>
                    </a:lnTo>
                    <a:close/>
                  </a:path>
                </a:pathLst>
              </a:custGeom>
              <a:solidFill>
                <a:srgbClr val="A9212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 marL="0" marR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GB" sz="900" b="0" i="0" u="none" strike="noStrike" kern="1200" cap="none" spc="0" normalizeH="0" baseline="0" noProof="0">
                  <a:ln>
                    <a:noFill/>
                  </a:ln>
                  <a:solidFill>
                    <a:srgbClr val="38484E"/>
                  </a:solidFill>
                  <a:effectLst/>
                  <a:uLnTx/>
                  <a:uFillTx/>
                  <a:latin typeface="Roboto" panose="02000000000000000000" pitchFamily="2" charset="0"/>
                  <a:ea typeface="Roboto" panose="02000000000000000000" pitchFamily="2" charset="0"/>
                  <a:cs typeface="Arial" panose="020B0604020202020204" pitchFamily="34" charset="0"/>
                </a:endParaRPr>
              </a:p>
            </p:txBody>
          </p:sp>
          <p:sp>
            <p:nvSpPr>
              <p:cNvPr id="106" name="Freeform 97">
                <a:extLst>
                  <a:ext uri="{FF2B5EF4-FFF2-40B4-BE49-F238E27FC236}">
                    <a16:creationId xmlns:a16="http://schemas.microsoft.com/office/drawing/2014/main" id="{A36DE4E4-862E-0679-612B-E36EF31C0769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1593" y="1897"/>
                <a:ext cx="245" cy="157"/>
              </a:xfrm>
              <a:custGeom>
                <a:avLst/>
                <a:gdLst>
                  <a:gd name="T0" fmla="*/ 245 w 245"/>
                  <a:gd name="T1" fmla="*/ 157 h 157"/>
                  <a:gd name="T2" fmla="*/ 245 w 245"/>
                  <a:gd name="T3" fmla="*/ 0 h 157"/>
                  <a:gd name="T4" fmla="*/ 0 w 245"/>
                  <a:gd name="T5" fmla="*/ 0 h 157"/>
                  <a:gd name="T6" fmla="*/ 0 w 245"/>
                  <a:gd name="T7" fmla="*/ 157 h 157"/>
                  <a:gd name="T8" fmla="*/ 245 w 245"/>
                  <a:gd name="T9" fmla="*/ 157 h 157"/>
                  <a:gd name="T10" fmla="*/ 245 w 245"/>
                  <a:gd name="T11" fmla="*/ 157 h 157"/>
                  <a:gd name="T12" fmla="*/ 0 60000 65536"/>
                  <a:gd name="T13" fmla="*/ 0 60000 65536"/>
                  <a:gd name="T14" fmla="*/ 0 60000 65536"/>
                  <a:gd name="T15" fmla="*/ 0 60000 65536"/>
                  <a:gd name="T16" fmla="*/ 0 60000 65536"/>
                  <a:gd name="T17" fmla="*/ 0 60000 65536"/>
                  <a:gd name="T18" fmla="*/ 0 w 245"/>
                  <a:gd name="T19" fmla="*/ 0 h 157"/>
                  <a:gd name="T20" fmla="*/ 245 w 245"/>
                  <a:gd name="T21" fmla="*/ 157 h 157"/>
                </a:gdLst>
                <a:ahLst/>
                <a:cxnLst>
                  <a:cxn ang="T12">
                    <a:pos x="T0" y="T1"/>
                  </a:cxn>
                  <a:cxn ang="T13">
                    <a:pos x="T2" y="T3"/>
                  </a:cxn>
                  <a:cxn ang="T14">
                    <a:pos x="T4" y="T5"/>
                  </a:cxn>
                  <a:cxn ang="T15">
                    <a:pos x="T6" y="T7"/>
                  </a:cxn>
                  <a:cxn ang="T16">
                    <a:pos x="T8" y="T9"/>
                  </a:cxn>
                  <a:cxn ang="T17">
                    <a:pos x="T10" y="T11"/>
                  </a:cxn>
                </a:cxnLst>
                <a:rect l="T18" t="T19" r="T20" b="T21"/>
                <a:pathLst>
                  <a:path w="245" h="157">
                    <a:moveTo>
                      <a:pt x="245" y="157"/>
                    </a:moveTo>
                    <a:lnTo>
                      <a:pt x="245" y="0"/>
                    </a:lnTo>
                    <a:lnTo>
                      <a:pt x="0" y="0"/>
                    </a:lnTo>
                    <a:lnTo>
                      <a:pt x="0" y="157"/>
                    </a:lnTo>
                    <a:lnTo>
                      <a:pt x="245" y="157"/>
                    </a:lnTo>
                  </a:path>
                </a:pathLst>
              </a:custGeom>
              <a:noFill/>
              <a:ln w="0">
                <a:solidFill>
                  <a:srgbClr val="000000"/>
                </a:soli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 marL="0" marR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GB" sz="900" b="0" i="0" u="none" strike="noStrike" kern="1200" cap="none" spc="0" normalizeH="0" baseline="0" noProof="0">
                  <a:ln>
                    <a:noFill/>
                  </a:ln>
                  <a:solidFill>
                    <a:srgbClr val="38484E"/>
                  </a:solidFill>
                  <a:effectLst/>
                  <a:uLnTx/>
                  <a:uFillTx/>
                  <a:latin typeface="Roboto" panose="02000000000000000000" pitchFamily="2" charset="0"/>
                  <a:ea typeface="Roboto" panose="02000000000000000000" pitchFamily="2" charset="0"/>
                  <a:cs typeface="Arial" panose="020B0604020202020204" pitchFamily="34" charset="0"/>
                </a:endParaRPr>
              </a:p>
            </p:txBody>
          </p:sp>
        </p:grpSp>
        <p:sp>
          <p:nvSpPr>
            <p:cNvPr id="102" name="Text Box 180">
              <a:extLst>
                <a:ext uri="{FF2B5EF4-FFF2-40B4-BE49-F238E27FC236}">
                  <a16:creationId xmlns:a16="http://schemas.microsoft.com/office/drawing/2014/main" id="{02AC3201-CE7F-A8CF-B319-63C4EC4854DB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510700" y="5384732"/>
              <a:ext cx="708025" cy="2143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marL="0" marR="0" lvl="0" indent="0" algn="ctr" defTabSz="914400" rtl="0" eaLnBrk="0" fontAlgn="base" latinLnBrk="0" hangingPunct="0">
                <a:lnSpc>
                  <a:spcPct val="100000"/>
                </a:lnSpc>
                <a:spcBef>
                  <a:spcPct val="5000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800" b="0" i="0" u="none" strike="noStrike" kern="1200" cap="none" spc="0" normalizeH="0" baseline="0" noProof="0" dirty="0">
                  <a:ln>
                    <a:noFill/>
                  </a:ln>
                  <a:solidFill>
                    <a:srgbClr val="38484E"/>
                  </a:solidFill>
                  <a:effectLst/>
                  <a:uLnTx/>
                  <a:uFillTx/>
                  <a:latin typeface="Roboto" panose="02000000000000000000" pitchFamily="2" charset="0"/>
                  <a:ea typeface="Roboto" panose="02000000000000000000" pitchFamily="2" charset="0"/>
                  <a:cs typeface="Arial" panose="020B0604020202020204" pitchFamily="34" charset="0"/>
                </a:rPr>
                <a:t>SPAIN</a:t>
              </a:r>
            </a:p>
          </p:txBody>
        </p:sp>
      </p:grpSp>
      <p:grpSp>
        <p:nvGrpSpPr>
          <p:cNvPr id="107" name="Group 106">
            <a:extLst>
              <a:ext uri="{FF2B5EF4-FFF2-40B4-BE49-F238E27FC236}">
                <a16:creationId xmlns:a16="http://schemas.microsoft.com/office/drawing/2014/main" id="{35022F99-CEDC-C51A-3F61-01CE74B97521}"/>
              </a:ext>
            </a:extLst>
          </p:cNvPr>
          <p:cNvGrpSpPr/>
          <p:nvPr/>
        </p:nvGrpSpPr>
        <p:grpSpPr>
          <a:xfrm>
            <a:off x="4648577" y="5404833"/>
            <a:ext cx="1142624" cy="468754"/>
            <a:chOff x="4648577" y="5131878"/>
            <a:chExt cx="1142624" cy="468754"/>
          </a:xfrm>
        </p:grpSpPr>
        <p:grpSp>
          <p:nvGrpSpPr>
            <p:cNvPr id="108" name="Group 66">
              <a:extLst>
                <a:ext uri="{FF2B5EF4-FFF2-40B4-BE49-F238E27FC236}">
                  <a16:creationId xmlns:a16="http://schemas.microsoft.com/office/drawing/2014/main" id="{01951033-C66E-DC0C-6A8A-91FDBB55A12D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5025420" y="5131878"/>
              <a:ext cx="388938" cy="247650"/>
              <a:chOff x="1593" y="2897"/>
              <a:chExt cx="245" cy="156"/>
            </a:xfrm>
          </p:grpSpPr>
          <p:sp>
            <p:nvSpPr>
              <p:cNvPr id="110" name="Freeform 67">
                <a:extLst>
                  <a:ext uri="{FF2B5EF4-FFF2-40B4-BE49-F238E27FC236}">
                    <a16:creationId xmlns:a16="http://schemas.microsoft.com/office/drawing/2014/main" id="{BA21E6E8-2A9B-BAE9-21CB-F94828810186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1593" y="2897"/>
                <a:ext cx="245" cy="156"/>
              </a:xfrm>
              <a:custGeom>
                <a:avLst/>
                <a:gdLst>
                  <a:gd name="T0" fmla="*/ 0 w 245"/>
                  <a:gd name="T1" fmla="*/ 156 h 156"/>
                  <a:gd name="T2" fmla="*/ 0 w 245"/>
                  <a:gd name="T3" fmla="*/ 0 h 156"/>
                  <a:gd name="T4" fmla="*/ 245 w 245"/>
                  <a:gd name="T5" fmla="*/ 0 h 156"/>
                  <a:gd name="T6" fmla="*/ 245 w 245"/>
                  <a:gd name="T7" fmla="*/ 156 h 156"/>
                  <a:gd name="T8" fmla="*/ 0 w 245"/>
                  <a:gd name="T9" fmla="*/ 156 h 156"/>
                  <a:gd name="T10" fmla="*/ 0 w 245"/>
                  <a:gd name="T11" fmla="*/ 156 h 156"/>
                  <a:gd name="T12" fmla="*/ 0 60000 65536"/>
                  <a:gd name="T13" fmla="*/ 0 60000 65536"/>
                  <a:gd name="T14" fmla="*/ 0 60000 65536"/>
                  <a:gd name="T15" fmla="*/ 0 60000 65536"/>
                  <a:gd name="T16" fmla="*/ 0 60000 65536"/>
                  <a:gd name="T17" fmla="*/ 0 60000 65536"/>
                  <a:gd name="T18" fmla="*/ 0 w 245"/>
                  <a:gd name="T19" fmla="*/ 0 h 156"/>
                  <a:gd name="T20" fmla="*/ 245 w 245"/>
                  <a:gd name="T21" fmla="*/ 156 h 156"/>
                </a:gdLst>
                <a:ahLst/>
                <a:cxnLst>
                  <a:cxn ang="T12">
                    <a:pos x="T0" y="T1"/>
                  </a:cxn>
                  <a:cxn ang="T13">
                    <a:pos x="T2" y="T3"/>
                  </a:cxn>
                  <a:cxn ang="T14">
                    <a:pos x="T4" y="T5"/>
                  </a:cxn>
                  <a:cxn ang="T15">
                    <a:pos x="T6" y="T7"/>
                  </a:cxn>
                  <a:cxn ang="T16">
                    <a:pos x="T8" y="T9"/>
                  </a:cxn>
                  <a:cxn ang="T17">
                    <a:pos x="T10" y="T11"/>
                  </a:cxn>
                </a:cxnLst>
                <a:rect l="T18" t="T19" r="T20" b="T21"/>
                <a:pathLst>
                  <a:path w="245" h="156">
                    <a:moveTo>
                      <a:pt x="0" y="156"/>
                    </a:moveTo>
                    <a:lnTo>
                      <a:pt x="0" y="0"/>
                    </a:lnTo>
                    <a:lnTo>
                      <a:pt x="245" y="0"/>
                    </a:lnTo>
                    <a:lnTo>
                      <a:pt x="245" y="156"/>
                    </a:lnTo>
                    <a:lnTo>
                      <a:pt x="0" y="156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 marL="0" marR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GB" sz="900" b="0" i="0" u="none" strike="noStrike" kern="1200" cap="none" spc="0" normalizeH="0" baseline="0" noProof="0">
                  <a:ln>
                    <a:noFill/>
                  </a:ln>
                  <a:solidFill>
                    <a:srgbClr val="38484E"/>
                  </a:solidFill>
                  <a:effectLst/>
                  <a:uLnTx/>
                  <a:uFillTx/>
                  <a:latin typeface="Roboto" panose="02000000000000000000" pitchFamily="2" charset="0"/>
                  <a:ea typeface="Roboto" panose="02000000000000000000" pitchFamily="2" charset="0"/>
                  <a:cs typeface="Arial" panose="020B0604020202020204" pitchFamily="34" charset="0"/>
                </a:endParaRPr>
              </a:p>
            </p:txBody>
          </p:sp>
          <p:sp>
            <p:nvSpPr>
              <p:cNvPr id="111" name="Freeform 68">
                <a:extLst>
                  <a:ext uri="{FF2B5EF4-FFF2-40B4-BE49-F238E27FC236}">
                    <a16:creationId xmlns:a16="http://schemas.microsoft.com/office/drawing/2014/main" id="{94FCD568-A561-F151-D8AF-32A1CED27A47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1593" y="2897"/>
                <a:ext cx="245" cy="156"/>
              </a:xfrm>
              <a:custGeom>
                <a:avLst/>
                <a:gdLst>
                  <a:gd name="T0" fmla="*/ 0 w 245"/>
                  <a:gd name="T1" fmla="*/ 67 h 156"/>
                  <a:gd name="T2" fmla="*/ 114 w 245"/>
                  <a:gd name="T3" fmla="*/ 67 h 156"/>
                  <a:gd name="T4" fmla="*/ 114 w 245"/>
                  <a:gd name="T5" fmla="*/ 0 h 156"/>
                  <a:gd name="T6" fmla="*/ 137 w 245"/>
                  <a:gd name="T7" fmla="*/ 0 h 156"/>
                  <a:gd name="T8" fmla="*/ 137 w 245"/>
                  <a:gd name="T9" fmla="*/ 67 h 156"/>
                  <a:gd name="T10" fmla="*/ 245 w 245"/>
                  <a:gd name="T11" fmla="*/ 67 h 156"/>
                  <a:gd name="T12" fmla="*/ 245 w 245"/>
                  <a:gd name="T13" fmla="*/ 89 h 156"/>
                  <a:gd name="T14" fmla="*/ 137 w 245"/>
                  <a:gd name="T15" fmla="*/ 89 h 156"/>
                  <a:gd name="T16" fmla="*/ 137 w 245"/>
                  <a:gd name="T17" fmla="*/ 156 h 156"/>
                  <a:gd name="T18" fmla="*/ 114 w 245"/>
                  <a:gd name="T19" fmla="*/ 156 h 156"/>
                  <a:gd name="T20" fmla="*/ 114 w 245"/>
                  <a:gd name="T21" fmla="*/ 89 h 156"/>
                  <a:gd name="T22" fmla="*/ 0 w 245"/>
                  <a:gd name="T23" fmla="*/ 89 h 156"/>
                  <a:gd name="T24" fmla="*/ 0 w 245"/>
                  <a:gd name="T25" fmla="*/ 67 h 156"/>
                  <a:gd name="T26" fmla="*/ 0 w 245"/>
                  <a:gd name="T27" fmla="*/ 67 h 15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w 245"/>
                  <a:gd name="T43" fmla="*/ 0 h 156"/>
                  <a:gd name="T44" fmla="*/ 245 w 245"/>
                  <a:gd name="T45" fmla="*/ 156 h 156"/>
                </a:gdLst>
                <a:ahLst/>
                <a:cxnLst>
                  <a:cxn ang="T28">
                    <a:pos x="T0" y="T1"/>
                  </a:cxn>
                  <a:cxn ang="T29">
                    <a:pos x="T2" y="T3"/>
                  </a:cxn>
                  <a:cxn ang="T30">
                    <a:pos x="T4" y="T5"/>
                  </a:cxn>
                  <a:cxn ang="T31">
                    <a:pos x="T6" y="T7"/>
                  </a:cxn>
                  <a:cxn ang="T32">
                    <a:pos x="T8" y="T9"/>
                  </a:cxn>
                  <a:cxn ang="T33">
                    <a:pos x="T10" y="T11"/>
                  </a:cxn>
                  <a:cxn ang="T34">
                    <a:pos x="T12" y="T13"/>
                  </a:cxn>
                  <a:cxn ang="T35">
                    <a:pos x="T14" y="T15"/>
                  </a:cxn>
                  <a:cxn ang="T36">
                    <a:pos x="T16" y="T17"/>
                  </a:cxn>
                  <a:cxn ang="T37">
                    <a:pos x="T18" y="T19"/>
                  </a:cxn>
                  <a:cxn ang="T38">
                    <a:pos x="T20" y="T21"/>
                  </a:cxn>
                  <a:cxn ang="T39">
                    <a:pos x="T22" y="T23"/>
                  </a:cxn>
                  <a:cxn ang="T40">
                    <a:pos x="T24" y="T25"/>
                  </a:cxn>
                  <a:cxn ang="T41">
                    <a:pos x="T26" y="T27"/>
                  </a:cxn>
                </a:cxnLst>
                <a:rect l="T42" t="T43" r="T44" b="T45"/>
                <a:pathLst>
                  <a:path w="245" h="156">
                    <a:moveTo>
                      <a:pt x="0" y="67"/>
                    </a:moveTo>
                    <a:lnTo>
                      <a:pt x="114" y="67"/>
                    </a:lnTo>
                    <a:lnTo>
                      <a:pt x="114" y="0"/>
                    </a:lnTo>
                    <a:lnTo>
                      <a:pt x="137" y="0"/>
                    </a:lnTo>
                    <a:lnTo>
                      <a:pt x="137" y="67"/>
                    </a:lnTo>
                    <a:lnTo>
                      <a:pt x="245" y="67"/>
                    </a:lnTo>
                    <a:lnTo>
                      <a:pt x="245" y="89"/>
                    </a:lnTo>
                    <a:lnTo>
                      <a:pt x="137" y="89"/>
                    </a:lnTo>
                    <a:lnTo>
                      <a:pt x="137" y="156"/>
                    </a:lnTo>
                    <a:lnTo>
                      <a:pt x="114" y="156"/>
                    </a:lnTo>
                    <a:lnTo>
                      <a:pt x="114" y="89"/>
                    </a:lnTo>
                    <a:lnTo>
                      <a:pt x="0" y="89"/>
                    </a:lnTo>
                    <a:lnTo>
                      <a:pt x="0" y="67"/>
                    </a:lnTo>
                    <a:close/>
                  </a:path>
                </a:pathLst>
              </a:custGeom>
              <a:solidFill>
                <a:srgbClr val="FF0000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 marL="0" marR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GB" sz="900" b="0" i="0" u="none" strike="noStrike" kern="1200" cap="none" spc="0" normalizeH="0" baseline="0" noProof="0">
                  <a:ln>
                    <a:noFill/>
                  </a:ln>
                  <a:solidFill>
                    <a:srgbClr val="38484E"/>
                  </a:solidFill>
                  <a:effectLst/>
                  <a:uLnTx/>
                  <a:uFillTx/>
                  <a:latin typeface="Roboto" panose="02000000000000000000" pitchFamily="2" charset="0"/>
                  <a:ea typeface="Roboto" panose="02000000000000000000" pitchFamily="2" charset="0"/>
                  <a:cs typeface="Arial" panose="020B0604020202020204" pitchFamily="34" charset="0"/>
                </a:endParaRPr>
              </a:p>
            </p:txBody>
          </p:sp>
          <p:sp>
            <p:nvSpPr>
              <p:cNvPr id="112" name="Freeform 69">
                <a:extLst>
                  <a:ext uri="{FF2B5EF4-FFF2-40B4-BE49-F238E27FC236}">
                    <a16:creationId xmlns:a16="http://schemas.microsoft.com/office/drawing/2014/main" id="{B83CE7DE-A875-7A6E-7491-6DC1DFE709CB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1742" y="2897"/>
                <a:ext cx="66" cy="50"/>
              </a:xfrm>
              <a:custGeom>
                <a:avLst/>
                <a:gdLst>
                  <a:gd name="T0" fmla="*/ 0 w 66"/>
                  <a:gd name="T1" fmla="*/ 0 h 50"/>
                  <a:gd name="T2" fmla="*/ 0 w 66"/>
                  <a:gd name="T3" fmla="*/ 50 h 50"/>
                  <a:gd name="T4" fmla="*/ 66 w 66"/>
                  <a:gd name="T5" fmla="*/ 0 h 50"/>
                  <a:gd name="T6" fmla="*/ 0 w 66"/>
                  <a:gd name="T7" fmla="*/ 0 h 50"/>
                  <a:gd name="T8" fmla="*/ 0 w 66"/>
                  <a:gd name="T9" fmla="*/ 0 h 50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66"/>
                  <a:gd name="T16" fmla="*/ 0 h 50"/>
                  <a:gd name="T17" fmla="*/ 66 w 66"/>
                  <a:gd name="T18" fmla="*/ 50 h 50"/>
                </a:gdLst>
                <a:ahLst/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66" h="50">
                    <a:moveTo>
                      <a:pt x="0" y="0"/>
                    </a:moveTo>
                    <a:lnTo>
                      <a:pt x="0" y="50"/>
                    </a:lnTo>
                    <a:lnTo>
                      <a:pt x="66" y="0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0C419A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 marL="0" marR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GB" sz="900" b="0" i="0" u="none" strike="noStrike" kern="1200" cap="none" spc="0" normalizeH="0" baseline="0" noProof="0">
                  <a:ln>
                    <a:noFill/>
                  </a:ln>
                  <a:solidFill>
                    <a:srgbClr val="38484E"/>
                  </a:solidFill>
                  <a:effectLst/>
                  <a:uLnTx/>
                  <a:uFillTx/>
                  <a:latin typeface="Roboto" panose="02000000000000000000" pitchFamily="2" charset="0"/>
                  <a:ea typeface="Roboto" panose="02000000000000000000" pitchFamily="2" charset="0"/>
                  <a:cs typeface="Arial" panose="020B0604020202020204" pitchFamily="34" charset="0"/>
                </a:endParaRPr>
              </a:p>
            </p:txBody>
          </p:sp>
          <p:sp>
            <p:nvSpPr>
              <p:cNvPr id="113" name="Freeform 70">
                <a:extLst>
                  <a:ext uri="{FF2B5EF4-FFF2-40B4-BE49-F238E27FC236}">
                    <a16:creationId xmlns:a16="http://schemas.microsoft.com/office/drawing/2014/main" id="{189AEB93-C3B0-1096-90DC-7822A9D7233B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1778" y="2914"/>
                <a:ext cx="60" cy="39"/>
              </a:xfrm>
              <a:custGeom>
                <a:avLst/>
                <a:gdLst>
                  <a:gd name="T0" fmla="*/ 0 w 60"/>
                  <a:gd name="T1" fmla="*/ 39 h 39"/>
                  <a:gd name="T2" fmla="*/ 60 w 60"/>
                  <a:gd name="T3" fmla="*/ 39 h 39"/>
                  <a:gd name="T4" fmla="*/ 60 w 60"/>
                  <a:gd name="T5" fmla="*/ 0 h 39"/>
                  <a:gd name="T6" fmla="*/ 0 w 60"/>
                  <a:gd name="T7" fmla="*/ 39 h 39"/>
                  <a:gd name="T8" fmla="*/ 0 w 60"/>
                  <a:gd name="T9" fmla="*/ 39 h 39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60"/>
                  <a:gd name="T16" fmla="*/ 0 h 39"/>
                  <a:gd name="T17" fmla="*/ 60 w 60"/>
                  <a:gd name="T18" fmla="*/ 39 h 39"/>
                </a:gdLst>
                <a:ahLst/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60" h="39">
                    <a:moveTo>
                      <a:pt x="0" y="39"/>
                    </a:moveTo>
                    <a:lnTo>
                      <a:pt x="60" y="39"/>
                    </a:lnTo>
                    <a:lnTo>
                      <a:pt x="60" y="0"/>
                    </a:lnTo>
                    <a:lnTo>
                      <a:pt x="0" y="39"/>
                    </a:lnTo>
                    <a:close/>
                  </a:path>
                </a:pathLst>
              </a:custGeom>
              <a:solidFill>
                <a:srgbClr val="0C419A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 marL="0" marR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GB" sz="900" b="0" i="0" u="none" strike="noStrike" kern="1200" cap="none" spc="0" normalizeH="0" baseline="0" noProof="0">
                  <a:ln>
                    <a:noFill/>
                  </a:ln>
                  <a:solidFill>
                    <a:srgbClr val="38484E"/>
                  </a:solidFill>
                  <a:effectLst/>
                  <a:uLnTx/>
                  <a:uFillTx/>
                  <a:latin typeface="Roboto" panose="02000000000000000000" pitchFamily="2" charset="0"/>
                  <a:ea typeface="Roboto" panose="02000000000000000000" pitchFamily="2" charset="0"/>
                  <a:cs typeface="Arial" panose="020B0604020202020204" pitchFamily="34" charset="0"/>
                </a:endParaRPr>
              </a:p>
            </p:txBody>
          </p:sp>
          <p:sp>
            <p:nvSpPr>
              <p:cNvPr id="114" name="Freeform 71">
                <a:extLst>
                  <a:ext uri="{FF2B5EF4-FFF2-40B4-BE49-F238E27FC236}">
                    <a16:creationId xmlns:a16="http://schemas.microsoft.com/office/drawing/2014/main" id="{947AF9AF-CFBA-8C35-3F2E-1CEE5764315A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1742" y="2897"/>
                <a:ext cx="96" cy="56"/>
              </a:xfrm>
              <a:custGeom>
                <a:avLst/>
                <a:gdLst>
                  <a:gd name="T0" fmla="*/ 0 w 96"/>
                  <a:gd name="T1" fmla="*/ 56 h 56"/>
                  <a:gd name="T2" fmla="*/ 78 w 96"/>
                  <a:gd name="T3" fmla="*/ 0 h 56"/>
                  <a:gd name="T4" fmla="*/ 96 w 96"/>
                  <a:gd name="T5" fmla="*/ 0 h 56"/>
                  <a:gd name="T6" fmla="*/ 18 w 96"/>
                  <a:gd name="T7" fmla="*/ 56 h 56"/>
                  <a:gd name="T8" fmla="*/ 0 w 96"/>
                  <a:gd name="T9" fmla="*/ 56 h 56"/>
                  <a:gd name="T10" fmla="*/ 0 w 96"/>
                  <a:gd name="T11" fmla="*/ 56 h 56"/>
                  <a:gd name="T12" fmla="*/ 0 60000 65536"/>
                  <a:gd name="T13" fmla="*/ 0 60000 65536"/>
                  <a:gd name="T14" fmla="*/ 0 60000 65536"/>
                  <a:gd name="T15" fmla="*/ 0 60000 65536"/>
                  <a:gd name="T16" fmla="*/ 0 60000 65536"/>
                  <a:gd name="T17" fmla="*/ 0 60000 65536"/>
                  <a:gd name="T18" fmla="*/ 0 w 96"/>
                  <a:gd name="T19" fmla="*/ 0 h 56"/>
                  <a:gd name="T20" fmla="*/ 96 w 96"/>
                  <a:gd name="T21" fmla="*/ 56 h 56"/>
                </a:gdLst>
                <a:ahLst/>
                <a:cxnLst>
                  <a:cxn ang="T12">
                    <a:pos x="T0" y="T1"/>
                  </a:cxn>
                  <a:cxn ang="T13">
                    <a:pos x="T2" y="T3"/>
                  </a:cxn>
                  <a:cxn ang="T14">
                    <a:pos x="T4" y="T5"/>
                  </a:cxn>
                  <a:cxn ang="T15">
                    <a:pos x="T6" y="T7"/>
                  </a:cxn>
                  <a:cxn ang="T16">
                    <a:pos x="T8" y="T9"/>
                  </a:cxn>
                  <a:cxn ang="T17">
                    <a:pos x="T10" y="T11"/>
                  </a:cxn>
                </a:cxnLst>
                <a:rect l="T18" t="T19" r="T20" b="T21"/>
                <a:pathLst>
                  <a:path w="96" h="56">
                    <a:moveTo>
                      <a:pt x="0" y="56"/>
                    </a:moveTo>
                    <a:lnTo>
                      <a:pt x="78" y="0"/>
                    </a:lnTo>
                    <a:lnTo>
                      <a:pt x="96" y="0"/>
                    </a:lnTo>
                    <a:lnTo>
                      <a:pt x="18" y="56"/>
                    </a:lnTo>
                    <a:lnTo>
                      <a:pt x="0" y="56"/>
                    </a:lnTo>
                    <a:close/>
                  </a:path>
                </a:pathLst>
              </a:custGeom>
              <a:solidFill>
                <a:srgbClr val="FF0000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 marL="0" marR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GB" sz="900" b="0" i="0" u="none" strike="noStrike" kern="1200" cap="none" spc="0" normalizeH="0" baseline="0" noProof="0">
                  <a:ln>
                    <a:noFill/>
                  </a:ln>
                  <a:solidFill>
                    <a:srgbClr val="38484E"/>
                  </a:solidFill>
                  <a:effectLst/>
                  <a:uLnTx/>
                  <a:uFillTx/>
                  <a:latin typeface="Roboto" panose="02000000000000000000" pitchFamily="2" charset="0"/>
                  <a:ea typeface="Roboto" panose="02000000000000000000" pitchFamily="2" charset="0"/>
                  <a:cs typeface="Arial" panose="020B0604020202020204" pitchFamily="34" charset="0"/>
                </a:endParaRPr>
              </a:p>
            </p:txBody>
          </p:sp>
          <p:sp>
            <p:nvSpPr>
              <p:cNvPr id="115" name="Freeform 72">
                <a:extLst>
                  <a:ext uri="{FF2B5EF4-FFF2-40B4-BE49-F238E27FC236}">
                    <a16:creationId xmlns:a16="http://schemas.microsoft.com/office/drawing/2014/main" id="{0345FAD4-8275-F210-84D7-32D2D6E26983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1617" y="2897"/>
                <a:ext cx="78" cy="45"/>
              </a:xfrm>
              <a:custGeom>
                <a:avLst/>
                <a:gdLst>
                  <a:gd name="T0" fmla="*/ 78 w 78"/>
                  <a:gd name="T1" fmla="*/ 0 h 45"/>
                  <a:gd name="T2" fmla="*/ 78 w 78"/>
                  <a:gd name="T3" fmla="*/ 45 h 45"/>
                  <a:gd name="T4" fmla="*/ 0 w 78"/>
                  <a:gd name="T5" fmla="*/ 0 h 45"/>
                  <a:gd name="T6" fmla="*/ 78 w 78"/>
                  <a:gd name="T7" fmla="*/ 0 h 45"/>
                  <a:gd name="T8" fmla="*/ 78 w 78"/>
                  <a:gd name="T9" fmla="*/ 0 h 45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78"/>
                  <a:gd name="T16" fmla="*/ 0 h 45"/>
                  <a:gd name="T17" fmla="*/ 78 w 78"/>
                  <a:gd name="T18" fmla="*/ 45 h 45"/>
                </a:gdLst>
                <a:ahLst/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78" h="45">
                    <a:moveTo>
                      <a:pt x="78" y="0"/>
                    </a:moveTo>
                    <a:lnTo>
                      <a:pt x="78" y="45"/>
                    </a:lnTo>
                    <a:lnTo>
                      <a:pt x="0" y="0"/>
                    </a:lnTo>
                    <a:lnTo>
                      <a:pt x="78" y="0"/>
                    </a:lnTo>
                    <a:close/>
                  </a:path>
                </a:pathLst>
              </a:custGeom>
              <a:solidFill>
                <a:srgbClr val="0C419A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 marL="0" marR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GB" sz="900" b="0" i="0" u="none" strike="noStrike" kern="1200" cap="none" spc="0" normalizeH="0" baseline="0" noProof="0">
                  <a:ln>
                    <a:noFill/>
                  </a:ln>
                  <a:solidFill>
                    <a:srgbClr val="38484E"/>
                  </a:solidFill>
                  <a:effectLst/>
                  <a:uLnTx/>
                  <a:uFillTx/>
                  <a:latin typeface="Roboto" panose="02000000000000000000" pitchFamily="2" charset="0"/>
                  <a:ea typeface="Roboto" panose="02000000000000000000" pitchFamily="2" charset="0"/>
                  <a:cs typeface="Arial" panose="020B0604020202020204" pitchFamily="34" charset="0"/>
                </a:endParaRPr>
              </a:p>
            </p:txBody>
          </p:sp>
          <p:sp>
            <p:nvSpPr>
              <p:cNvPr id="116" name="Freeform 73">
                <a:extLst>
                  <a:ext uri="{FF2B5EF4-FFF2-40B4-BE49-F238E27FC236}">
                    <a16:creationId xmlns:a16="http://schemas.microsoft.com/office/drawing/2014/main" id="{DAEC2DD0-832B-EB91-0100-DB2C236F04A1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1593" y="2914"/>
                <a:ext cx="60" cy="39"/>
              </a:xfrm>
              <a:custGeom>
                <a:avLst/>
                <a:gdLst>
                  <a:gd name="T0" fmla="*/ 60 w 60"/>
                  <a:gd name="T1" fmla="*/ 39 h 39"/>
                  <a:gd name="T2" fmla="*/ 0 w 60"/>
                  <a:gd name="T3" fmla="*/ 39 h 39"/>
                  <a:gd name="T4" fmla="*/ 0 w 60"/>
                  <a:gd name="T5" fmla="*/ 0 h 39"/>
                  <a:gd name="T6" fmla="*/ 60 w 60"/>
                  <a:gd name="T7" fmla="*/ 39 h 39"/>
                  <a:gd name="T8" fmla="*/ 60 w 60"/>
                  <a:gd name="T9" fmla="*/ 39 h 39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60"/>
                  <a:gd name="T16" fmla="*/ 0 h 39"/>
                  <a:gd name="T17" fmla="*/ 60 w 60"/>
                  <a:gd name="T18" fmla="*/ 39 h 39"/>
                </a:gdLst>
                <a:ahLst/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60" h="39">
                    <a:moveTo>
                      <a:pt x="60" y="39"/>
                    </a:moveTo>
                    <a:lnTo>
                      <a:pt x="0" y="39"/>
                    </a:lnTo>
                    <a:lnTo>
                      <a:pt x="0" y="0"/>
                    </a:lnTo>
                    <a:lnTo>
                      <a:pt x="60" y="39"/>
                    </a:lnTo>
                    <a:close/>
                  </a:path>
                </a:pathLst>
              </a:custGeom>
              <a:solidFill>
                <a:srgbClr val="0C419A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 marL="0" marR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GB" sz="900" b="0" i="0" u="none" strike="noStrike" kern="1200" cap="none" spc="0" normalizeH="0" baseline="0" noProof="0">
                  <a:ln>
                    <a:noFill/>
                  </a:ln>
                  <a:solidFill>
                    <a:srgbClr val="38484E"/>
                  </a:solidFill>
                  <a:effectLst/>
                  <a:uLnTx/>
                  <a:uFillTx/>
                  <a:latin typeface="Roboto" panose="02000000000000000000" pitchFamily="2" charset="0"/>
                  <a:ea typeface="Roboto" panose="02000000000000000000" pitchFamily="2" charset="0"/>
                  <a:cs typeface="Arial" panose="020B0604020202020204" pitchFamily="34" charset="0"/>
                </a:endParaRPr>
              </a:p>
            </p:txBody>
          </p:sp>
          <p:sp>
            <p:nvSpPr>
              <p:cNvPr id="117" name="Freeform 74">
                <a:extLst>
                  <a:ext uri="{FF2B5EF4-FFF2-40B4-BE49-F238E27FC236}">
                    <a16:creationId xmlns:a16="http://schemas.microsoft.com/office/drawing/2014/main" id="{26936182-8A06-F7A2-D6A9-829397D4A3FE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1593" y="2897"/>
                <a:ext cx="96" cy="56"/>
              </a:xfrm>
              <a:custGeom>
                <a:avLst/>
                <a:gdLst>
                  <a:gd name="T0" fmla="*/ 96 w 96"/>
                  <a:gd name="T1" fmla="*/ 56 h 56"/>
                  <a:gd name="T2" fmla="*/ 0 w 96"/>
                  <a:gd name="T3" fmla="*/ 0 h 56"/>
                  <a:gd name="T4" fmla="*/ 6 w 96"/>
                  <a:gd name="T5" fmla="*/ 11 h 56"/>
                  <a:gd name="T6" fmla="*/ 78 w 96"/>
                  <a:gd name="T7" fmla="*/ 56 h 56"/>
                  <a:gd name="T8" fmla="*/ 96 w 96"/>
                  <a:gd name="T9" fmla="*/ 56 h 56"/>
                  <a:gd name="T10" fmla="*/ 96 w 96"/>
                  <a:gd name="T11" fmla="*/ 56 h 56"/>
                  <a:gd name="T12" fmla="*/ 0 60000 65536"/>
                  <a:gd name="T13" fmla="*/ 0 60000 65536"/>
                  <a:gd name="T14" fmla="*/ 0 60000 65536"/>
                  <a:gd name="T15" fmla="*/ 0 60000 65536"/>
                  <a:gd name="T16" fmla="*/ 0 60000 65536"/>
                  <a:gd name="T17" fmla="*/ 0 60000 65536"/>
                  <a:gd name="T18" fmla="*/ 0 w 96"/>
                  <a:gd name="T19" fmla="*/ 0 h 56"/>
                  <a:gd name="T20" fmla="*/ 96 w 96"/>
                  <a:gd name="T21" fmla="*/ 56 h 56"/>
                </a:gdLst>
                <a:ahLst/>
                <a:cxnLst>
                  <a:cxn ang="T12">
                    <a:pos x="T0" y="T1"/>
                  </a:cxn>
                  <a:cxn ang="T13">
                    <a:pos x="T2" y="T3"/>
                  </a:cxn>
                  <a:cxn ang="T14">
                    <a:pos x="T4" y="T5"/>
                  </a:cxn>
                  <a:cxn ang="T15">
                    <a:pos x="T6" y="T7"/>
                  </a:cxn>
                  <a:cxn ang="T16">
                    <a:pos x="T8" y="T9"/>
                  </a:cxn>
                  <a:cxn ang="T17">
                    <a:pos x="T10" y="T11"/>
                  </a:cxn>
                </a:cxnLst>
                <a:rect l="T18" t="T19" r="T20" b="T21"/>
                <a:pathLst>
                  <a:path w="96" h="56">
                    <a:moveTo>
                      <a:pt x="96" y="56"/>
                    </a:moveTo>
                    <a:lnTo>
                      <a:pt x="0" y="0"/>
                    </a:lnTo>
                    <a:lnTo>
                      <a:pt x="6" y="11"/>
                    </a:lnTo>
                    <a:lnTo>
                      <a:pt x="78" y="56"/>
                    </a:lnTo>
                    <a:lnTo>
                      <a:pt x="96" y="56"/>
                    </a:lnTo>
                    <a:close/>
                  </a:path>
                </a:pathLst>
              </a:custGeom>
              <a:solidFill>
                <a:srgbClr val="FF0000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 marL="0" marR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GB" sz="900" b="0" i="0" u="none" strike="noStrike" kern="1200" cap="none" spc="0" normalizeH="0" baseline="0" noProof="0">
                  <a:ln>
                    <a:noFill/>
                  </a:ln>
                  <a:solidFill>
                    <a:srgbClr val="38484E"/>
                  </a:solidFill>
                  <a:effectLst/>
                  <a:uLnTx/>
                  <a:uFillTx/>
                  <a:latin typeface="Roboto" panose="02000000000000000000" pitchFamily="2" charset="0"/>
                  <a:ea typeface="Roboto" panose="02000000000000000000" pitchFamily="2" charset="0"/>
                  <a:cs typeface="Arial" panose="020B0604020202020204" pitchFamily="34" charset="0"/>
                </a:endParaRPr>
              </a:p>
            </p:txBody>
          </p:sp>
          <p:sp>
            <p:nvSpPr>
              <p:cNvPr id="118" name="Freeform 75">
                <a:extLst>
                  <a:ext uri="{FF2B5EF4-FFF2-40B4-BE49-F238E27FC236}">
                    <a16:creationId xmlns:a16="http://schemas.microsoft.com/office/drawing/2014/main" id="{B9A7151D-AF7E-9F14-0778-EEDD2C996178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1742" y="3009"/>
                <a:ext cx="72" cy="44"/>
              </a:xfrm>
              <a:custGeom>
                <a:avLst/>
                <a:gdLst>
                  <a:gd name="T0" fmla="*/ 0 w 72"/>
                  <a:gd name="T1" fmla="*/ 44 h 44"/>
                  <a:gd name="T2" fmla="*/ 0 w 72"/>
                  <a:gd name="T3" fmla="*/ 0 h 44"/>
                  <a:gd name="T4" fmla="*/ 72 w 72"/>
                  <a:gd name="T5" fmla="*/ 44 h 44"/>
                  <a:gd name="T6" fmla="*/ 0 w 72"/>
                  <a:gd name="T7" fmla="*/ 44 h 44"/>
                  <a:gd name="T8" fmla="*/ 0 w 72"/>
                  <a:gd name="T9" fmla="*/ 44 h 44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72"/>
                  <a:gd name="T16" fmla="*/ 0 h 44"/>
                  <a:gd name="T17" fmla="*/ 72 w 72"/>
                  <a:gd name="T18" fmla="*/ 44 h 44"/>
                </a:gdLst>
                <a:ahLst/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72" h="44">
                    <a:moveTo>
                      <a:pt x="0" y="44"/>
                    </a:moveTo>
                    <a:lnTo>
                      <a:pt x="0" y="0"/>
                    </a:lnTo>
                    <a:lnTo>
                      <a:pt x="72" y="44"/>
                    </a:lnTo>
                    <a:lnTo>
                      <a:pt x="0" y="44"/>
                    </a:lnTo>
                    <a:close/>
                  </a:path>
                </a:pathLst>
              </a:custGeom>
              <a:solidFill>
                <a:srgbClr val="0C419A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 marL="0" marR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GB" sz="900" b="0" i="0" u="none" strike="noStrike" kern="1200" cap="none" spc="0" normalizeH="0" baseline="0" noProof="0">
                  <a:ln>
                    <a:noFill/>
                  </a:ln>
                  <a:solidFill>
                    <a:srgbClr val="38484E"/>
                  </a:solidFill>
                  <a:effectLst/>
                  <a:uLnTx/>
                  <a:uFillTx/>
                  <a:latin typeface="Roboto" panose="02000000000000000000" pitchFamily="2" charset="0"/>
                  <a:ea typeface="Roboto" panose="02000000000000000000" pitchFamily="2" charset="0"/>
                  <a:cs typeface="Arial" panose="020B0604020202020204" pitchFamily="34" charset="0"/>
                </a:endParaRPr>
              </a:p>
            </p:txBody>
          </p:sp>
          <p:sp>
            <p:nvSpPr>
              <p:cNvPr id="119" name="Freeform 76">
                <a:extLst>
                  <a:ext uri="{FF2B5EF4-FFF2-40B4-BE49-F238E27FC236}">
                    <a16:creationId xmlns:a16="http://schemas.microsoft.com/office/drawing/2014/main" id="{3FF0C6A2-9E92-C4EA-56ED-D5B0207A6C86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1778" y="2998"/>
                <a:ext cx="60" cy="39"/>
              </a:xfrm>
              <a:custGeom>
                <a:avLst/>
                <a:gdLst>
                  <a:gd name="T0" fmla="*/ 0 w 60"/>
                  <a:gd name="T1" fmla="*/ 0 h 39"/>
                  <a:gd name="T2" fmla="*/ 60 w 60"/>
                  <a:gd name="T3" fmla="*/ 0 h 39"/>
                  <a:gd name="T4" fmla="*/ 60 w 60"/>
                  <a:gd name="T5" fmla="*/ 39 h 39"/>
                  <a:gd name="T6" fmla="*/ 0 w 60"/>
                  <a:gd name="T7" fmla="*/ 0 h 39"/>
                  <a:gd name="T8" fmla="*/ 0 w 60"/>
                  <a:gd name="T9" fmla="*/ 0 h 39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60"/>
                  <a:gd name="T16" fmla="*/ 0 h 39"/>
                  <a:gd name="T17" fmla="*/ 60 w 60"/>
                  <a:gd name="T18" fmla="*/ 39 h 39"/>
                </a:gdLst>
                <a:ahLst/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60" h="39">
                    <a:moveTo>
                      <a:pt x="0" y="0"/>
                    </a:moveTo>
                    <a:lnTo>
                      <a:pt x="60" y="0"/>
                    </a:lnTo>
                    <a:lnTo>
                      <a:pt x="60" y="39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0C419A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 marL="0" marR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GB" sz="900" b="0" i="0" u="none" strike="noStrike" kern="1200" cap="none" spc="0" normalizeH="0" baseline="0" noProof="0">
                  <a:ln>
                    <a:noFill/>
                  </a:ln>
                  <a:solidFill>
                    <a:srgbClr val="38484E"/>
                  </a:solidFill>
                  <a:effectLst/>
                  <a:uLnTx/>
                  <a:uFillTx/>
                  <a:latin typeface="Roboto" panose="02000000000000000000" pitchFamily="2" charset="0"/>
                  <a:ea typeface="Roboto" panose="02000000000000000000" pitchFamily="2" charset="0"/>
                  <a:cs typeface="Arial" panose="020B0604020202020204" pitchFamily="34" charset="0"/>
                </a:endParaRPr>
              </a:p>
            </p:txBody>
          </p:sp>
          <p:sp>
            <p:nvSpPr>
              <p:cNvPr id="120" name="Freeform 77">
                <a:extLst>
                  <a:ext uri="{FF2B5EF4-FFF2-40B4-BE49-F238E27FC236}">
                    <a16:creationId xmlns:a16="http://schemas.microsoft.com/office/drawing/2014/main" id="{E68CD6D7-4534-6D33-22C7-FE924F7933BE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1754" y="2998"/>
                <a:ext cx="84" cy="55"/>
              </a:xfrm>
              <a:custGeom>
                <a:avLst/>
                <a:gdLst>
                  <a:gd name="T0" fmla="*/ 0 w 84"/>
                  <a:gd name="T1" fmla="*/ 0 h 55"/>
                  <a:gd name="T2" fmla="*/ 84 w 84"/>
                  <a:gd name="T3" fmla="*/ 55 h 55"/>
                  <a:gd name="T4" fmla="*/ 84 w 84"/>
                  <a:gd name="T5" fmla="*/ 44 h 55"/>
                  <a:gd name="T6" fmla="*/ 18 w 84"/>
                  <a:gd name="T7" fmla="*/ 0 h 55"/>
                  <a:gd name="T8" fmla="*/ 0 w 84"/>
                  <a:gd name="T9" fmla="*/ 0 h 55"/>
                  <a:gd name="T10" fmla="*/ 0 w 84"/>
                  <a:gd name="T11" fmla="*/ 0 h 55"/>
                  <a:gd name="T12" fmla="*/ 0 60000 65536"/>
                  <a:gd name="T13" fmla="*/ 0 60000 65536"/>
                  <a:gd name="T14" fmla="*/ 0 60000 65536"/>
                  <a:gd name="T15" fmla="*/ 0 60000 65536"/>
                  <a:gd name="T16" fmla="*/ 0 60000 65536"/>
                  <a:gd name="T17" fmla="*/ 0 60000 65536"/>
                  <a:gd name="T18" fmla="*/ 0 w 84"/>
                  <a:gd name="T19" fmla="*/ 0 h 55"/>
                  <a:gd name="T20" fmla="*/ 84 w 84"/>
                  <a:gd name="T21" fmla="*/ 55 h 55"/>
                </a:gdLst>
                <a:ahLst/>
                <a:cxnLst>
                  <a:cxn ang="T12">
                    <a:pos x="T0" y="T1"/>
                  </a:cxn>
                  <a:cxn ang="T13">
                    <a:pos x="T2" y="T3"/>
                  </a:cxn>
                  <a:cxn ang="T14">
                    <a:pos x="T4" y="T5"/>
                  </a:cxn>
                  <a:cxn ang="T15">
                    <a:pos x="T6" y="T7"/>
                  </a:cxn>
                  <a:cxn ang="T16">
                    <a:pos x="T8" y="T9"/>
                  </a:cxn>
                  <a:cxn ang="T17">
                    <a:pos x="T10" y="T11"/>
                  </a:cxn>
                </a:cxnLst>
                <a:rect l="T18" t="T19" r="T20" b="T21"/>
                <a:pathLst>
                  <a:path w="84" h="55">
                    <a:moveTo>
                      <a:pt x="0" y="0"/>
                    </a:moveTo>
                    <a:lnTo>
                      <a:pt x="84" y="55"/>
                    </a:lnTo>
                    <a:lnTo>
                      <a:pt x="84" y="44"/>
                    </a:lnTo>
                    <a:lnTo>
                      <a:pt x="18" y="0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FF0000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 marL="0" marR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GB" sz="900" b="0" i="0" u="none" strike="noStrike" kern="1200" cap="none" spc="0" normalizeH="0" baseline="0" noProof="0">
                  <a:ln>
                    <a:noFill/>
                  </a:ln>
                  <a:solidFill>
                    <a:srgbClr val="38484E"/>
                  </a:solidFill>
                  <a:effectLst/>
                  <a:uLnTx/>
                  <a:uFillTx/>
                  <a:latin typeface="Roboto" panose="02000000000000000000" pitchFamily="2" charset="0"/>
                  <a:ea typeface="Roboto" panose="02000000000000000000" pitchFamily="2" charset="0"/>
                  <a:cs typeface="Arial" panose="020B0604020202020204" pitchFamily="34" charset="0"/>
                </a:endParaRPr>
              </a:p>
            </p:txBody>
          </p:sp>
          <p:sp>
            <p:nvSpPr>
              <p:cNvPr id="121" name="Freeform 78">
                <a:extLst>
                  <a:ext uri="{FF2B5EF4-FFF2-40B4-BE49-F238E27FC236}">
                    <a16:creationId xmlns:a16="http://schemas.microsoft.com/office/drawing/2014/main" id="{322EF8B0-39BC-568A-3BC9-9B63E8355AC4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1623" y="3003"/>
                <a:ext cx="72" cy="50"/>
              </a:xfrm>
              <a:custGeom>
                <a:avLst/>
                <a:gdLst>
                  <a:gd name="T0" fmla="*/ 72 w 72"/>
                  <a:gd name="T1" fmla="*/ 50 h 50"/>
                  <a:gd name="T2" fmla="*/ 72 w 72"/>
                  <a:gd name="T3" fmla="*/ 0 h 50"/>
                  <a:gd name="T4" fmla="*/ 0 w 72"/>
                  <a:gd name="T5" fmla="*/ 50 h 50"/>
                  <a:gd name="T6" fmla="*/ 72 w 72"/>
                  <a:gd name="T7" fmla="*/ 50 h 50"/>
                  <a:gd name="T8" fmla="*/ 72 w 72"/>
                  <a:gd name="T9" fmla="*/ 50 h 50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72"/>
                  <a:gd name="T16" fmla="*/ 0 h 50"/>
                  <a:gd name="T17" fmla="*/ 72 w 72"/>
                  <a:gd name="T18" fmla="*/ 50 h 50"/>
                </a:gdLst>
                <a:ahLst/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72" h="50">
                    <a:moveTo>
                      <a:pt x="72" y="50"/>
                    </a:moveTo>
                    <a:lnTo>
                      <a:pt x="72" y="0"/>
                    </a:lnTo>
                    <a:lnTo>
                      <a:pt x="0" y="50"/>
                    </a:lnTo>
                    <a:lnTo>
                      <a:pt x="72" y="50"/>
                    </a:lnTo>
                    <a:close/>
                  </a:path>
                </a:pathLst>
              </a:custGeom>
              <a:solidFill>
                <a:srgbClr val="0C419A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 marL="0" marR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GB" sz="900" b="0" i="0" u="none" strike="noStrike" kern="1200" cap="none" spc="0" normalizeH="0" baseline="0" noProof="0">
                  <a:ln>
                    <a:noFill/>
                  </a:ln>
                  <a:solidFill>
                    <a:srgbClr val="38484E"/>
                  </a:solidFill>
                  <a:effectLst/>
                  <a:uLnTx/>
                  <a:uFillTx/>
                  <a:latin typeface="Roboto" panose="02000000000000000000" pitchFamily="2" charset="0"/>
                  <a:ea typeface="Roboto" panose="02000000000000000000" pitchFamily="2" charset="0"/>
                  <a:cs typeface="Arial" panose="020B0604020202020204" pitchFamily="34" charset="0"/>
                </a:endParaRPr>
              </a:p>
            </p:txBody>
          </p:sp>
          <p:sp>
            <p:nvSpPr>
              <p:cNvPr id="122" name="Freeform 79">
                <a:extLst>
                  <a:ext uri="{FF2B5EF4-FFF2-40B4-BE49-F238E27FC236}">
                    <a16:creationId xmlns:a16="http://schemas.microsoft.com/office/drawing/2014/main" id="{7A7FE0E0-10B6-0125-FADE-D918CEF6CF46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1593" y="2998"/>
                <a:ext cx="54" cy="39"/>
              </a:xfrm>
              <a:custGeom>
                <a:avLst/>
                <a:gdLst>
                  <a:gd name="T0" fmla="*/ 54 w 54"/>
                  <a:gd name="T1" fmla="*/ 0 h 39"/>
                  <a:gd name="T2" fmla="*/ 0 w 54"/>
                  <a:gd name="T3" fmla="*/ 0 h 39"/>
                  <a:gd name="T4" fmla="*/ 0 w 54"/>
                  <a:gd name="T5" fmla="*/ 39 h 39"/>
                  <a:gd name="T6" fmla="*/ 54 w 54"/>
                  <a:gd name="T7" fmla="*/ 0 h 39"/>
                  <a:gd name="T8" fmla="*/ 54 w 54"/>
                  <a:gd name="T9" fmla="*/ 0 h 39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54"/>
                  <a:gd name="T16" fmla="*/ 0 h 39"/>
                  <a:gd name="T17" fmla="*/ 54 w 54"/>
                  <a:gd name="T18" fmla="*/ 39 h 39"/>
                </a:gdLst>
                <a:ahLst/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54" h="39">
                    <a:moveTo>
                      <a:pt x="54" y="0"/>
                    </a:moveTo>
                    <a:lnTo>
                      <a:pt x="0" y="0"/>
                    </a:lnTo>
                    <a:lnTo>
                      <a:pt x="0" y="39"/>
                    </a:lnTo>
                    <a:lnTo>
                      <a:pt x="54" y="0"/>
                    </a:lnTo>
                    <a:close/>
                  </a:path>
                </a:pathLst>
              </a:custGeom>
              <a:solidFill>
                <a:srgbClr val="0C419A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 marL="0" marR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GB" sz="900" b="0" i="0" u="none" strike="noStrike" kern="1200" cap="none" spc="0" normalizeH="0" baseline="0" noProof="0">
                  <a:ln>
                    <a:noFill/>
                  </a:ln>
                  <a:solidFill>
                    <a:srgbClr val="38484E"/>
                  </a:solidFill>
                  <a:effectLst/>
                  <a:uLnTx/>
                  <a:uFillTx/>
                  <a:latin typeface="Roboto" panose="02000000000000000000" pitchFamily="2" charset="0"/>
                  <a:ea typeface="Roboto" panose="02000000000000000000" pitchFamily="2" charset="0"/>
                  <a:cs typeface="Arial" panose="020B0604020202020204" pitchFamily="34" charset="0"/>
                </a:endParaRPr>
              </a:p>
            </p:txBody>
          </p:sp>
          <p:sp>
            <p:nvSpPr>
              <p:cNvPr id="123" name="Freeform 80">
                <a:extLst>
                  <a:ext uri="{FF2B5EF4-FFF2-40B4-BE49-F238E27FC236}">
                    <a16:creationId xmlns:a16="http://schemas.microsoft.com/office/drawing/2014/main" id="{30740889-D844-7ED2-1791-E7C2A4425150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1599" y="2998"/>
                <a:ext cx="96" cy="55"/>
              </a:xfrm>
              <a:custGeom>
                <a:avLst/>
                <a:gdLst>
                  <a:gd name="T0" fmla="*/ 96 w 96"/>
                  <a:gd name="T1" fmla="*/ 0 h 55"/>
                  <a:gd name="T2" fmla="*/ 18 w 96"/>
                  <a:gd name="T3" fmla="*/ 55 h 55"/>
                  <a:gd name="T4" fmla="*/ 0 w 96"/>
                  <a:gd name="T5" fmla="*/ 55 h 55"/>
                  <a:gd name="T6" fmla="*/ 78 w 96"/>
                  <a:gd name="T7" fmla="*/ 0 h 55"/>
                  <a:gd name="T8" fmla="*/ 96 w 96"/>
                  <a:gd name="T9" fmla="*/ 0 h 55"/>
                  <a:gd name="T10" fmla="*/ 96 w 96"/>
                  <a:gd name="T11" fmla="*/ 0 h 55"/>
                  <a:gd name="T12" fmla="*/ 0 60000 65536"/>
                  <a:gd name="T13" fmla="*/ 0 60000 65536"/>
                  <a:gd name="T14" fmla="*/ 0 60000 65536"/>
                  <a:gd name="T15" fmla="*/ 0 60000 65536"/>
                  <a:gd name="T16" fmla="*/ 0 60000 65536"/>
                  <a:gd name="T17" fmla="*/ 0 60000 65536"/>
                  <a:gd name="T18" fmla="*/ 0 w 96"/>
                  <a:gd name="T19" fmla="*/ 0 h 55"/>
                  <a:gd name="T20" fmla="*/ 96 w 96"/>
                  <a:gd name="T21" fmla="*/ 55 h 55"/>
                </a:gdLst>
                <a:ahLst/>
                <a:cxnLst>
                  <a:cxn ang="T12">
                    <a:pos x="T0" y="T1"/>
                  </a:cxn>
                  <a:cxn ang="T13">
                    <a:pos x="T2" y="T3"/>
                  </a:cxn>
                  <a:cxn ang="T14">
                    <a:pos x="T4" y="T5"/>
                  </a:cxn>
                  <a:cxn ang="T15">
                    <a:pos x="T6" y="T7"/>
                  </a:cxn>
                  <a:cxn ang="T16">
                    <a:pos x="T8" y="T9"/>
                  </a:cxn>
                  <a:cxn ang="T17">
                    <a:pos x="T10" y="T11"/>
                  </a:cxn>
                </a:cxnLst>
                <a:rect l="T18" t="T19" r="T20" b="T21"/>
                <a:pathLst>
                  <a:path w="96" h="55">
                    <a:moveTo>
                      <a:pt x="96" y="0"/>
                    </a:moveTo>
                    <a:lnTo>
                      <a:pt x="18" y="55"/>
                    </a:lnTo>
                    <a:lnTo>
                      <a:pt x="0" y="55"/>
                    </a:lnTo>
                    <a:lnTo>
                      <a:pt x="78" y="0"/>
                    </a:lnTo>
                    <a:lnTo>
                      <a:pt x="96" y="0"/>
                    </a:lnTo>
                    <a:close/>
                  </a:path>
                </a:pathLst>
              </a:custGeom>
              <a:solidFill>
                <a:srgbClr val="FF0000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 marL="0" marR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GB" sz="900" b="0" i="0" u="none" strike="noStrike" kern="1200" cap="none" spc="0" normalizeH="0" baseline="0" noProof="0">
                  <a:ln>
                    <a:noFill/>
                  </a:ln>
                  <a:solidFill>
                    <a:srgbClr val="38484E"/>
                  </a:solidFill>
                  <a:effectLst/>
                  <a:uLnTx/>
                  <a:uFillTx/>
                  <a:latin typeface="Roboto" panose="02000000000000000000" pitchFamily="2" charset="0"/>
                  <a:ea typeface="Roboto" panose="02000000000000000000" pitchFamily="2" charset="0"/>
                  <a:cs typeface="Arial" panose="020B0604020202020204" pitchFamily="34" charset="0"/>
                </a:endParaRPr>
              </a:p>
            </p:txBody>
          </p:sp>
          <p:sp>
            <p:nvSpPr>
              <p:cNvPr id="124" name="Freeform 81">
                <a:extLst>
                  <a:ext uri="{FF2B5EF4-FFF2-40B4-BE49-F238E27FC236}">
                    <a16:creationId xmlns:a16="http://schemas.microsoft.com/office/drawing/2014/main" id="{15C3653B-4CA1-17AF-95E9-2AAB3DCC5611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1593" y="2897"/>
                <a:ext cx="245" cy="156"/>
              </a:xfrm>
              <a:custGeom>
                <a:avLst/>
                <a:gdLst>
                  <a:gd name="T0" fmla="*/ 245 w 245"/>
                  <a:gd name="T1" fmla="*/ 156 h 156"/>
                  <a:gd name="T2" fmla="*/ 245 w 245"/>
                  <a:gd name="T3" fmla="*/ 0 h 156"/>
                  <a:gd name="T4" fmla="*/ 0 w 245"/>
                  <a:gd name="T5" fmla="*/ 0 h 156"/>
                  <a:gd name="T6" fmla="*/ 0 w 245"/>
                  <a:gd name="T7" fmla="*/ 156 h 156"/>
                  <a:gd name="T8" fmla="*/ 245 w 245"/>
                  <a:gd name="T9" fmla="*/ 156 h 156"/>
                  <a:gd name="T10" fmla="*/ 245 w 245"/>
                  <a:gd name="T11" fmla="*/ 156 h 156"/>
                  <a:gd name="T12" fmla="*/ 0 60000 65536"/>
                  <a:gd name="T13" fmla="*/ 0 60000 65536"/>
                  <a:gd name="T14" fmla="*/ 0 60000 65536"/>
                  <a:gd name="T15" fmla="*/ 0 60000 65536"/>
                  <a:gd name="T16" fmla="*/ 0 60000 65536"/>
                  <a:gd name="T17" fmla="*/ 0 60000 65536"/>
                  <a:gd name="T18" fmla="*/ 0 w 245"/>
                  <a:gd name="T19" fmla="*/ 0 h 156"/>
                  <a:gd name="T20" fmla="*/ 245 w 245"/>
                  <a:gd name="T21" fmla="*/ 156 h 156"/>
                </a:gdLst>
                <a:ahLst/>
                <a:cxnLst>
                  <a:cxn ang="T12">
                    <a:pos x="T0" y="T1"/>
                  </a:cxn>
                  <a:cxn ang="T13">
                    <a:pos x="T2" y="T3"/>
                  </a:cxn>
                  <a:cxn ang="T14">
                    <a:pos x="T4" y="T5"/>
                  </a:cxn>
                  <a:cxn ang="T15">
                    <a:pos x="T6" y="T7"/>
                  </a:cxn>
                  <a:cxn ang="T16">
                    <a:pos x="T8" y="T9"/>
                  </a:cxn>
                  <a:cxn ang="T17">
                    <a:pos x="T10" y="T11"/>
                  </a:cxn>
                </a:cxnLst>
                <a:rect l="T18" t="T19" r="T20" b="T21"/>
                <a:pathLst>
                  <a:path w="245" h="156">
                    <a:moveTo>
                      <a:pt x="245" y="156"/>
                    </a:moveTo>
                    <a:lnTo>
                      <a:pt x="245" y="0"/>
                    </a:lnTo>
                    <a:lnTo>
                      <a:pt x="0" y="0"/>
                    </a:lnTo>
                    <a:lnTo>
                      <a:pt x="0" y="156"/>
                    </a:lnTo>
                    <a:lnTo>
                      <a:pt x="245" y="156"/>
                    </a:lnTo>
                  </a:path>
                </a:pathLst>
              </a:custGeom>
              <a:noFill/>
              <a:ln w="0">
                <a:solidFill>
                  <a:srgbClr val="000000"/>
                </a:soli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 marL="0" marR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GB" sz="900" b="0" i="0" u="none" strike="noStrike" kern="1200" cap="none" spc="0" normalizeH="0" baseline="0" noProof="0">
                  <a:ln>
                    <a:noFill/>
                  </a:ln>
                  <a:solidFill>
                    <a:srgbClr val="38484E"/>
                  </a:solidFill>
                  <a:effectLst/>
                  <a:uLnTx/>
                  <a:uFillTx/>
                  <a:latin typeface="Roboto" panose="02000000000000000000" pitchFamily="2" charset="0"/>
                  <a:ea typeface="Roboto" panose="02000000000000000000" pitchFamily="2" charset="0"/>
                  <a:cs typeface="Arial" panose="020B0604020202020204" pitchFamily="34" charset="0"/>
                </a:endParaRPr>
              </a:p>
            </p:txBody>
          </p:sp>
        </p:grpSp>
        <p:sp>
          <p:nvSpPr>
            <p:cNvPr id="109" name="Text Box 176">
              <a:extLst>
                <a:ext uri="{FF2B5EF4-FFF2-40B4-BE49-F238E27FC236}">
                  <a16:creationId xmlns:a16="http://schemas.microsoft.com/office/drawing/2014/main" id="{1B06572C-C6F7-E56C-F84B-8F8A83B10047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4648577" y="5384732"/>
              <a:ext cx="1142624" cy="21590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square">
              <a:spAutoFit/>
            </a:bodyPr>
            <a:lstStyle/>
            <a:p>
              <a:pPr marL="0" marR="0" lvl="0" indent="0" algn="ctr" defTabSz="914400" rtl="0" eaLnBrk="0" fontAlgn="base" latinLnBrk="0" hangingPunct="0">
                <a:lnSpc>
                  <a:spcPct val="100000"/>
                </a:lnSpc>
                <a:spcBef>
                  <a:spcPct val="5000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800" b="0" i="0" u="none" strike="noStrike" kern="1200" cap="none" spc="0" normalizeH="0" baseline="0" noProof="0" dirty="0">
                  <a:ln>
                    <a:noFill/>
                  </a:ln>
                  <a:solidFill>
                    <a:srgbClr val="38484E"/>
                  </a:solidFill>
                  <a:effectLst/>
                  <a:uLnTx/>
                  <a:uFillTx/>
                  <a:latin typeface="Roboto" panose="02000000000000000000" pitchFamily="2" charset="0"/>
                  <a:ea typeface="Roboto" panose="02000000000000000000" pitchFamily="2" charset="0"/>
                  <a:cs typeface="Arial" panose="020B0604020202020204" pitchFamily="34" charset="0"/>
                </a:rPr>
                <a:t>UNITED KINGDOM</a:t>
              </a:r>
            </a:p>
          </p:txBody>
        </p:sp>
      </p:grpSp>
      <p:grpSp>
        <p:nvGrpSpPr>
          <p:cNvPr id="125" name="Group 124">
            <a:extLst>
              <a:ext uri="{FF2B5EF4-FFF2-40B4-BE49-F238E27FC236}">
                <a16:creationId xmlns:a16="http://schemas.microsoft.com/office/drawing/2014/main" id="{287753C5-4A55-843C-8277-EF9CC2C32D51}"/>
              </a:ext>
            </a:extLst>
          </p:cNvPr>
          <p:cNvGrpSpPr/>
          <p:nvPr/>
        </p:nvGrpSpPr>
        <p:grpSpPr>
          <a:xfrm>
            <a:off x="3689590" y="5404833"/>
            <a:ext cx="709613" cy="467167"/>
            <a:chOff x="3689590" y="5131878"/>
            <a:chExt cx="709613" cy="467167"/>
          </a:xfrm>
        </p:grpSpPr>
        <p:graphicFrame>
          <p:nvGraphicFramePr>
            <p:cNvPr id="126" name="Object 166">
              <a:extLst>
                <a:ext uri="{FF2B5EF4-FFF2-40B4-BE49-F238E27FC236}">
                  <a16:creationId xmlns:a16="http://schemas.microsoft.com/office/drawing/2014/main" id="{2B32162D-ED3A-2A70-E930-9767CE418C90}"/>
                </a:ext>
              </a:extLst>
            </p:cNvPr>
            <p:cNvGraphicFramePr>
              <a:graphicFrameLocks noChangeAspect="1"/>
            </p:cNvGraphicFramePr>
            <p:nvPr/>
          </p:nvGraphicFramePr>
          <p:xfrm>
            <a:off x="3863421" y="5131878"/>
            <a:ext cx="361950" cy="249237"/>
          </p:xfrm>
          <a:graphic>
            <a:graphicData uri="http://schemas.openxmlformats.org/presentationml/2006/ole">
              <mc:AlternateContent xmlns:mc="http://schemas.openxmlformats.org/markup-compatibility/2006">
                <mc:Choice xmlns:v="urn:schemas-microsoft-com:vml" Requires="v">
                  <p:oleObj name="Clip" r:id="rId3" imgW="3809524" imgH="2619048" progId="">
                    <p:embed/>
                  </p:oleObj>
                </mc:Choice>
                <mc:Fallback>
                  <p:oleObj name="Clip" r:id="rId3" imgW="3809524" imgH="2619048" progId="">
                    <p:embed/>
                    <p:pic>
                      <p:nvPicPr>
                        <p:cNvPr id="127" name="Object 166">
                          <a:extLst>
                            <a:ext uri="{FF2B5EF4-FFF2-40B4-BE49-F238E27FC236}">
                              <a16:creationId xmlns:a16="http://schemas.microsoft.com/office/drawing/2014/main" id="{17837C9A-C862-6CF8-F017-B1E1983A6BF4}"/>
                            </a:ext>
                          </a:extLst>
                        </p:cNvPr>
                        <p:cNvPicPr>
                          <a:picLocks noChangeAspect="1" noChangeArrowheads="1"/>
                        </p:cNvPicPr>
                        <p:nvPr/>
                      </p:nvPicPr>
                      <p:blipFill>
                        <a:blip r:embed="rId4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rcRect/>
                        <a:stretch>
                          <a:fillRect/>
                        </a:stretch>
                      </p:blipFill>
                      <p:spPr bwMode="auto">
                        <a:xfrm>
                          <a:off x="3863421" y="5131878"/>
                          <a:ext cx="361950" cy="249237"/>
                        </a:xfrm>
                        <a:prstGeom prst="rect">
                          <a:avLst/>
                        </a:prstGeom>
                        <a:noFill/>
                        <a:ln w="3175">
                          <a:solidFill>
                            <a:schemeClr val="tx2"/>
                          </a:solidFill>
                          <a:miter lim="800000"/>
                          <a:headEnd/>
                          <a:tailEnd/>
                        </a:ln>
                      </p:spPr>
                    </p:pic>
                  </p:oleObj>
                </mc:Fallback>
              </mc:AlternateContent>
            </a:graphicData>
          </a:graphic>
        </p:graphicFrame>
        <p:sp>
          <p:nvSpPr>
            <p:cNvPr id="127" name="Text Box 177">
              <a:extLst>
                <a:ext uri="{FF2B5EF4-FFF2-40B4-BE49-F238E27FC236}">
                  <a16:creationId xmlns:a16="http://schemas.microsoft.com/office/drawing/2014/main" id="{63D5B2EF-5FC8-FD43-3BC0-787C09F75B4C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3689590" y="5384732"/>
              <a:ext cx="709613" cy="2143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marL="0" marR="0" lvl="0" indent="0" algn="ctr" defTabSz="914400" rtl="0" eaLnBrk="0" fontAlgn="base" latinLnBrk="0" hangingPunct="0">
                <a:lnSpc>
                  <a:spcPct val="100000"/>
                </a:lnSpc>
                <a:spcBef>
                  <a:spcPct val="5000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800" b="0" i="0" u="none" strike="noStrike" kern="1200" cap="none" spc="0" normalizeH="0" baseline="0" noProof="0" dirty="0">
                  <a:ln>
                    <a:noFill/>
                  </a:ln>
                  <a:solidFill>
                    <a:srgbClr val="38484E"/>
                  </a:solidFill>
                  <a:effectLst/>
                  <a:uLnTx/>
                  <a:uFillTx/>
                  <a:latin typeface="Roboto" panose="02000000000000000000" pitchFamily="2" charset="0"/>
                  <a:ea typeface="Roboto" panose="02000000000000000000" pitchFamily="2" charset="0"/>
                  <a:cs typeface="Arial" panose="020B0604020202020204" pitchFamily="34" charset="0"/>
                </a:rPr>
                <a:t>TURKEY</a:t>
              </a:r>
            </a:p>
          </p:txBody>
        </p:sp>
      </p:grpSp>
      <p:grpSp>
        <p:nvGrpSpPr>
          <p:cNvPr id="128" name="Group 127">
            <a:extLst>
              <a:ext uri="{FF2B5EF4-FFF2-40B4-BE49-F238E27FC236}">
                <a16:creationId xmlns:a16="http://schemas.microsoft.com/office/drawing/2014/main" id="{EA49C79D-F91B-759F-FCCD-69630FF890EC}"/>
              </a:ext>
            </a:extLst>
          </p:cNvPr>
          <p:cNvGrpSpPr/>
          <p:nvPr/>
        </p:nvGrpSpPr>
        <p:grpSpPr>
          <a:xfrm>
            <a:off x="2384366" y="5404833"/>
            <a:ext cx="1009972" cy="468298"/>
            <a:chOff x="2384366" y="5131878"/>
            <a:chExt cx="1009972" cy="468298"/>
          </a:xfrm>
        </p:grpSpPr>
        <p:grpSp>
          <p:nvGrpSpPr>
            <p:cNvPr id="129" name="Group 82">
              <a:extLst>
                <a:ext uri="{FF2B5EF4-FFF2-40B4-BE49-F238E27FC236}">
                  <a16:creationId xmlns:a16="http://schemas.microsoft.com/office/drawing/2014/main" id="{C2C55311-C164-BE10-4A9F-1CFA1A7DFB6B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2694090" y="5131878"/>
              <a:ext cx="390525" cy="249238"/>
              <a:chOff x="1780" y="2004"/>
              <a:chExt cx="245" cy="157"/>
            </a:xfrm>
          </p:grpSpPr>
          <p:sp>
            <p:nvSpPr>
              <p:cNvPr id="131" name="Freeform 83">
                <a:extLst>
                  <a:ext uri="{FF2B5EF4-FFF2-40B4-BE49-F238E27FC236}">
                    <a16:creationId xmlns:a16="http://schemas.microsoft.com/office/drawing/2014/main" id="{D2228203-CE5A-47A8-FD9A-EF25BF0F032C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1780" y="2004"/>
                <a:ext cx="245" cy="157"/>
              </a:xfrm>
              <a:custGeom>
                <a:avLst/>
                <a:gdLst>
                  <a:gd name="T0" fmla="*/ 4454 w 239"/>
                  <a:gd name="T1" fmla="*/ 15123 h 151"/>
                  <a:gd name="T2" fmla="*/ 4454 w 239"/>
                  <a:gd name="T3" fmla="*/ 0 h 151"/>
                  <a:gd name="T4" fmla="*/ 0 w 239"/>
                  <a:gd name="T5" fmla="*/ 0 h 151"/>
                  <a:gd name="T6" fmla="*/ 0 w 239"/>
                  <a:gd name="T7" fmla="*/ 15123 h 151"/>
                  <a:gd name="T8" fmla="*/ 4454 w 239"/>
                  <a:gd name="T9" fmla="*/ 15123 h 151"/>
                  <a:gd name="T10" fmla="*/ 4454 w 239"/>
                  <a:gd name="T11" fmla="*/ 15123 h 151"/>
                  <a:gd name="T12" fmla="*/ 0 60000 65536"/>
                  <a:gd name="T13" fmla="*/ 0 60000 65536"/>
                  <a:gd name="T14" fmla="*/ 0 60000 65536"/>
                  <a:gd name="T15" fmla="*/ 0 60000 65536"/>
                  <a:gd name="T16" fmla="*/ 0 60000 65536"/>
                  <a:gd name="T17" fmla="*/ 0 60000 65536"/>
                  <a:gd name="T18" fmla="*/ 0 w 239"/>
                  <a:gd name="T19" fmla="*/ 0 h 151"/>
                  <a:gd name="T20" fmla="*/ 239 w 239"/>
                  <a:gd name="T21" fmla="*/ 151 h 151"/>
                </a:gdLst>
                <a:ahLst/>
                <a:cxnLst>
                  <a:cxn ang="T12">
                    <a:pos x="T0" y="T1"/>
                  </a:cxn>
                  <a:cxn ang="T13">
                    <a:pos x="T2" y="T3"/>
                  </a:cxn>
                  <a:cxn ang="T14">
                    <a:pos x="T4" y="T5"/>
                  </a:cxn>
                  <a:cxn ang="T15">
                    <a:pos x="T6" y="T7"/>
                  </a:cxn>
                  <a:cxn ang="T16">
                    <a:pos x="T8" y="T9"/>
                  </a:cxn>
                  <a:cxn ang="T17">
                    <a:pos x="T10" y="T11"/>
                  </a:cxn>
                </a:cxnLst>
                <a:rect l="T18" t="T19" r="T20" b="T21"/>
                <a:pathLst>
                  <a:path w="239" h="151">
                    <a:moveTo>
                      <a:pt x="239" y="151"/>
                    </a:moveTo>
                    <a:lnTo>
                      <a:pt x="239" y="0"/>
                    </a:lnTo>
                    <a:lnTo>
                      <a:pt x="0" y="0"/>
                    </a:lnTo>
                    <a:lnTo>
                      <a:pt x="0" y="151"/>
                    </a:lnTo>
                    <a:lnTo>
                      <a:pt x="239" y="151"/>
                    </a:lnTo>
                    <a:close/>
                  </a:path>
                </a:pathLst>
              </a:custGeom>
              <a:solidFill>
                <a:srgbClr val="FF0000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 marL="0" marR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GB" sz="900" b="0" i="0" u="none" strike="noStrike" kern="1200" cap="none" spc="0" normalizeH="0" baseline="0" noProof="0">
                  <a:ln>
                    <a:noFill/>
                  </a:ln>
                  <a:solidFill>
                    <a:srgbClr val="38484E"/>
                  </a:solidFill>
                  <a:effectLst/>
                  <a:uLnTx/>
                  <a:uFillTx/>
                  <a:latin typeface="Roboto" panose="02000000000000000000" pitchFamily="2" charset="0"/>
                  <a:ea typeface="Roboto" panose="02000000000000000000" pitchFamily="2" charset="0"/>
                  <a:cs typeface="Arial" panose="020B0604020202020204" pitchFamily="34" charset="0"/>
                </a:endParaRPr>
              </a:p>
            </p:txBody>
          </p:sp>
          <p:sp>
            <p:nvSpPr>
              <p:cNvPr id="132" name="Freeform 84">
                <a:extLst>
                  <a:ext uri="{FF2B5EF4-FFF2-40B4-BE49-F238E27FC236}">
                    <a16:creationId xmlns:a16="http://schemas.microsoft.com/office/drawing/2014/main" id="{F4EB7A9D-7AA7-A2B0-048A-0251302EE99E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1846" y="2027"/>
                <a:ext cx="119" cy="117"/>
              </a:xfrm>
              <a:custGeom>
                <a:avLst/>
                <a:gdLst>
                  <a:gd name="T0" fmla="*/ 77 w 119"/>
                  <a:gd name="T1" fmla="*/ 78 h 117"/>
                  <a:gd name="T2" fmla="*/ 119 w 119"/>
                  <a:gd name="T3" fmla="*/ 78 h 117"/>
                  <a:gd name="T4" fmla="*/ 119 w 119"/>
                  <a:gd name="T5" fmla="*/ 44 h 117"/>
                  <a:gd name="T6" fmla="*/ 77 w 119"/>
                  <a:gd name="T7" fmla="*/ 44 h 117"/>
                  <a:gd name="T8" fmla="*/ 77 w 119"/>
                  <a:gd name="T9" fmla="*/ 0 h 117"/>
                  <a:gd name="T10" fmla="*/ 42 w 119"/>
                  <a:gd name="T11" fmla="*/ 0 h 117"/>
                  <a:gd name="T12" fmla="*/ 42 w 119"/>
                  <a:gd name="T13" fmla="*/ 44 h 117"/>
                  <a:gd name="T14" fmla="*/ 0 w 119"/>
                  <a:gd name="T15" fmla="*/ 44 h 117"/>
                  <a:gd name="T16" fmla="*/ 0 w 119"/>
                  <a:gd name="T17" fmla="*/ 78 h 117"/>
                  <a:gd name="T18" fmla="*/ 42 w 119"/>
                  <a:gd name="T19" fmla="*/ 78 h 117"/>
                  <a:gd name="T20" fmla="*/ 42 w 119"/>
                  <a:gd name="T21" fmla="*/ 117 h 117"/>
                  <a:gd name="T22" fmla="*/ 77 w 119"/>
                  <a:gd name="T23" fmla="*/ 117 h 117"/>
                  <a:gd name="T24" fmla="*/ 77 w 119"/>
                  <a:gd name="T25" fmla="*/ 78 h 117"/>
                  <a:gd name="T26" fmla="*/ 77 w 119"/>
                  <a:gd name="T27" fmla="*/ 78 h 117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w 119"/>
                  <a:gd name="T43" fmla="*/ 0 h 117"/>
                  <a:gd name="T44" fmla="*/ 119 w 119"/>
                  <a:gd name="T45" fmla="*/ 117 h 117"/>
                </a:gdLst>
                <a:ahLst/>
                <a:cxnLst>
                  <a:cxn ang="T28">
                    <a:pos x="T0" y="T1"/>
                  </a:cxn>
                  <a:cxn ang="T29">
                    <a:pos x="T2" y="T3"/>
                  </a:cxn>
                  <a:cxn ang="T30">
                    <a:pos x="T4" y="T5"/>
                  </a:cxn>
                  <a:cxn ang="T31">
                    <a:pos x="T6" y="T7"/>
                  </a:cxn>
                  <a:cxn ang="T32">
                    <a:pos x="T8" y="T9"/>
                  </a:cxn>
                  <a:cxn ang="T33">
                    <a:pos x="T10" y="T11"/>
                  </a:cxn>
                  <a:cxn ang="T34">
                    <a:pos x="T12" y="T13"/>
                  </a:cxn>
                  <a:cxn ang="T35">
                    <a:pos x="T14" y="T15"/>
                  </a:cxn>
                  <a:cxn ang="T36">
                    <a:pos x="T16" y="T17"/>
                  </a:cxn>
                  <a:cxn ang="T37">
                    <a:pos x="T18" y="T19"/>
                  </a:cxn>
                  <a:cxn ang="T38">
                    <a:pos x="T20" y="T21"/>
                  </a:cxn>
                  <a:cxn ang="T39">
                    <a:pos x="T22" y="T23"/>
                  </a:cxn>
                  <a:cxn ang="T40">
                    <a:pos x="T24" y="T25"/>
                  </a:cxn>
                  <a:cxn ang="T41">
                    <a:pos x="T26" y="T27"/>
                  </a:cxn>
                </a:cxnLst>
                <a:rect l="T42" t="T43" r="T44" b="T45"/>
                <a:pathLst>
                  <a:path w="119" h="117">
                    <a:moveTo>
                      <a:pt x="77" y="78"/>
                    </a:moveTo>
                    <a:lnTo>
                      <a:pt x="119" y="78"/>
                    </a:lnTo>
                    <a:lnTo>
                      <a:pt x="119" y="44"/>
                    </a:lnTo>
                    <a:lnTo>
                      <a:pt x="77" y="44"/>
                    </a:lnTo>
                    <a:lnTo>
                      <a:pt x="77" y="0"/>
                    </a:lnTo>
                    <a:lnTo>
                      <a:pt x="42" y="0"/>
                    </a:lnTo>
                    <a:lnTo>
                      <a:pt x="42" y="44"/>
                    </a:lnTo>
                    <a:lnTo>
                      <a:pt x="0" y="44"/>
                    </a:lnTo>
                    <a:lnTo>
                      <a:pt x="0" y="78"/>
                    </a:lnTo>
                    <a:lnTo>
                      <a:pt x="42" y="78"/>
                    </a:lnTo>
                    <a:lnTo>
                      <a:pt x="42" y="117"/>
                    </a:lnTo>
                    <a:lnTo>
                      <a:pt x="77" y="117"/>
                    </a:lnTo>
                    <a:lnTo>
                      <a:pt x="77" y="78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 marL="0" marR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GB" sz="900" b="0" i="0" u="none" strike="noStrike" kern="1200" cap="none" spc="0" normalizeH="0" baseline="0" noProof="0">
                  <a:ln>
                    <a:noFill/>
                  </a:ln>
                  <a:solidFill>
                    <a:srgbClr val="38484E"/>
                  </a:solidFill>
                  <a:effectLst/>
                  <a:uLnTx/>
                  <a:uFillTx/>
                  <a:latin typeface="Roboto" panose="02000000000000000000" pitchFamily="2" charset="0"/>
                  <a:ea typeface="Roboto" panose="02000000000000000000" pitchFamily="2" charset="0"/>
                  <a:cs typeface="Arial" panose="020B0604020202020204" pitchFamily="34" charset="0"/>
                </a:endParaRPr>
              </a:p>
            </p:txBody>
          </p:sp>
          <p:sp>
            <p:nvSpPr>
              <p:cNvPr id="133" name="Freeform 85">
                <a:extLst>
                  <a:ext uri="{FF2B5EF4-FFF2-40B4-BE49-F238E27FC236}">
                    <a16:creationId xmlns:a16="http://schemas.microsoft.com/office/drawing/2014/main" id="{E71EB6C8-00C8-58E3-BABD-EAEB835C6BE9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1780" y="2004"/>
                <a:ext cx="245" cy="157"/>
              </a:xfrm>
              <a:custGeom>
                <a:avLst/>
                <a:gdLst>
                  <a:gd name="T0" fmla="*/ 245 w 245"/>
                  <a:gd name="T1" fmla="*/ 157 h 157"/>
                  <a:gd name="T2" fmla="*/ 245 w 245"/>
                  <a:gd name="T3" fmla="*/ 0 h 157"/>
                  <a:gd name="T4" fmla="*/ 0 w 245"/>
                  <a:gd name="T5" fmla="*/ 0 h 157"/>
                  <a:gd name="T6" fmla="*/ 0 w 245"/>
                  <a:gd name="T7" fmla="*/ 157 h 157"/>
                  <a:gd name="T8" fmla="*/ 245 w 245"/>
                  <a:gd name="T9" fmla="*/ 157 h 157"/>
                  <a:gd name="T10" fmla="*/ 245 w 245"/>
                  <a:gd name="T11" fmla="*/ 157 h 157"/>
                  <a:gd name="T12" fmla="*/ 0 60000 65536"/>
                  <a:gd name="T13" fmla="*/ 0 60000 65536"/>
                  <a:gd name="T14" fmla="*/ 0 60000 65536"/>
                  <a:gd name="T15" fmla="*/ 0 60000 65536"/>
                  <a:gd name="T16" fmla="*/ 0 60000 65536"/>
                  <a:gd name="T17" fmla="*/ 0 60000 65536"/>
                  <a:gd name="T18" fmla="*/ 0 w 245"/>
                  <a:gd name="T19" fmla="*/ 0 h 157"/>
                  <a:gd name="T20" fmla="*/ 245 w 245"/>
                  <a:gd name="T21" fmla="*/ 157 h 157"/>
                </a:gdLst>
                <a:ahLst/>
                <a:cxnLst>
                  <a:cxn ang="T12">
                    <a:pos x="T0" y="T1"/>
                  </a:cxn>
                  <a:cxn ang="T13">
                    <a:pos x="T2" y="T3"/>
                  </a:cxn>
                  <a:cxn ang="T14">
                    <a:pos x="T4" y="T5"/>
                  </a:cxn>
                  <a:cxn ang="T15">
                    <a:pos x="T6" y="T7"/>
                  </a:cxn>
                  <a:cxn ang="T16">
                    <a:pos x="T8" y="T9"/>
                  </a:cxn>
                  <a:cxn ang="T17">
                    <a:pos x="T10" y="T11"/>
                  </a:cxn>
                </a:cxnLst>
                <a:rect l="T18" t="T19" r="T20" b="T21"/>
                <a:pathLst>
                  <a:path w="245" h="157">
                    <a:moveTo>
                      <a:pt x="245" y="157"/>
                    </a:moveTo>
                    <a:lnTo>
                      <a:pt x="245" y="0"/>
                    </a:lnTo>
                    <a:lnTo>
                      <a:pt x="0" y="0"/>
                    </a:lnTo>
                    <a:lnTo>
                      <a:pt x="0" y="157"/>
                    </a:lnTo>
                    <a:lnTo>
                      <a:pt x="245" y="157"/>
                    </a:lnTo>
                  </a:path>
                </a:pathLst>
              </a:custGeom>
              <a:noFill/>
              <a:ln w="0">
                <a:solidFill>
                  <a:srgbClr val="000000"/>
                </a:soli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 marL="0" marR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GB" sz="900" b="0" i="0" u="none" strike="noStrike" kern="1200" cap="none" spc="0" normalizeH="0" baseline="0" noProof="0">
                  <a:ln>
                    <a:noFill/>
                  </a:ln>
                  <a:solidFill>
                    <a:srgbClr val="38484E"/>
                  </a:solidFill>
                  <a:effectLst/>
                  <a:uLnTx/>
                  <a:uFillTx/>
                  <a:latin typeface="Roboto" panose="02000000000000000000" pitchFamily="2" charset="0"/>
                  <a:ea typeface="Roboto" panose="02000000000000000000" pitchFamily="2" charset="0"/>
                  <a:cs typeface="Arial" panose="020B0604020202020204" pitchFamily="34" charset="0"/>
                </a:endParaRPr>
              </a:p>
            </p:txBody>
          </p:sp>
        </p:grpSp>
        <p:sp>
          <p:nvSpPr>
            <p:cNvPr id="130" name="Text Box 182">
              <a:extLst>
                <a:ext uri="{FF2B5EF4-FFF2-40B4-BE49-F238E27FC236}">
                  <a16:creationId xmlns:a16="http://schemas.microsoft.com/office/drawing/2014/main" id="{77816D9E-14D0-F4FE-BB45-74070778BFBE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2384366" y="5384732"/>
              <a:ext cx="1009972" cy="21544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square">
              <a:spAutoFit/>
            </a:bodyPr>
            <a:lstStyle/>
            <a:p>
              <a:pPr marL="0" marR="0" lvl="0" indent="0" algn="ctr" defTabSz="914400" rtl="0" eaLnBrk="0" fontAlgn="base" latinLnBrk="0" hangingPunct="0">
                <a:lnSpc>
                  <a:spcPct val="100000"/>
                </a:lnSpc>
                <a:spcBef>
                  <a:spcPct val="5000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800" b="0" i="0" u="none" strike="noStrike" kern="1200" cap="none" spc="0" normalizeH="0" baseline="0" noProof="0" dirty="0">
                  <a:ln>
                    <a:noFill/>
                  </a:ln>
                  <a:solidFill>
                    <a:srgbClr val="38484E"/>
                  </a:solidFill>
                  <a:effectLst/>
                  <a:uLnTx/>
                  <a:uFillTx/>
                  <a:latin typeface="Roboto" panose="02000000000000000000" pitchFamily="2" charset="0"/>
                  <a:ea typeface="Roboto" panose="02000000000000000000" pitchFamily="2" charset="0"/>
                  <a:cs typeface="Arial" panose="020B0604020202020204" pitchFamily="34" charset="0"/>
                </a:rPr>
                <a:t>SWITZERLAND</a:t>
              </a:r>
            </a:p>
          </p:txBody>
        </p:sp>
      </p:grpSp>
      <p:grpSp>
        <p:nvGrpSpPr>
          <p:cNvPr id="134" name="Group 133">
            <a:extLst>
              <a:ext uri="{FF2B5EF4-FFF2-40B4-BE49-F238E27FC236}">
                <a16:creationId xmlns:a16="http://schemas.microsoft.com/office/drawing/2014/main" id="{1C07C44B-2936-2321-B526-BE8A1E044EC4}"/>
              </a:ext>
            </a:extLst>
          </p:cNvPr>
          <p:cNvGrpSpPr/>
          <p:nvPr/>
        </p:nvGrpSpPr>
        <p:grpSpPr>
          <a:xfrm>
            <a:off x="1490080" y="5404833"/>
            <a:ext cx="708025" cy="467166"/>
            <a:chOff x="1490080" y="5131878"/>
            <a:chExt cx="708025" cy="467166"/>
          </a:xfrm>
        </p:grpSpPr>
        <p:grpSp>
          <p:nvGrpSpPr>
            <p:cNvPr id="135" name="Group 86">
              <a:extLst>
                <a:ext uri="{FF2B5EF4-FFF2-40B4-BE49-F238E27FC236}">
                  <a16:creationId xmlns:a16="http://schemas.microsoft.com/office/drawing/2014/main" id="{C0C4CD46-70C5-68DC-BF7C-8C8FA6BE8640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1650417" y="5131878"/>
              <a:ext cx="387350" cy="247650"/>
              <a:chOff x="1593" y="2143"/>
              <a:chExt cx="245" cy="156"/>
            </a:xfrm>
          </p:grpSpPr>
          <p:sp>
            <p:nvSpPr>
              <p:cNvPr id="137" name="Freeform 87">
                <a:extLst>
                  <a:ext uri="{FF2B5EF4-FFF2-40B4-BE49-F238E27FC236}">
                    <a16:creationId xmlns:a16="http://schemas.microsoft.com/office/drawing/2014/main" id="{B69FF2DE-94B5-81EA-D20B-F436C0464EAB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1593" y="2143"/>
                <a:ext cx="245" cy="156"/>
              </a:xfrm>
              <a:custGeom>
                <a:avLst/>
                <a:gdLst>
                  <a:gd name="T0" fmla="*/ 245 w 245"/>
                  <a:gd name="T1" fmla="*/ 156 h 156"/>
                  <a:gd name="T2" fmla="*/ 245 w 245"/>
                  <a:gd name="T3" fmla="*/ 0 h 156"/>
                  <a:gd name="T4" fmla="*/ 0 w 245"/>
                  <a:gd name="T5" fmla="*/ 0 h 156"/>
                  <a:gd name="T6" fmla="*/ 0 w 245"/>
                  <a:gd name="T7" fmla="*/ 156 h 156"/>
                  <a:gd name="T8" fmla="*/ 245 w 245"/>
                  <a:gd name="T9" fmla="*/ 156 h 156"/>
                  <a:gd name="T10" fmla="*/ 245 w 245"/>
                  <a:gd name="T11" fmla="*/ 156 h 156"/>
                  <a:gd name="T12" fmla="*/ 0 60000 65536"/>
                  <a:gd name="T13" fmla="*/ 0 60000 65536"/>
                  <a:gd name="T14" fmla="*/ 0 60000 65536"/>
                  <a:gd name="T15" fmla="*/ 0 60000 65536"/>
                  <a:gd name="T16" fmla="*/ 0 60000 65536"/>
                  <a:gd name="T17" fmla="*/ 0 60000 65536"/>
                  <a:gd name="T18" fmla="*/ 0 w 245"/>
                  <a:gd name="T19" fmla="*/ 0 h 156"/>
                  <a:gd name="T20" fmla="*/ 245 w 245"/>
                  <a:gd name="T21" fmla="*/ 156 h 156"/>
                </a:gdLst>
                <a:ahLst/>
                <a:cxnLst>
                  <a:cxn ang="T12">
                    <a:pos x="T0" y="T1"/>
                  </a:cxn>
                  <a:cxn ang="T13">
                    <a:pos x="T2" y="T3"/>
                  </a:cxn>
                  <a:cxn ang="T14">
                    <a:pos x="T4" y="T5"/>
                  </a:cxn>
                  <a:cxn ang="T15">
                    <a:pos x="T6" y="T7"/>
                  </a:cxn>
                  <a:cxn ang="T16">
                    <a:pos x="T8" y="T9"/>
                  </a:cxn>
                  <a:cxn ang="T17">
                    <a:pos x="T10" y="T11"/>
                  </a:cxn>
                </a:cxnLst>
                <a:rect l="T18" t="T19" r="T20" b="T21"/>
                <a:pathLst>
                  <a:path w="245" h="156">
                    <a:moveTo>
                      <a:pt x="245" y="156"/>
                    </a:moveTo>
                    <a:lnTo>
                      <a:pt x="245" y="0"/>
                    </a:lnTo>
                    <a:lnTo>
                      <a:pt x="0" y="0"/>
                    </a:lnTo>
                    <a:lnTo>
                      <a:pt x="0" y="156"/>
                    </a:lnTo>
                    <a:lnTo>
                      <a:pt x="245" y="156"/>
                    </a:lnTo>
                    <a:close/>
                  </a:path>
                </a:pathLst>
              </a:custGeom>
              <a:solidFill>
                <a:srgbClr val="FFE600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 marL="0" marR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GB" sz="900" b="0" i="0" u="none" strike="noStrike" kern="1200" cap="none" spc="0" normalizeH="0" baseline="0" noProof="0">
                  <a:ln>
                    <a:noFill/>
                  </a:ln>
                  <a:solidFill>
                    <a:srgbClr val="38484E"/>
                  </a:solidFill>
                  <a:effectLst/>
                  <a:uLnTx/>
                  <a:uFillTx/>
                  <a:latin typeface="Roboto" panose="02000000000000000000" pitchFamily="2" charset="0"/>
                  <a:ea typeface="Roboto" panose="02000000000000000000" pitchFamily="2" charset="0"/>
                  <a:cs typeface="Arial" panose="020B0604020202020204" pitchFamily="34" charset="0"/>
                </a:endParaRPr>
              </a:p>
            </p:txBody>
          </p:sp>
          <p:sp>
            <p:nvSpPr>
              <p:cNvPr id="138" name="Freeform 88">
                <a:extLst>
                  <a:ext uri="{FF2B5EF4-FFF2-40B4-BE49-F238E27FC236}">
                    <a16:creationId xmlns:a16="http://schemas.microsoft.com/office/drawing/2014/main" id="{700182CB-083C-9747-D769-FCA71746015F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1593" y="2143"/>
                <a:ext cx="66" cy="67"/>
              </a:xfrm>
              <a:custGeom>
                <a:avLst/>
                <a:gdLst>
                  <a:gd name="T0" fmla="*/ 66 w 66"/>
                  <a:gd name="T1" fmla="*/ 0 h 67"/>
                  <a:gd name="T2" fmla="*/ 0 w 66"/>
                  <a:gd name="T3" fmla="*/ 0 h 67"/>
                  <a:gd name="T4" fmla="*/ 0 w 66"/>
                  <a:gd name="T5" fmla="*/ 67 h 67"/>
                  <a:gd name="T6" fmla="*/ 66 w 66"/>
                  <a:gd name="T7" fmla="*/ 67 h 67"/>
                  <a:gd name="T8" fmla="*/ 66 w 66"/>
                  <a:gd name="T9" fmla="*/ 0 h 67"/>
                  <a:gd name="T10" fmla="*/ 66 w 66"/>
                  <a:gd name="T11" fmla="*/ 0 h 67"/>
                  <a:gd name="T12" fmla="*/ 0 60000 65536"/>
                  <a:gd name="T13" fmla="*/ 0 60000 65536"/>
                  <a:gd name="T14" fmla="*/ 0 60000 65536"/>
                  <a:gd name="T15" fmla="*/ 0 60000 65536"/>
                  <a:gd name="T16" fmla="*/ 0 60000 65536"/>
                  <a:gd name="T17" fmla="*/ 0 60000 65536"/>
                  <a:gd name="T18" fmla="*/ 0 w 66"/>
                  <a:gd name="T19" fmla="*/ 0 h 67"/>
                  <a:gd name="T20" fmla="*/ 66 w 66"/>
                  <a:gd name="T21" fmla="*/ 67 h 67"/>
                </a:gdLst>
                <a:ahLst/>
                <a:cxnLst>
                  <a:cxn ang="T12">
                    <a:pos x="T0" y="T1"/>
                  </a:cxn>
                  <a:cxn ang="T13">
                    <a:pos x="T2" y="T3"/>
                  </a:cxn>
                  <a:cxn ang="T14">
                    <a:pos x="T4" y="T5"/>
                  </a:cxn>
                  <a:cxn ang="T15">
                    <a:pos x="T6" y="T7"/>
                  </a:cxn>
                  <a:cxn ang="T16">
                    <a:pos x="T8" y="T9"/>
                  </a:cxn>
                  <a:cxn ang="T17">
                    <a:pos x="T10" y="T11"/>
                  </a:cxn>
                </a:cxnLst>
                <a:rect l="T18" t="T19" r="T20" b="T21"/>
                <a:pathLst>
                  <a:path w="66" h="67">
                    <a:moveTo>
                      <a:pt x="66" y="0"/>
                    </a:moveTo>
                    <a:lnTo>
                      <a:pt x="0" y="0"/>
                    </a:lnTo>
                    <a:lnTo>
                      <a:pt x="0" y="67"/>
                    </a:lnTo>
                    <a:lnTo>
                      <a:pt x="66" y="67"/>
                    </a:lnTo>
                    <a:lnTo>
                      <a:pt x="66" y="0"/>
                    </a:lnTo>
                    <a:close/>
                  </a:path>
                </a:pathLst>
              </a:custGeom>
              <a:solidFill>
                <a:srgbClr val="0C419A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 marL="0" marR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GB" sz="900" b="0" i="0" u="none" strike="noStrike" kern="1200" cap="none" spc="0" normalizeH="0" baseline="0" noProof="0">
                  <a:ln>
                    <a:noFill/>
                  </a:ln>
                  <a:solidFill>
                    <a:srgbClr val="38484E"/>
                  </a:solidFill>
                  <a:effectLst/>
                  <a:uLnTx/>
                  <a:uFillTx/>
                  <a:latin typeface="Roboto" panose="02000000000000000000" pitchFamily="2" charset="0"/>
                  <a:ea typeface="Roboto" panose="02000000000000000000" pitchFamily="2" charset="0"/>
                  <a:cs typeface="Arial" panose="020B0604020202020204" pitchFamily="34" charset="0"/>
                </a:endParaRPr>
              </a:p>
            </p:txBody>
          </p:sp>
          <p:sp>
            <p:nvSpPr>
              <p:cNvPr id="139" name="Freeform 89">
                <a:extLst>
                  <a:ext uri="{FF2B5EF4-FFF2-40B4-BE49-F238E27FC236}">
                    <a16:creationId xmlns:a16="http://schemas.microsoft.com/office/drawing/2014/main" id="{90047BC8-D677-FF20-DC99-68AE3CAF27DB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1593" y="2238"/>
                <a:ext cx="66" cy="61"/>
              </a:xfrm>
              <a:custGeom>
                <a:avLst/>
                <a:gdLst>
                  <a:gd name="T0" fmla="*/ 0 w 66"/>
                  <a:gd name="T1" fmla="*/ 0 h 61"/>
                  <a:gd name="T2" fmla="*/ 0 w 66"/>
                  <a:gd name="T3" fmla="*/ 61 h 61"/>
                  <a:gd name="T4" fmla="*/ 66 w 66"/>
                  <a:gd name="T5" fmla="*/ 61 h 61"/>
                  <a:gd name="T6" fmla="*/ 66 w 66"/>
                  <a:gd name="T7" fmla="*/ 0 h 61"/>
                  <a:gd name="T8" fmla="*/ 0 w 66"/>
                  <a:gd name="T9" fmla="*/ 0 h 61"/>
                  <a:gd name="T10" fmla="*/ 0 w 66"/>
                  <a:gd name="T11" fmla="*/ 0 h 61"/>
                  <a:gd name="T12" fmla="*/ 0 60000 65536"/>
                  <a:gd name="T13" fmla="*/ 0 60000 65536"/>
                  <a:gd name="T14" fmla="*/ 0 60000 65536"/>
                  <a:gd name="T15" fmla="*/ 0 60000 65536"/>
                  <a:gd name="T16" fmla="*/ 0 60000 65536"/>
                  <a:gd name="T17" fmla="*/ 0 60000 65536"/>
                  <a:gd name="T18" fmla="*/ 0 w 66"/>
                  <a:gd name="T19" fmla="*/ 0 h 61"/>
                  <a:gd name="T20" fmla="*/ 66 w 66"/>
                  <a:gd name="T21" fmla="*/ 61 h 61"/>
                </a:gdLst>
                <a:ahLst/>
                <a:cxnLst>
                  <a:cxn ang="T12">
                    <a:pos x="T0" y="T1"/>
                  </a:cxn>
                  <a:cxn ang="T13">
                    <a:pos x="T2" y="T3"/>
                  </a:cxn>
                  <a:cxn ang="T14">
                    <a:pos x="T4" y="T5"/>
                  </a:cxn>
                  <a:cxn ang="T15">
                    <a:pos x="T6" y="T7"/>
                  </a:cxn>
                  <a:cxn ang="T16">
                    <a:pos x="T8" y="T9"/>
                  </a:cxn>
                  <a:cxn ang="T17">
                    <a:pos x="T10" y="T11"/>
                  </a:cxn>
                </a:cxnLst>
                <a:rect l="T18" t="T19" r="T20" b="T21"/>
                <a:pathLst>
                  <a:path w="66" h="61">
                    <a:moveTo>
                      <a:pt x="0" y="0"/>
                    </a:moveTo>
                    <a:lnTo>
                      <a:pt x="0" y="61"/>
                    </a:lnTo>
                    <a:lnTo>
                      <a:pt x="66" y="61"/>
                    </a:lnTo>
                    <a:lnTo>
                      <a:pt x="66" y="0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0C419A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 marL="0" marR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GB" sz="900" b="0" i="0" u="none" strike="noStrike" kern="1200" cap="none" spc="0" normalizeH="0" baseline="0" noProof="0">
                  <a:ln>
                    <a:noFill/>
                  </a:ln>
                  <a:solidFill>
                    <a:srgbClr val="38484E"/>
                  </a:solidFill>
                  <a:effectLst/>
                  <a:uLnTx/>
                  <a:uFillTx/>
                  <a:latin typeface="Roboto" panose="02000000000000000000" pitchFamily="2" charset="0"/>
                  <a:ea typeface="Roboto" panose="02000000000000000000" pitchFamily="2" charset="0"/>
                  <a:cs typeface="Arial" panose="020B0604020202020204" pitchFamily="34" charset="0"/>
                </a:endParaRPr>
              </a:p>
            </p:txBody>
          </p:sp>
          <p:sp>
            <p:nvSpPr>
              <p:cNvPr id="140" name="Freeform 90">
                <a:extLst>
                  <a:ext uri="{FF2B5EF4-FFF2-40B4-BE49-F238E27FC236}">
                    <a16:creationId xmlns:a16="http://schemas.microsoft.com/office/drawing/2014/main" id="{B1DF2FB8-8A3A-A87F-690F-2016CAF3A883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1689" y="2238"/>
                <a:ext cx="149" cy="61"/>
              </a:xfrm>
              <a:custGeom>
                <a:avLst/>
                <a:gdLst>
                  <a:gd name="T0" fmla="*/ 0 w 149"/>
                  <a:gd name="T1" fmla="*/ 61 h 61"/>
                  <a:gd name="T2" fmla="*/ 149 w 149"/>
                  <a:gd name="T3" fmla="*/ 61 h 61"/>
                  <a:gd name="T4" fmla="*/ 149 w 149"/>
                  <a:gd name="T5" fmla="*/ 0 h 61"/>
                  <a:gd name="T6" fmla="*/ 0 w 149"/>
                  <a:gd name="T7" fmla="*/ 0 h 61"/>
                  <a:gd name="T8" fmla="*/ 0 w 149"/>
                  <a:gd name="T9" fmla="*/ 61 h 61"/>
                  <a:gd name="T10" fmla="*/ 0 w 149"/>
                  <a:gd name="T11" fmla="*/ 61 h 61"/>
                  <a:gd name="T12" fmla="*/ 0 60000 65536"/>
                  <a:gd name="T13" fmla="*/ 0 60000 65536"/>
                  <a:gd name="T14" fmla="*/ 0 60000 65536"/>
                  <a:gd name="T15" fmla="*/ 0 60000 65536"/>
                  <a:gd name="T16" fmla="*/ 0 60000 65536"/>
                  <a:gd name="T17" fmla="*/ 0 60000 65536"/>
                  <a:gd name="T18" fmla="*/ 0 w 149"/>
                  <a:gd name="T19" fmla="*/ 0 h 61"/>
                  <a:gd name="T20" fmla="*/ 149 w 149"/>
                  <a:gd name="T21" fmla="*/ 61 h 61"/>
                </a:gdLst>
                <a:ahLst/>
                <a:cxnLst>
                  <a:cxn ang="T12">
                    <a:pos x="T0" y="T1"/>
                  </a:cxn>
                  <a:cxn ang="T13">
                    <a:pos x="T2" y="T3"/>
                  </a:cxn>
                  <a:cxn ang="T14">
                    <a:pos x="T4" y="T5"/>
                  </a:cxn>
                  <a:cxn ang="T15">
                    <a:pos x="T6" y="T7"/>
                  </a:cxn>
                  <a:cxn ang="T16">
                    <a:pos x="T8" y="T9"/>
                  </a:cxn>
                  <a:cxn ang="T17">
                    <a:pos x="T10" y="T11"/>
                  </a:cxn>
                </a:cxnLst>
                <a:rect l="T18" t="T19" r="T20" b="T21"/>
                <a:pathLst>
                  <a:path w="149" h="61">
                    <a:moveTo>
                      <a:pt x="0" y="61"/>
                    </a:moveTo>
                    <a:lnTo>
                      <a:pt x="149" y="61"/>
                    </a:lnTo>
                    <a:lnTo>
                      <a:pt x="149" y="0"/>
                    </a:lnTo>
                    <a:lnTo>
                      <a:pt x="0" y="0"/>
                    </a:lnTo>
                    <a:lnTo>
                      <a:pt x="0" y="61"/>
                    </a:lnTo>
                    <a:close/>
                  </a:path>
                </a:pathLst>
              </a:custGeom>
              <a:solidFill>
                <a:srgbClr val="0C419A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 marL="0" marR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GB" sz="900" b="0" i="0" u="none" strike="noStrike" kern="1200" cap="none" spc="0" normalizeH="0" baseline="0" noProof="0">
                  <a:ln>
                    <a:noFill/>
                  </a:ln>
                  <a:solidFill>
                    <a:srgbClr val="38484E"/>
                  </a:solidFill>
                  <a:effectLst/>
                  <a:uLnTx/>
                  <a:uFillTx/>
                  <a:latin typeface="Roboto" panose="02000000000000000000" pitchFamily="2" charset="0"/>
                  <a:ea typeface="Roboto" panose="02000000000000000000" pitchFamily="2" charset="0"/>
                  <a:cs typeface="Arial" panose="020B0604020202020204" pitchFamily="34" charset="0"/>
                </a:endParaRPr>
              </a:p>
            </p:txBody>
          </p:sp>
          <p:sp>
            <p:nvSpPr>
              <p:cNvPr id="141" name="Freeform 91">
                <a:extLst>
                  <a:ext uri="{FF2B5EF4-FFF2-40B4-BE49-F238E27FC236}">
                    <a16:creationId xmlns:a16="http://schemas.microsoft.com/office/drawing/2014/main" id="{0F5E47AC-EF15-9024-209B-A9B73C7A9908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1689" y="2143"/>
                <a:ext cx="149" cy="67"/>
              </a:xfrm>
              <a:custGeom>
                <a:avLst/>
                <a:gdLst>
                  <a:gd name="T0" fmla="*/ 0 w 149"/>
                  <a:gd name="T1" fmla="*/ 0 h 67"/>
                  <a:gd name="T2" fmla="*/ 0 w 149"/>
                  <a:gd name="T3" fmla="*/ 67 h 67"/>
                  <a:gd name="T4" fmla="*/ 149 w 149"/>
                  <a:gd name="T5" fmla="*/ 67 h 67"/>
                  <a:gd name="T6" fmla="*/ 149 w 149"/>
                  <a:gd name="T7" fmla="*/ 0 h 67"/>
                  <a:gd name="T8" fmla="*/ 0 w 149"/>
                  <a:gd name="T9" fmla="*/ 0 h 67"/>
                  <a:gd name="T10" fmla="*/ 0 w 149"/>
                  <a:gd name="T11" fmla="*/ 0 h 67"/>
                  <a:gd name="T12" fmla="*/ 0 60000 65536"/>
                  <a:gd name="T13" fmla="*/ 0 60000 65536"/>
                  <a:gd name="T14" fmla="*/ 0 60000 65536"/>
                  <a:gd name="T15" fmla="*/ 0 60000 65536"/>
                  <a:gd name="T16" fmla="*/ 0 60000 65536"/>
                  <a:gd name="T17" fmla="*/ 0 60000 65536"/>
                  <a:gd name="T18" fmla="*/ 0 w 149"/>
                  <a:gd name="T19" fmla="*/ 0 h 67"/>
                  <a:gd name="T20" fmla="*/ 149 w 149"/>
                  <a:gd name="T21" fmla="*/ 67 h 67"/>
                </a:gdLst>
                <a:ahLst/>
                <a:cxnLst>
                  <a:cxn ang="T12">
                    <a:pos x="T0" y="T1"/>
                  </a:cxn>
                  <a:cxn ang="T13">
                    <a:pos x="T2" y="T3"/>
                  </a:cxn>
                  <a:cxn ang="T14">
                    <a:pos x="T4" y="T5"/>
                  </a:cxn>
                  <a:cxn ang="T15">
                    <a:pos x="T6" y="T7"/>
                  </a:cxn>
                  <a:cxn ang="T16">
                    <a:pos x="T8" y="T9"/>
                  </a:cxn>
                  <a:cxn ang="T17">
                    <a:pos x="T10" y="T11"/>
                  </a:cxn>
                </a:cxnLst>
                <a:rect l="T18" t="T19" r="T20" b="T21"/>
                <a:pathLst>
                  <a:path w="149" h="67">
                    <a:moveTo>
                      <a:pt x="0" y="0"/>
                    </a:moveTo>
                    <a:lnTo>
                      <a:pt x="0" y="67"/>
                    </a:lnTo>
                    <a:lnTo>
                      <a:pt x="149" y="67"/>
                    </a:lnTo>
                    <a:lnTo>
                      <a:pt x="149" y="0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0C419A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 marL="0" marR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GB" sz="900" b="0" i="0" u="none" strike="noStrike" kern="1200" cap="none" spc="0" normalizeH="0" baseline="0" noProof="0">
                  <a:ln>
                    <a:noFill/>
                  </a:ln>
                  <a:solidFill>
                    <a:srgbClr val="38484E"/>
                  </a:solidFill>
                  <a:effectLst/>
                  <a:uLnTx/>
                  <a:uFillTx/>
                  <a:latin typeface="Roboto" panose="02000000000000000000" pitchFamily="2" charset="0"/>
                  <a:ea typeface="Roboto" panose="02000000000000000000" pitchFamily="2" charset="0"/>
                  <a:cs typeface="Arial" panose="020B0604020202020204" pitchFamily="34" charset="0"/>
                </a:endParaRPr>
              </a:p>
            </p:txBody>
          </p:sp>
          <p:sp>
            <p:nvSpPr>
              <p:cNvPr id="142" name="Freeform 92">
                <a:extLst>
                  <a:ext uri="{FF2B5EF4-FFF2-40B4-BE49-F238E27FC236}">
                    <a16:creationId xmlns:a16="http://schemas.microsoft.com/office/drawing/2014/main" id="{665CCBBB-241C-D003-BF61-4CA07A7DCFC2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1593" y="2143"/>
                <a:ext cx="245" cy="156"/>
              </a:xfrm>
              <a:custGeom>
                <a:avLst/>
                <a:gdLst>
                  <a:gd name="T0" fmla="*/ 245 w 245"/>
                  <a:gd name="T1" fmla="*/ 156 h 156"/>
                  <a:gd name="T2" fmla="*/ 245 w 245"/>
                  <a:gd name="T3" fmla="*/ 0 h 156"/>
                  <a:gd name="T4" fmla="*/ 0 w 245"/>
                  <a:gd name="T5" fmla="*/ 0 h 156"/>
                  <a:gd name="T6" fmla="*/ 0 w 245"/>
                  <a:gd name="T7" fmla="*/ 156 h 156"/>
                  <a:gd name="T8" fmla="*/ 245 w 245"/>
                  <a:gd name="T9" fmla="*/ 156 h 156"/>
                  <a:gd name="T10" fmla="*/ 245 w 245"/>
                  <a:gd name="T11" fmla="*/ 156 h 156"/>
                  <a:gd name="T12" fmla="*/ 0 60000 65536"/>
                  <a:gd name="T13" fmla="*/ 0 60000 65536"/>
                  <a:gd name="T14" fmla="*/ 0 60000 65536"/>
                  <a:gd name="T15" fmla="*/ 0 60000 65536"/>
                  <a:gd name="T16" fmla="*/ 0 60000 65536"/>
                  <a:gd name="T17" fmla="*/ 0 60000 65536"/>
                  <a:gd name="T18" fmla="*/ 0 w 245"/>
                  <a:gd name="T19" fmla="*/ 0 h 156"/>
                  <a:gd name="T20" fmla="*/ 245 w 245"/>
                  <a:gd name="T21" fmla="*/ 156 h 156"/>
                </a:gdLst>
                <a:ahLst/>
                <a:cxnLst>
                  <a:cxn ang="T12">
                    <a:pos x="T0" y="T1"/>
                  </a:cxn>
                  <a:cxn ang="T13">
                    <a:pos x="T2" y="T3"/>
                  </a:cxn>
                  <a:cxn ang="T14">
                    <a:pos x="T4" y="T5"/>
                  </a:cxn>
                  <a:cxn ang="T15">
                    <a:pos x="T6" y="T7"/>
                  </a:cxn>
                  <a:cxn ang="T16">
                    <a:pos x="T8" y="T9"/>
                  </a:cxn>
                  <a:cxn ang="T17">
                    <a:pos x="T10" y="T11"/>
                  </a:cxn>
                </a:cxnLst>
                <a:rect l="T18" t="T19" r="T20" b="T21"/>
                <a:pathLst>
                  <a:path w="245" h="156">
                    <a:moveTo>
                      <a:pt x="245" y="156"/>
                    </a:moveTo>
                    <a:lnTo>
                      <a:pt x="245" y="0"/>
                    </a:lnTo>
                    <a:lnTo>
                      <a:pt x="0" y="0"/>
                    </a:lnTo>
                    <a:lnTo>
                      <a:pt x="0" y="156"/>
                    </a:lnTo>
                    <a:lnTo>
                      <a:pt x="245" y="156"/>
                    </a:lnTo>
                  </a:path>
                </a:pathLst>
              </a:custGeom>
              <a:noFill/>
              <a:ln w="0">
                <a:solidFill>
                  <a:srgbClr val="000000"/>
                </a:soli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 marL="0" marR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GB" sz="900" b="0" i="0" u="none" strike="noStrike" kern="1200" cap="none" spc="0" normalizeH="0" baseline="0" noProof="0">
                  <a:ln>
                    <a:noFill/>
                  </a:ln>
                  <a:solidFill>
                    <a:srgbClr val="38484E"/>
                  </a:solidFill>
                  <a:effectLst/>
                  <a:uLnTx/>
                  <a:uFillTx/>
                  <a:latin typeface="Roboto" panose="02000000000000000000" pitchFamily="2" charset="0"/>
                  <a:ea typeface="Roboto" panose="02000000000000000000" pitchFamily="2" charset="0"/>
                  <a:cs typeface="Arial" panose="020B0604020202020204" pitchFamily="34" charset="0"/>
                </a:endParaRPr>
              </a:p>
            </p:txBody>
          </p:sp>
        </p:grpSp>
        <p:sp>
          <p:nvSpPr>
            <p:cNvPr id="136" name="Text Box 179">
              <a:extLst>
                <a:ext uri="{FF2B5EF4-FFF2-40B4-BE49-F238E27FC236}">
                  <a16:creationId xmlns:a16="http://schemas.microsoft.com/office/drawing/2014/main" id="{764CBB1B-D2B7-5F65-2365-2DCFF06904F7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1490080" y="5384732"/>
              <a:ext cx="708025" cy="2143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marL="0" marR="0" lvl="0" indent="0" algn="ctr" defTabSz="914400" rtl="0" eaLnBrk="0" fontAlgn="base" latinLnBrk="0" hangingPunct="0">
                <a:lnSpc>
                  <a:spcPct val="100000"/>
                </a:lnSpc>
                <a:spcBef>
                  <a:spcPct val="5000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800" b="0" i="0" u="none" strike="noStrike" kern="1200" cap="none" spc="0" normalizeH="0" baseline="0" noProof="0" dirty="0">
                  <a:ln>
                    <a:noFill/>
                  </a:ln>
                  <a:solidFill>
                    <a:srgbClr val="38484E"/>
                  </a:solidFill>
                  <a:effectLst/>
                  <a:uLnTx/>
                  <a:uFillTx/>
                  <a:latin typeface="Roboto" panose="02000000000000000000" pitchFamily="2" charset="0"/>
                  <a:ea typeface="Roboto" panose="02000000000000000000" pitchFamily="2" charset="0"/>
                  <a:cs typeface="Arial" panose="020B0604020202020204" pitchFamily="34" charset="0"/>
                </a:rPr>
                <a:t>SWEDEN</a:t>
              </a:r>
            </a:p>
          </p:txBody>
        </p:sp>
      </p:grpSp>
      <p:grpSp>
        <p:nvGrpSpPr>
          <p:cNvPr id="143" name="Group 142">
            <a:extLst>
              <a:ext uri="{FF2B5EF4-FFF2-40B4-BE49-F238E27FC236}">
                <a16:creationId xmlns:a16="http://schemas.microsoft.com/office/drawing/2014/main" id="{34116048-D95D-08E9-7303-4E619262DD5C}"/>
              </a:ext>
            </a:extLst>
          </p:cNvPr>
          <p:cNvGrpSpPr/>
          <p:nvPr/>
        </p:nvGrpSpPr>
        <p:grpSpPr>
          <a:xfrm>
            <a:off x="510700" y="4600536"/>
            <a:ext cx="708025" cy="465606"/>
            <a:chOff x="510700" y="4327581"/>
            <a:chExt cx="708025" cy="465606"/>
          </a:xfrm>
        </p:grpSpPr>
        <p:grpSp>
          <p:nvGrpSpPr>
            <p:cNvPr id="144" name="Group 219">
              <a:extLst>
                <a:ext uri="{FF2B5EF4-FFF2-40B4-BE49-F238E27FC236}">
                  <a16:creationId xmlns:a16="http://schemas.microsoft.com/office/drawing/2014/main" id="{E69852DC-FB1D-34E4-5485-148DD1305647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669450" y="4327581"/>
              <a:ext cx="390525" cy="250825"/>
              <a:chOff x="4451" y="1314"/>
              <a:chExt cx="241" cy="158"/>
            </a:xfrm>
          </p:grpSpPr>
          <p:sp>
            <p:nvSpPr>
              <p:cNvPr id="146" name="Freeform 220">
                <a:extLst>
                  <a:ext uri="{FF2B5EF4-FFF2-40B4-BE49-F238E27FC236}">
                    <a16:creationId xmlns:a16="http://schemas.microsoft.com/office/drawing/2014/main" id="{8B924189-8AD0-1F21-6A35-0C385C6E9596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4451" y="1314"/>
                <a:ext cx="232" cy="71"/>
              </a:xfrm>
              <a:custGeom>
                <a:avLst/>
                <a:gdLst>
                  <a:gd name="T0" fmla="*/ 19 w 238"/>
                  <a:gd name="T1" fmla="*/ 36 h 72"/>
                  <a:gd name="T2" fmla="*/ 0 w 238"/>
                  <a:gd name="T3" fmla="*/ 36 h 72"/>
                  <a:gd name="T4" fmla="*/ 0 w 238"/>
                  <a:gd name="T5" fmla="*/ 0 h 72"/>
                  <a:gd name="T6" fmla="*/ 19 w 238"/>
                  <a:gd name="T7" fmla="*/ 0 h 72"/>
                  <a:gd name="T8" fmla="*/ 19 w 238"/>
                  <a:gd name="T9" fmla="*/ 36 h 72"/>
                  <a:gd name="T10" fmla="*/ 19 w 238"/>
                  <a:gd name="T11" fmla="*/ 36 h 72"/>
                  <a:gd name="T12" fmla="*/ 0 60000 65536"/>
                  <a:gd name="T13" fmla="*/ 0 60000 65536"/>
                  <a:gd name="T14" fmla="*/ 0 60000 65536"/>
                  <a:gd name="T15" fmla="*/ 0 60000 65536"/>
                  <a:gd name="T16" fmla="*/ 0 60000 65536"/>
                  <a:gd name="T17" fmla="*/ 0 60000 65536"/>
                  <a:gd name="T18" fmla="*/ 0 w 238"/>
                  <a:gd name="T19" fmla="*/ 0 h 72"/>
                  <a:gd name="T20" fmla="*/ 238 w 238"/>
                  <a:gd name="T21" fmla="*/ 72 h 72"/>
                </a:gdLst>
                <a:ahLst/>
                <a:cxnLst>
                  <a:cxn ang="T12">
                    <a:pos x="T0" y="T1"/>
                  </a:cxn>
                  <a:cxn ang="T13">
                    <a:pos x="T2" y="T3"/>
                  </a:cxn>
                  <a:cxn ang="T14">
                    <a:pos x="T4" y="T5"/>
                  </a:cxn>
                  <a:cxn ang="T15">
                    <a:pos x="T6" y="T7"/>
                  </a:cxn>
                  <a:cxn ang="T16">
                    <a:pos x="T8" y="T9"/>
                  </a:cxn>
                  <a:cxn ang="T17">
                    <a:pos x="T10" y="T11"/>
                  </a:cxn>
                </a:cxnLst>
                <a:rect l="T18" t="T19" r="T20" b="T21"/>
                <a:pathLst>
                  <a:path w="238" h="72">
                    <a:moveTo>
                      <a:pt x="238" y="72"/>
                    </a:moveTo>
                    <a:lnTo>
                      <a:pt x="0" y="72"/>
                    </a:lnTo>
                    <a:lnTo>
                      <a:pt x="0" y="0"/>
                    </a:lnTo>
                    <a:lnTo>
                      <a:pt x="238" y="0"/>
                    </a:lnTo>
                    <a:lnTo>
                      <a:pt x="238" y="72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 marL="0" marR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GB" sz="900" b="0" i="0" u="none" strike="noStrike" kern="1200" cap="none" spc="0" normalizeH="0" baseline="0" noProof="0">
                  <a:ln>
                    <a:noFill/>
                  </a:ln>
                  <a:solidFill>
                    <a:srgbClr val="38484E"/>
                  </a:solidFill>
                  <a:effectLst/>
                  <a:uLnTx/>
                  <a:uFillTx/>
                  <a:latin typeface="Roboto" panose="02000000000000000000" pitchFamily="2" charset="0"/>
                  <a:ea typeface="Roboto" panose="02000000000000000000" pitchFamily="2" charset="0"/>
                  <a:cs typeface="Arial" panose="020B0604020202020204" pitchFamily="34" charset="0"/>
                </a:endParaRPr>
              </a:p>
            </p:txBody>
          </p:sp>
          <p:sp>
            <p:nvSpPr>
              <p:cNvPr id="147" name="Freeform 221">
                <a:extLst>
                  <a:ext uri="{FF2B5EF4-FFF2-40B4-BE49-F238E27FC236}">
                    <a16:creationId xmlns:a16="http://schemas.microsoft.com/office/drawing/2014/main" id="{C06975D6-E09A-282D-0656-545B0DAA5363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4454" y="1388"/>
                <a:ext cx="238" cy="84"/>
              </a:xfrm>
              <a:custGeom>
                <a:avLst/>
                <a:gdLst>
                  <a:gd name="T0" fmla="*/ 238 w 238"/>
                  <a:gd name="T1" fmla="*/ 84 h 84"/>
                  <a:gd name="T2" fmla="*/ 238 w 238"/>
                  <a:gd name="T3" fmla="*/ 0 h 84"/>
                  <a:gd name="T4" fmla="*/ 0 w 238"/>
                  <a:gd name="T5" fmla="*/ 0 h 84"/>
                  <a:gd name="T6" fmla="*/ 0 w 238"/>
                  <a:gd name="T7" fmla="*/ 84 h 84"/>
                  <a:gd name="T8" fmla="*/ 238 w 238"/>
                  <a:gd name="T9" fmla="*/ 84 h 84"/>
                  <a:gd name="T10" fmla="*/ 238 w 238"/>
                  <a:gd name="T11" fmla="*/ 84 h 84"/>
                  <a:gd name="T12" fmla="*/ 0 60000 65536"/>
                  <a:gd name="T13" fmla="*/ 0 60000 65536"/>
                  <a:gd name="T14" fmla="*/ 0 60000 65536"/>
                  <a:gd name="T15" fmla="*/ 0 60000 65536"/>
                  <a:gd name="T16" fmla="*/ 0 60000 65536"/>
                  <a:gd name="T17" fmla="*/ 0 60000 65536"/>
                  <a:gd name="T18" fmla="*/ 0 w 238"/>
                  <a:gd name="T19" fmla="*/ 0 h 84"/>
                  <a:gd name="T20" fmla="*/ 238 w 238"/>
                  <a:gd name="T21" fmla="*/ 84 h 84"/>
                </a:gdLst>
                <a:ahLst/>
                <a:cxnLst>
                  <a:cxn ang="T12">
                    <a:pos x="T0" y="T1"/>
                  </a:cxn>
                  <a:cxn ang="T13">
                    <a:pos x="T2" y="T3"/>
                  </a:cxn>
                  <a:cxn ang="T14">
                    <a:pos x="T4" y="T5"/>
                  </a:cxn>
                  <a:cxn ang="T15">
                    <a:pos x="T6" y="T7"/>
                  </a:cxn>
                  <a:cxn ang="T16">
                    <a:pos x="T8" y="T9"/>
                  </a:cxn>
                  <a:cxn ang="T17">
                    <a:pos x="T10" y="T11"/>
                  </a:cxn>
                </a:cxnLst>
                <a:rect l="T18" t="T19" r="T20" b="T21"/>
                <a:pathLst>
                  <a:path w="238" h="84">
                    <a:moveTo>
                      <a:pt x="238" y="84"/>
                    </a:moveTo>
                    <a:lnTo>
                      <a:pt x="238" y="0"/>
                    </a:lnTo>
                    <a:lnTo>
                      <a:pt x="0" y="0"/>
                    </a:lnTo>
                    <a:lnTo>
                      <a:pt x="0" y="84"/>
                    </a:lnTo>
                    <a:lnTo>
                      <a:pt x="238" y="84"/>
                    </a:lnTo>
                    <a:close/>
                  </a:path>
                </a:pathLst>
              </a:custGeom>
              <a:solidFill>
                <a:srgbClr val="FF0000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 marL="0" marR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GB" sz="900" b="0" i="0" u="none" strike="noStrike" kern="1200" cap="none" spc="0" normalizeH="0" baseline="0" noProof="0">
                  <a:ln>
                    <a:noFill/>
                  </a:ln>
                  <a:solidFill>
                    <a:srgbClr val="38484E"/>
                  </a:solidFill>
                  <a:effectLst/>
                  <a:uLnTx/>
                  <a:uFillTx/>
                  <a:latin typeface="Roboto" panose="02000000000000000000" pitchFamily="2" charset="0"/>
                  <a:ea typeface="Roboto" panose="02000000000000000000" pitchFamily="2" charset="0"/>
                  <a:cs typeface="Arial" panose="020B0604020202020204" pitchFamily="34" charset="0"/>
                </a:endParaRPr>
              </a:p>
            </p:txBody>
          </p:sp>
          <p:sp>
            <p:nvSpPr>
              <p:cNvPr id="148" name="Freeform 222">
                <a:extLst>
                  <a:ext uri="{FF2B5EF4-FFF2-40B4-BE49-F238E27FC236}">
                    <a16:creationId xmlns:a16="http://schemas.microsoft.com/office/drawing/2014/main" id="{4F571AF3-FEEC-A8E5-D4D9-E8496A2A4A94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4451" y="1317"/>
                <a:ext cx="238" cy="155"/>
              </a:xfrm>
              <a:custGeom>
                <a:avLst/>
                <a:gdLst>
                  <a:gd name="T0" fmla="*/ 20 w 244"/>
                  <a:gd name="T1" fmla="*/ 78 h 156"/>
                  <a:gd name="T2" fmla="*/ 20 w 244"/>
                  <a:gd name="T3" fmla="*/ 0 h 156"/>
                  <a:gd name="T4" fmla="*/ 0 w 244"/>
                  <a:gd name="T5" fmla="*/ 0 h 156"/>
                  <a:gd name="T6" fmla="*/ 0 w 244"/>
                  <a:gd name="T7" fmla="*/ 78 h 156"/>
                  <a:gd name="T8" fmla="*/ 20 w 244"/>
                  <a:gd name="T9" fmla="*/ 78 h 156"/>
                  <a:gd name="T10" fmla="*/ 20 w 244"/>
                  <a:gd name="T11" fmla="*/ 78 h 156"/>
                  <a:gd name="T12" fmla="*/ 0 60000 65536"/>
                  <a:gd name="T13" fmla="*/ 0 60000 65536"/>
                  <a:gd name="T14" fmla="*/ 0 60000 65536"/>
                  <a:gd name="T15" fmla="*/ 0 60000 65536"/>
                  <a:gd name="T16" fmla="*/ 0 60000 65536"/>
                  <a:gd name="T17" fmla="*/ 0 60000 65536"/>
                  <a:gd name="T18" fmla="*/ 0 w 244"/>
                  <a:gd name="T19" fmla="*/ 0 h 156"/>
                  <a:gd name="T20" fmla="*/ 244 w 244"/>
                  <a:gd name="T21" fmla="*/ 156 h 156"/>
                </a:gdLst>
                <a:ahLst/>
                <a:cxnLst>
                  <a:cxn ang="T12">
                    <a:pos x="T0" y="T1"/>
                  </a:cxn>
                  <a:cxn ang="T13">
                    <a:pos x="T2" y="T3"/>
                  </a:cxn>
                  <a:cxn ang="T14">
                    <a:pos x="T4" y="T5"/>
                  </a:cxn>
                  <a:cxn ang="T15">
                    <a:pos x="T6" y="T7"/>
                  </a:cxn>
                  <a:cxn ang="T16">
                    <a:pos x="T8" y="T9"/>
                  </a:cxn>
                  <a:cxn ang="T17">
                    <a:pos x="T10" y="T11"/>
                  </a:cxn>
                </a:cxnLst>
                <a:rect l="T18" t="T19" r="T20" b="T21"/>
                <a:pathLst>
                  <a:path w="244" h="156">
                    <a:moveTo>
                      <a:pt x="244" y="156"/>
                    </a:moveTo>
                    <a:lnTo>
                      <a:pt x="244" y="0"/>
                    </a:lnTo>
                    <a:lnTo>
                      <a:pt x="0" y="0"/>
                    </a:lnTo>
                    <a:lnTo>
                      <a:pt x="0" y="156"/>
                    </a:lnTo>
                    <a:lnTo>
                      <a:pt x="244" y="156"/>
                    </a:lnTo>
                  </a:path>
                </a:pathLst>
              </a:custGeom>
              <a:noFill/>
              <a:ln w="0">
                <a:solidFill>
                  <a:srgbClr val="000000"/>
                </a:soli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 marL="0" marR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GB" sz="900" b="0" i="0" u="none" strike="noStrike" kern="1200" cap="none" spc="0" normalizeH="0" baseline="0" noProof="0">
                  <a:ln>
                    <a:noFill/>
                  </a:ln>
                  <a:solidFill>
                    <a:srgbClr val="38484E"/>
                  </a:solidFill>
                  <a:effectLst/>
                  <a:uLnTx/>
                  <a:uFillTx/>
                  <a:latin typeface="Roboto" panose="02000000000000000000" pitchFamily="2" charset="0"/>
                  <a:ea typeface="Roboto" panose="02000000000000000000" pitchFamily="2" charset="0"/>
                  <a:cs typeface="Arial" panose="020B0604020202020204" pitchFamily="34" charset="0"/>
                </a:endParaRPr>
              </a:p>
            </p:txBody>
          </p:sp>
        </p:grpSp>
        <p:sp>
          <p:nvSpPr>
            <p:cNvPr id="145" name="Text Box 258">
              <a:extLst>
                <a:ext uri="{FF2B5EF4-FFF2-40B4-BE49-F238E27FC236}">
                  <a16:creationId xmlns:a16="http://schemas.microsoft.com/office/drawing/2014/main" id="{7762AA2A-CB30-6253-7788-785C0033EC6D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510700" y="4578874"/>
              <a:ext cx="708025" cy="2143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marL="0" marR="0" lvl="0" indent="0" algn="ctr" defTabSz="914400" rtl="0" eaLnBrk="0" fontAlgn="base" latinLnBrk="0" hangingPunct="0">
                <a:lnSpc>
                  <a:spcPct val="100000"/>
                </a:lnSpc>
                <a:spcBef>
                  <a:spcPct val="5000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800" b="0" i="0" u="none" strike="noStrike" kern="1200" cap="none" spc="0" normalizeH="0" baseline="0" noProof="0" dirty="0">
                  <a:ln>
                    <a:noFill/>
                  </a:ln>
                  <a:solidFill>
                    <a:srgbClr val="38484E"/>
                  </a:solidFill>
                  <a:effectLst/>
                  <a:uLnTx/>
                  <a:uFillTx/>
                  <a:latin typeface="Roboto" panose="02000000000000000000" pitchFamily="2" charset="0"/>
                  <a:ea typeface="Roboto" panose="02000000000000000000" pitchFamily="2" charset="0"/>
                  <a:cs typeface="Arial" panose="020B0604020202020204" pitchFamily="34" charset="0"/>
                </a:rPr>
                <a:t>POLAND</a:t>
              </a:r>
            </a:p>
          </p:txBody>
        </p:sp>
      </p:grpSp>
      <p:grpSp>
        <p:nvGrpSpPr>
          <p:cNvPr id="149" name="Group 148">
            <a:extLst>
              <a:ext uri="{FF2B5EF4-FFF2-40B4-BE49-F238E27FC236}">
                <a16:creationId xmlns:a16="http://schemas.microsoft.com/office/drawing/2014/main" id="{DFAC767F-FF9A-6BB6-8447-23EFDB8B53DE}"/>
              </a:ext>
            </a:extLst>
          </p:cNvPr>
          <p:cNvGrpSpPr/>
          <p:nvPr/>
        </p:nvGrpSpPr>
        <p:grpSpPr>
          <a:xfrm>
            <a:off x="4811108" y="4595773"/>
            <a:ext cx="817563" cy="470368"/>
            <a:chOff x="4811108" y="4322818"/>
            <a:chExt cx="817563" cy="470368"/>
          </a:xfrm>
        </p:grpSpPr>
        <p:grpSp>
          <p:nvGrpSpPr>
            <p:cNvPr id="150" name="Group 228">
              <a:extLst>
                <a:ext uri="{FF2B5EF4-FFF2-40B4-BE49-F238E27FC236}">
                  <a16:creationId xmlns:a16="http://schemas.microsoft.com/office/drawing/2014/main" id="{666F3392-6B17-9F88-6CD2-1901EAF39CC6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5024627" y="4322818"/>
              <a:ext cx="390525" cy="255588"/>
              <a:chOff x="4188" y="2157"/>
              <a:chExt cx="238" cy="161"/>
            </a:xfrm>
          </p:grpSpPr>
          <p:sp>
            <p:nvSpPr>
              <p:cNvPr id="152" name="Freeform 229">
                <a:extLst>
                  <a:ext uri="{FF2B5EF4-FFF2-40B4-BE49-F238E27FC236}">
                    <a16:creationId xmlns:a16="http://schemas.microsoft.com/office/drawing/2014/main" id="{45E6D515-026F-B667-1477-9BA4B0F4E7A5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4188" y="2157"/>
                <a:ext cx="238" cy="156"/>
              </a:xfrm>
              <a:custGeom>
                <a:avLst/>
                <a:gdLst>
                  <a:gd name="T0" fmla="*/ 0 w 238"/>
                  <a:gd name="T1" fmla="*/ 0 h 151"/>
                  <a:gd name="T2" fmla="*/ 238 w 238"/>
                  <a:gd name="T3" fmla="*/ 0 h 151"/>
                  <a:gd name="T4" fmla="*/ 238 w 238"/>
                  <a:gd name="T5" fmla="*/ 7039 h 151"/>
                  <a:gd name="T6" fmla="*/ 0 w 238"/>
                  <a:gd name="T7" fmla="*/ 7039 h 151"/>
                  <a:gd name="T8" fmla="*/ 0 w 238"/>
                  <a:gd name="T9" fmla="*/ 0 h 151"/>
                  <a:gd name="T10" fmla="*/ 0 w 238"/>
                  <a:gd name="T11" fmla="*/ 0 h 151"/>
                  <a:gd name="T12" fmla="*/ 0 60000 65536"/>
                  <a:gd name="T13" fmla="*/ 0 60000 65536"/>
                  <a:gd name="T14" fmla="*/ 0 60000 65536"/>
                  <a:gd name="T15" fmla="*/ 0 60000 65536"/>
                  <a:gd name="T16" fmla="*/ 0 60000 65536"/>
                  <a:gd name="T17" fmla="*/ 0 60000 65536"/>
                  <a:gd name="T18" fmla="*/ 0 w 238"/>
                  <a:gd name="T19" fmla="*/ 0 h 151"/>
                  <a:gd name="T20" fmla="*/ 238 w 238"/>
                  <a:gd name="T21" fmla="*/ 151 h 151"/>
                </a:gdLst>
                <a:ahLst/>
                <a:cxnLst>
                  <a:cxn ang="T12">
                    <a:pos x="T0" y="T1"/>
                  </a:cxn>
                  <a:cxn ang="T13">
                    <a:pos x="T2" y="T3"/>
                  </a:cxn>
                  <a:cxn ang="T14">
                    <a:pos x="T4" y="T5"/>
                  </a:cxn>
                  <a:cxn ang="T15">
                    <a:pos x="T6" y="T7"/>
                  </a:cxn>
                  <a:cxn ang="T16">
                    <a:pos x="T8" y="T9"/>
                  </a:cxn>
                  <a:cxn ang="T17">
                    <a:pos x="T10" y="T11"/>
                  </a:cxn>
                </a:cxnLst>
                <a:rect l="T18" t="T19" r="T20" b="T21"/>
                <a:pathLst>
                  <a:path w="238" h="151">
                    <a:moveTo>
                      <a:pt x="0" y="0"/>
                    </a:moveTo>
                    <a:lnTo>
                      <a:pt x="238" y="0"/>
                    </a:lnTo>
                    <a:lnTo>
                      <a:pt x="238" y="151"/>
                    </a:lnTo>
                    <a:lnTo>
                      <a:pt x="0" y="151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1A0C80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 marL="0" marR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GB" sz="900" b="0" i="0" u="none" strike="noStrike" kern="1200" cap="none" spc="0" normalizeH="0" baseline="0" noProof="0">
                  <a:ln>
                    <a:noFill/>
                  </a:ln>
                  <a:solidFill>
                    <a:srgbClr val="38484E"/>
                  </a:solidFill>
                  <a:effectLst/>
                  <a:uLnTx/>
                  <a:uFillTx/>
                  <a:latin typeface="Roboto" panose="02000000000000000000" pitchFamily="2" charset="0"/>
                  <a:ea typeface="Roboto" panose="02000000000000000000" pitchFamily="2" charset="0"/>
                  <a:cs typeface="Arial" panose="020B0604020202020204" pitchFamily="34" charset="0"/>
                </a:endParaRPr>
              </a:p>
            </p:txBody>
          </p:sp>
          <p:sp>
            <p:nvSpPr>
              <p:cNvPr id="153" name="Freeform 230">
                <a:extLst>
                  <a:ext uri="{FF2B5EF4-FFF2-40B4-BE49-F238E27FC236}">
                    <a16:creationId xmlns:a16="http://schemas.microsoft.com/office/drawing/2014/main" id="{F84439A9-149C-011F-0F8A-6DEAFFE76E14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4188" y="2157"/>
                <a:ext cx="238" cy="58"/>
              </a:xfrm>
              <a:custGeom>
                <a:avLst/>
                <a:gdLst>
                  <a:gd name="T0" fmla="*/ 0 w 238"/>
                  <a:gd name="T1" fmla="*/ 0 h 56"/>
                  <a:gd name="T2" fmla="*/ 238 w 238"/>
                  <a:gd name="T3" fmla="*/ 0 h 56"/>
                  <a:gd name="T4" fmla="*/ 238 w 238"/>
                  <a:gd name="T5" fmla="*/ 3498 h 56"/>
                  <a:gd name="T6" fmla="*/ 0 w 238"/>
                  <a:gd name="T7" fmla="*/ 3498 h 56"/>
                  <a:gd name="T8" fmla="*/ 0 w 238"/>
                  <a:gd name="T9" fmla="*/ 0 h 56"/>
                  <a:gd name="T10" fmla="*/ 0 w 238"/>
                  <a:gd name="T11" fmla="*/ 0 h 56"/>
                  <a:gd name="T12" fmla="*/ 0 60000 65536"/>
                  <a:gd name="T13" fmla="*/ 0 60000 65536"/>
                  <a:gd name="T14" fmla="*/ 0 60000 65536"/>
                  <a:gd name="T15" fmla="*/ 0 60000 65536"/>
                  <a:gd name="T16" fmla="*/ 0 60000 65536"/>
                  <a:gd name="T17" fmla="*/ 0 60000 65536"/>
                  <a:gd name="T18" fmla="*/ 0 w 238"/>
                  <a:gd name="T19" fmla="*/ 0 h 56"/>
                  <a:gd name="T20" fmla="*/ 238 w 238"/>
                  <a:gd name="T21" fmla="*/ 56 h 56"/>
                </a:gdLst>
                <a:ahLst/>
                <a:cxnLst>
                  <a:cxn ang="T12">
                    <a:pos x="T0" y="T1"/>
                  </a:cxn>
                  <a:cxn ang="T13">
                    <a:pos x="T2" y="T3"/>
                  </a:cxn>
                  <a:cxn ang="T14">
                    <a:pos x="T4" y="T5"/>
                  </a:cxn>
                  <a:cxn ang="T15">
                    <a:pos x="T6" y="T7"/>
                  </a:cxn>
                  <a:cxn ang="T16">
                    <a:pos x="T8" y="T9"/>
                  </a:cxn>
                  <a:cxn ang="T17">
                    <a:pos x="T10" y="T11"/>
                  </a:cxn>
                </a:cxnLst>
                <a:rect l="T18" t="T19" r="T20" b="T21"/>
                <a:pathLst>
                  <a:path w="238" h="56">
                    <a:moveTo>
                      <a:pt x="0" y="0"/>
                    </a:moveTo>
                    <a:lnTo>
                      <a:pt x="238" y="0"/>
                    </a:lnTo>
                    <a:lnTo>
                      <a:pt x="238" y="56"/>
                    </a:lnTo>
                    <a:lnTo>
                      <a:pt x="0" y="56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 marL="0" marR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GB" sz="900" b="0" i="0" u="none" strike="noStrike" kern="1200" cap="none" spc="0" normalizeH="0" baseline="0" noProof="0">
                  <a:ln>
                    <a:noFill/>
                  </a:ln>
                  <a:solidFill>
                    <a:srgbClr val="38484E"/>
                  </a:solidFill>
                  <a:effectLst/>
                  <a:uLnTx/>
                  <a:uFillTx/>
                  <a:latin typeface="Roboto" panose="02000000000000000000" pitchFamily="2" charset="0"/>
                  <a:ea typeface="Roboto" panose="02000000000000000000" pitchFamily="2" charset="0"/>
                  <a:cs typeface="Arial" panose="020B0604020202020204" pitchFamily="34" charset="0"/>
                </a:endParaRPr>
              </a:p>
            </p:txBody>
          </p:sp>
          <p:sp>
            <p:nvSpPr>
              <p:cNvPr id="154" name="Freeform 231">
                <a:extLst>
                  <a:ext uri="{FF2B5EF4-FFF2-40B4-BE49-F238E27FC236}">
                    <a16:creationId xmlns:a16="http://schemas.microsoft.com/office/drawing/2014/main" id="{DA9BEAC5-7464-F77F-B7FC-37C85525FA8B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4188" y="2261"/>
                <a:ext cx="238" cy="57"/>
              </a:xfrm>
              <a:custGeom>
                <a:avLst/>
                <a:gdLst>
                  <a:gd name="T0" fmla="*/ 0 w 238"/>
                  <a:gd name="T1" fmla="*/ 0 h 55"/>
                  <a:gd name="T2" fmla="*/ 238 w 238"/>
                  <a:gd name="T3" fmla="*/ 0 h 55"/>
                  <a:gd name="T4" fmla="*/ 238 w 238"/>
                  <a:gd name="T5" fmla="*/ 3674 h 55"/>
                  <a:gd name="T6" fmla="*/ 0 w 238"/>
                  <a:gd name="T7" fmla="*/ 3674 h 55"/>
                  <a:gd name="T8" fmla="*/ 0 w 238"/>
                  <a:gd name="T9" fmla="*/ 0 h 55"/>
                  <a:gd name="T10" fmla="*/ 0 w 238"/>
                  <a:gd name="T11" fmla="*/ 0 h 55"/>
                  <a:gd name="T12" fmla="*/ 0 60000 65536"/>
                  <a:gd name="T13" fmla="*/ 0 60000 65536"/>
                  <a:gd name="T14" fmla="*/ 0 60000 65536"/>
                  <a:gd name="T15" fmla="*/ 0 60000 65536"/>
                  <a:gd name="T16" fmla="*/ 0 60000 65536"/>
                  <a:gd name="T17" fmla="*/ 0 60000 65536"/>
                  <a:gd name="T18" fmla="*/ 0 w 238"/>
                  <a:gd name="T19" fmla="*/ 0 h 55"/>
                  <a:gd name="T20" fmla="*/ 238 w 238"/>
                  <a:gd name="T21" fmla="*/ 55 h 55"/>
                </a:gdLst>
                <a:ahLst/>
                <a:cxnLst>
                  <a:cxn ang="T12">
                    <a:pos x="T0" y="T1"/>
                  </a:cxn>
                  <a:cxn ang="T13">
                    <a:pos x="T2" y="T3"/>
                  </a:cxn>
                  <a:cxn ang="T14">
                    <a:pos x="T4" y="T5"/>
                  </a:cxn>
                  <a:cxn ang="T15">
                    <a:pos x="T6" y="T7"/>
                  </a:cxn>
                  <a:cxn ang="T16">
                    <a:pos x="T8" y="T9"/>
                  </a:cxn>
                  <a:cxn ang="T17">
                    <a:pos x="T10" y="T11"/>
                  </a:cxn>
                </a:cxnLst>
                <a:rect l="T18" t="T19" r="T20" b="T21"/>
                <a:pathLst>
                  <a:path w="238" h="55">
                    <a:moveTo>
                      <a:pt x="0" y="0"/>
                    </a:moveTo>
                    <a:lnTo>
                      <a:pt x="238" y="0"/>
                    </a:lnTo>
                    <a:lnTo>
                      <a:pt x="238" y="55"/>
                    </a:lnTo>
                    <a:lnTo>
                      <a:pt x="0" y="55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FB0F0C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 marL="0" marR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GB" sz="900" b="0" i="0" u="none" strike="noStrike" kern="1200" cap="none" spc="0" normalizeH="0" baseline="0" noProof="0">
                  <a:ln>
                    <a:noFill/>
                  </a:ln>
                  <a:solidFill>
                    <a:srgbClr val="38484E"/>
                  </a:solidFill>
                  <a:effectLst/>
                  <a:uLnTx/>
                  <a:uFillTx/>
                  <a:latin typeface="Roboto" panose="02000000000000000000" pitchFamily="2" charset="0"/>
                  <a:ea typeface="Roboto" panose="02000000000000000000" pitchFamily="2" charset="0"/>
                  <a:cs typeface="Arial" panose="020B0604020202020204" pitchFamily="34" charset="0"/>
                </a:endParaRPr>
              </a:p>
            </p:txBody>
          </p:sp>
          <p:sp>
            <p:nvSpPr>
              <p:cNvPr id="155" name="Freeform 232">
                <a:extLst>
                  <a:ext uri="{FF2B5EF4-FFF2-40B4-BE49-F238E27FC236}">
                    <a16:creationId xmlns:a16="http://schemas.microsoft.com/office/drawing/2014/main" id="{F219946D-993E-F999-56F1-471D7E6BCBEB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4217" y="2186"/>
                <a:ext cx="42" cy="46"/>
              </a:xfrm>
              <a:custGeom>
                <a:avLst/>
                <a:gdLst>
                  <a:gd name="T0" fmla="*/ 42 w 42"/>
                  <a:gd name="T1" fmla="*/ 386 h 45"/>
                  <a:gd name="T2" fmla="*/ 42 w 42"/>
                  <a:gd name="T3" fmla="*/ 11 h 45"/>
                  <a:gd name="T4" fmla="*/ 42 w 42"/>
                  <a:gd name="T5" fmla="*/ 0 h 45"/>
                  <a:gd name="T6" fmla="*/ 0 w 42"/>
                  <a:gd name="T7" fmla="*/ 0 h 45"/>
                  <a:gd name="T8" fmla="*/ 0 w 42"/>
                  <a:gd name="T9" fmla="*/ 11 h 45"/>
                  <a:gd name="T10" fmla="*/ 0 w 42"/>
                  <a:gd name="T11" fmla="*/ 386 h 45"/>
                  <a:gd name="T12" fmla="*/ 6 w 42"/>
                  <a:gd name="T13" fmla="*/ 441 h 45"/>
                  <a:gd name="T14" fmla="*/ 6 w 42"/>
                  <a:gd name="T15" fmla="*/ 492 h 45"/>
                  <a:gd name="T16" fmla="*/ 12 w 42"/>
                  <a:gd name="T17" fmla="*/ 561 h 45"/>
                  <a:gd name="T18" fmla="*/ 18 w 42"/>
                  <a:gd name="T19" fmla="*/ 561 h 45"/>
                  <a:gd name="T20" fmla="*/ 24 w 42"/>
                  <a:gd name="T21" fmla="*/ 561 h 45"/>
                  <a:gd name="T22" fmla="*/ 30 w 42"/>
                  <a:gd name="T23" fmla="*/ 561 h 45"/>
                  <a:gd name="T24" fmla="*/ 30 w 42"/>
                  <a:gd name="T25" fmla="*/ 561 h 45"/>
                  <a:gd name="T26" fmla="*/ 36 w 42"/>
                  <a:gd name="T27" fmla="*/ 492 h 45"/>
                  <a:gd name="T28" fmla="*/ 36 w 42"/>
                  <a:gd name="T29" fmla="*/ 441 h 45"/>
                  <a:gd name="T30" fmla="*/ 42 w 42"/>
                  <a:gd name="T31" fmla="*/ 386 h 45"/>
                  <a:gd name="T32" fmla="*/ 42 w 42"/>
                  <a:gd name="T33" fmla="*/ 386 h 45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  <a:gd name="T51" fmla="*/ 0 w 42"/>
                  <a:gd name="T52" fmla="*/ 0 h 45"/>
                  <a:gd name="T53" fmla="*/ 42 w 42"/>
                  <a:gd name="T54" fmla="*/ 45 h 45"/>
                </a:gdLst>
                <a:ahLst/>
                <a:cxnLst>
                  <a:cxn ang="T34">
                    <a:pos x="T0" y="T1"/>
                  </a:cxn>
                  <a:cxn ang="T35">
                    <a:pos x="T2" y="T3"/>
                  </a:cxn>
                  <a:cxn ang="T36">
                    <a:pos x="T4" y="T5"/>
                  </a:cxn>
                  <a:cxn ang="T37">
                    <a:pos x="T6" y="T7"/>
                  </a:cxn>
                  <a:cxn ang="T38">
                    <a:pos x="T8" y="T9"/>
                  </a:cxn>
                  <a:cxn ang="T39">
                    <a:pos x="T10" y="T11"/>
                  </a:cxn>
                  <a:cxn ang="T40">
                    <a:pos x="T12" y="T13"/>
                  </a:cxn>
                  <a:cxn ang="T41">
                    <a:pos x="T14" y="T15"/>
                  </a:cxn>
                  <a:cxn ang="T42">
                    <a:pos x="T16" y="T17"/>
                  </a:cxn>
                  <a:cxn ang="T43">
                    <a:pos x="T18" y="T19"/>
                  </a:cxn>
                  <a:cxn ang="T44">
                    <a:pos x="T20" y="T21"/>
                  </a:cxn>
                  <a:cxn ang="T45">
                    <a:pos x="T22" y="T23"/>
                  </a:cxn>
                  <a:cxn ang="T46">
                    <a:pos x="T24" y="T25"/>
                  </a:cxn>
                  <a:cxn ang="T47">
                    <a:pos x="T26" y="T27"/>
                  </a:cxn>
                  <a:cxn ang="T48">
                    <a:pos x="T28" y="T29"/>
                  </a:cxn>
                  <a:cxn ang="T49">
                    <a:pos x="T30" y="T31"/>
                  </a:cxn>
                  <a:cxn ang="T50">
                    <a:pos x="T32" y="T33"/>
                  </a:cxn>
                </a:cxnLst>
                <a:rect l="T51" t="T52" r="T53" b="T54"/>
                <a:pathLst>
                  <a:path w="42" h="45">
                    <a:moveTo>
                      <a:pt x="42" y="28"/>
                    </a:moveTo>
                    <a:lnTo>
                      <a:pt x="42" y="11"/>
                    </a:lnTo>
                    <a:lnTo>
                      <a:pt x="42" y="0"/>
                    </a:lnTo>
                    <a:lnTo>
                      <a:pt x="0" y="0"/>
                    </a:lnTo>
                    <a:lnTo>
                      <a:pt x="0" y="11"/>
                    </a:lnTo>
                    <a:lnTo>
                      <a:pt x="0" y="28"/>
                    </a:lnTo>
                    <a:lnTo>
                      <a:pt x="6" y="34"/>
                    </a:lnTo>
                    <a:lnTo>
                      <a:pt x="6" y="39"/>
                    </a:lnTo>
                    <a:lnTo>
                      <a:pt x="12" y="45"/>
                    </a:lnTo>
                    <a:lnTo>
                      <a:pt x="18" y="45"/>
                    </a:lnTo>
                    <a:lnTo>
                      <a:pt x="24" y="45"/>
                    </a:lnTo>
                    <a:lnTo>
                      <a:pt x="30" y="45"/>
                    </a:lnTo>
                    <a:lnTo>
                      <a:pt x="36" y="39"/>
                    </a:lnTo>
                    <a:lnTo>
                      <a:pt x="36" y="34"/>
                    </a:lnTo>
                    <a:lnTo>
                      <a:pt x="42" y="28"/>
                    </a:lnTo>
                    <a:close/>
                  </a:path>
                </a:pathLst>
              </a:custGeom>
              <a:solidFill>
                <a:srgbClr val="1A0C80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 marL="0" marR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GB" sz="900" b="0" i="0" u="none" strike="noStrike" kern="1200" cap="none" spc="0" normalizeH="0" baseline="0" noProof="0">
                  <a:ln>
                    <a:noFill/>
                  </a:ln>
                  <a:solidFill>
                    <a:srgbClr val="38484E"/>
                  </a:solidFill>
                  <a:effectLst/>
                  <a:uLnTx/>
                  <a:uFillTx/>
                  <a:latin typeface="Roboto" panose="02000000000000000000" pitchFamily="2" charset="0"/>
                  <a:ea typeface="Roboto" panose="02000000000000000000" pitchFamily="2" charset="0"/>
                  <a:cs typeface="Arial" panose="020B0604020202020204" pitchFamily="34" charset="0"/>
                </a:endParaRPr>
              </a:p>
            </p:txBody>
          </p:sp>
          <p:sp>
            <p:nvSpPr>
              <p:cNvPr id="156" name="Freeform 233">
                <a:extLst>
                  <a:ext uri="{FF2B5EF4-FFF2-40B4-BE49-F238E27FC236}">
                    <a16:creationId xmlns:a16="http://schemas.microsoft.com/office/drawing/2014/main" id="{EA5336CC-4D0F-E960-FBBE-08051B554E5E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4217" y="2186"/>
                <a:ext cx="42" cy="46"/>
              </a:xfrm>
              <a:custGeom>
                <a:avLst/>
                <a:gdLst>
                  <a:gd name="T0" fmla="*/ 42 w 42"/>
                  <a:gd name="T1" fmla="*/ 386 h 45"/>
                  <a:gd name="T2" fmla="*/ 42 w 42"/>
                  <a:gd name="T3" fmla="*/ 11 h 45"/>
                  <a:gd name="T4" fmla="*/ 42 w 42"/>
                  <a:gd name="T5" fmla="*/ 0 h 45"/>
                  <a:gd name="T6" fmla="*/ 0 w 42"/>
                  <a:gd name="T7" fmla="*/ 0 h 45"/>
                  <a:gd name="T8" fmla="*/ 0 w 42"/>
                  <a:gd name="T9" fmla="*/ 11 h 45"/>
                  <a:gd name="T10" fmla="*/ 0 w 42"/>
                  <a:gd name="T11" fmla="*/ 386 h 45"/>
                  <a:gd name="T12" fmla="*/ 6 w 42"/>
                  <a:gd name="T13" fmla="*/ 441 h 45"/>
                  <a:gd name="T14" fmla="*/ 6 w 42"/>
                  <a:gd name="T15" fmla="*/ 492 h 45"/>
                  <a:gd name="T16" fmla="*/ 12 w 42"/>
                  <a:gd name="T17" fmla="*/ 561 h 45"/>
                  <a:gd name="T18" fmla="*/ 18 w 42"/>
                  <a:gd name="T19" fmla="*/ 561 h 45"/>
                  <a:gd name="T20" fmla="*/ 24 w 42"/>
                  <a:gd name="T21" fmla="*/ 561 h 45"/>
                  <a:gd name="T22" fmla="*/ 30 w 42"/>
                  <a:gd name="T23" fmla="*/ 561 h 45"/>
                  <a:gd name="T24" fmla="*/ 30 w 42"/>
                  <a:gd name="T25" fmla="*/ 561 h 45"/>
                  <a:gd name="T26" fmla="*/ 36 w 42"/>
                  <a:gd name="T27" fmla="*/ 492 h 45"/>
                  <a:gd name="T28" fmla="*/ 36 w 42"/>
                  <a:gd name="T29" fmla="*/ 441 h 45"/>
                  <a:gd name="T30" fmla="*/ 42 w 42"/>
                  <a:gd name="T31" fmla="*/ 386 h 45"/>
                  <a:gd name="T32" fmla="*/ 42 w 42"/>
                  <a:gd name="T33" fmla="*/ 386 h 45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  <a:gd name="T51" fmla="*/ 0 w 42"/>
                  <a:gd name="T52" fmla="*/ 0 h 45"/>
                  <a:gd name="T53" fmla="*/ 42 w 42"/>
                  <a:gd name="T54" fmla="*/ 45 h 45"/>
                </a:gdLst>
                <a:ahLst/>
                <a:cxnLst>
                  <a:cxn ang="T34">
                    <a:pos x="T0" y="T1"/>
                  </a:cxn>
                  <a:cxn ang="T35">
                    <a:pos x="T2" y="T3"/>
                  </a:cxn>
                  <a:cxn ang="T36">
                    <a:pos x="T4" y="T5"/>
                  </a:cxn>
                  <a:cxn ang="T37">
                    <a:pos x="T6" y="T7"/>
                  </a:cxn>
                  <a:cxn ang="T38">
                    <a:pos x="T8" y="T9"/>
                  </a:cxn>
                  <a:cxn ang="T39">
                    <a:pos x="T10" y="T11"/>
                  </a:cxn>
                  <a:cxn ang="T40">
                    <a:pos x="T12" y="T13"/>
                  </a:cxn>
                  <a:cxn ang="T41">
                    <a:pos x="T14" y="T15"/>
                  </a:cxn>
                  <a:cxn ang="T42">
                    <a:pos x="T16" y="T17"/>
                  </a:cxn>
                  <a:cxn ang="T43">
                    <a:pos x="T18" y="T19"/>
                  </a:cxn>
                  <a:cxn ang="T44">
                    <a:pos x="T20" y="T21"/>
                  </a:cxn>
                  <a:cxn ang="T45">
                    <a:pos x="T22" y="T23"/>
                  </a:cxn>
                  <a:cxn ang="T46">
                    <a:pos x="T24" y="T25"/>
                  </a:cxn>
                  <a:cxn ang="T47">
                    <a:pos x="T26" y="T27"/>
                  </a:cxn>
                  <a:cxn ang="T48">
                    <a:pos x="T28" y="T29"/>
                  </a:cxn>
                  <a:cxn ang="T49">
                    <a:pos x="T30" y="T31"/>
                  </a:cxn>
                  <a:cxn ang="T50">
                    <a:pos x="T32" y="T33"/>
                  </a:cxn>
                </a:cxnLst>
                <a:rect l="T51" t="T52" r="T53" b="T54"/>
                <a:pathLst>
                  <a:path w="42" h="45">
                    <a:moveTo>
                      <a:pt x="42" y="28"/>
                    </a:moveTo>
                    <a:lnTo>
                      <a:pt x="42" y="11"/>
                    </a:lnTo>
                    <a:lnTo>
                      <a:pt x="42" y="0"/>
                    </a:lnTo>
                    <a:lnTo>
                      <a:pt x="0" y="0"/>
                    </a:lnTo>
                    <a:lnTo>
                      <a:pt x="0" y="11"/>
                    </a:lnTo>
                    <a:lnTo>
                      <a:pt x="0" y="28"/>
                    </a:lnTo>
                    <a:lnTo>
                      <a:pt x="6" y="34"/>
                    </a:lnTo>
                    <a:lnTo>
                      <a:pt x="6" y="39"/>
                    </a:lnTo>
                    <a:lnTo>
                      <a:pt x="12" y="45"/>
                    </a:lnTo>
                    <a:lnTo>
                      <a:pt x="18" y="45"/>
                    </a:lnTo>
                    <a:lnTo>
                      <a:pt x="24" y="45"/>
                    </a:lnTo>
                    <a:lnTo>
                      <a:pt x="30" y="45"/>
                    </a:lnTo>
                    <a:lnTo>
                      <a:pt x="36" y="39"/>
                    </a:lnTo>
                    <a:lnTo>
                      <a:pt x="36" y="34"/>
                    </a:lnTo>
                    <a:lnTo>
                      <a:pt x="42" y="28"/>
                    </a:lnTo>
                  </a:path>
                </a:pathLst>
              </a:custGeom>
              <a:noFill/>
              <a:ln w="0">
                <a:solidFill>
                  <a:srgbClr val="FF1900"/>
                </a:soli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 marL="0" marR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GB" sz="900" b="0" i="0" u="none" strike="noStrike" kern="1200" cap="none" spc="0" normalizeH="0" baseline="0" noProof="0">
                  <a:ln>
                    <a:noFill/>
                  </a:ln>
                  <a:solidFill>
                    <a:srgbClr val="38484E"/>
                  </a:solidFill>
                  <a:effectLst/>
                  <a:uLnTx/>
                  <a:uFillTx/>
                  <a:latin typeface="Roboto" panose="02000000000000000000" pitchFamily="2" charset="0"/>
                  <a:ea typeface="Roboto" panose="02000000000000000000" pitchFamily="2" charset="0"/>
                  <a:cs typeface="Arial" panose="020B0604020202020204" pitchFamily="34" charset="0"/>
                </a:endParaRPr>
              </a:p>
            </p:txBody>
          </p:sp>
          <p:sp>
            <p:nvSpPr>
              <p:cNvPr id="157" name="Freeform 234">
                <a:extLst>
                  <a:ext uri="{FF2B5EF4-FFF2-40B4-BE49-F238E27FC236}">
                    <a16:creationId xmlns:a16="http://schemas.microsoft.com/office/drawing/2014/main" id="{387D4311-50EA-629D-AB3B-4B9C472FACDD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4217" y="2180"/>
                <a:ext cx="42" cy="12"/>
              </a:xfrm>
              <a:custGeom>
                <a:avLst/>
                <a:gdLst>
                  <a:gd name="T0" fmla="*/ 42 w 42"/>
                  <a:gd name="T1" fmla="*/ 6 h 12"/>
                  <a:gd name="T2" fmla="*/ 42 w 42"/>
                  <a:gd name="T3" fmla="*/ 6 h 12"/>
                  <a:gd name="T4" fmla="*/ 36 w 42"/>
                  <a:gd name="T5" fmla="*/ 6 h 12"/>
                  <a:gd name="T6" fmla="*/ 30 w 42"/>
                  <a:gd name="T7" fmla="*/ 0 h 12"/>
                  <a:gd name="T8" fmla="*/ 24 w 42"/>
                  <a:gd name="T9" fmla="*/ 0 h 12"/>
                  <a:gd name="T10" fmla="*/ 12 w 42"/>
                  <a:gd name="T11" fmla="*/ 0 h 12"/>
                  <a:gd name="T12" fmla="*/ 6 w 42"/>
                  <a:gd name="T13" fmla="*/ 6 h 12"/>
                  <a:gd name="T14" fmla="*/ 0 w 42"/>
                  <a:gd name="T15" fmla="*/ 6 h 12"/>
                  <a:gd name="T16" fmla="*/ 0 w 42"/>
                  <a:gd name="T17" fmla="*/ 12 h 12"/>
                  <a:gd name="T18" fmla="*/ 42 w 42"/>
                  <a:gd name="T19" fmla="*/ 6 h 12"/>
                  <a:gd name="T20" fmla="*/ 42 w 42"/>
                  <a:gd name="T21" fmla="*/ 6 h 12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w 42"/>
                  <a:gd name="T34" fmla="*/ 0 h 12"/>
                  <a:gd name="T35" fmla="*/ 42 w 42"/>
                  <a:gd name="T36" fmla="*/ 12 h 12"/>
                </a:gdLst>
                <a:ahLst/>
                <a:cxnLst>
                  <a:cxn ang="T22">
                    <a:pos x="T0" y="T1"/>
                  </a:cxn>
                  <a:cxn ang="T23">
                    <a:pos x="T2" y="T3"/>
                  </a:cxn>
                  <a:cxn ang="T24">
                    <a:pos x="T4" y="T5"/>
                  </a:cxn>
                  <a:cxn ang="T25">
                    <a:pos x="T6" y="T7"/>
                  </a:cxn>
                  <a:cxn ang="T26">
                    <a:pos x="T8" y="T9"/>
                  </a:cxn>
                  <a:cxn ang="T27">
                    <a:pos x="T10" y="T11"/>
                  </a:cxn>
                  <a:cxn ang="T28">
                    <a:pos x="T12" y="T13"/>
                  </a:cxn>
                  <a:cxn ang="T29">
                    <a:pos x="T14" y="T15"/>
                  </a:cxn>
                  <a:cxn ang="T30">
                    <a:pos x="T16" y="T17"/>
                  </a:cxn>
                  <a:cxn ang="T31">
                    <a:pos x="T18" y="T19"/>
                  </a:cxn>
                  <a:cxn ang="T32">
                    <a:pos x="T20" y="T21"/>
                  </a:cxn>
                </a:cxnLst>
                <a:rect l="T33" t="T34" r="T35" b="T36"/>
                <a:pathLst>
                  <a:path w="42" h="12">
                    <a:moveTo>
                      <a:pt x="42" y="6"/>
                    </a:moveTo>
                    <a:lnTo>
                      <a:pt x="42" y="6"/>
                    </a:lnTo>
                    <a:lnTo>
                      <a:pt x="36" y="6"/>
                    </a:lnTo>
                    <a:lnTo>
                      <a:pt x="30" y="0"/>
                    </a:lnTo>
                    <a:lnTo>
                      <a:pt x="24" y="0"/>
                    </a:lnTo>
                    <a:lnTo>
                      <a:pt x="12" y="0"/>
                    </a:lnTo>
                    <a:lnTo>
                      <a:pt x="6" y="6"/>
                    </a:lnTo>
                    <a:lnTo>
                      <a:pt x="0" y="6"/>
                    </a:lnTo>
                    <a:lnTo>
                      <a:pt x="0" y="12"/>
                    </a:lnTo>
                    <a:lnTo>
                      <a:pt x="42" y="6"/>
                    </a:lnTo>
                    <a:close/>
                  </a:path>
                </a:pathLst>
              </a:custGeom>
              <a:solidFill>
                <a:srgbClr val="1A0C80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 marL="0" marR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GB" sz="900" b="0" i="0" u="none" strike="noStrike" kern="1200" cap="none" spc="0" normalizeH="0" baseline="0" noProof="0">
                  <a:ln>
                    <a:noFill/>
                  </a:ln>
                  <a:solidFill>
                    <a:srgbClr val="38484E"/>
                  </a:solidFill>
                  <a:effectLst/>
                  <a:uLnTx/>
                  <a:uFillTx/>
                  <a:latin typeface="Roboto" panose="02000000000000000000" pitchFamily="2" charset="0"/>
                  <a:ea typeface="Roboto" panose="02000000000000000000" pitchFamily="2" charset="0"/>
                  <a:cs typeface="Arial" panose="020B0604020202020204" pitchFamily="34" charset="0"/>
                </a:endParaRPr>
              </a:p>
            </p:txBody>
          </p:sp>
          <p:sp>
            <p:nvSpPr>
              <p:cNvPr id="158" name="Freeform 235">
                <a:extLst>
                  <a:ext uri="{FF2B5EF4-FFF2-40B4-BE49-F238E27FC236}">
                    <a16:creationId xmlns:a16="http://schemas.microsoft.com/office/drawing/2014/main" id="{E091FAC1-A4E6-158B-EE11-D5F3D8CA3571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4223" y="2197"/>
                <a:ext cx="30" cy="35"/>
              </a:xfrm>
              <a:custGeom>
                <a:avLst/>
                <a:gdLst>
                  <a:gd name="T0" fmla="*/ 30 w 30"/>
                  <a:gd name="T1" fmla="*/ 586 h 34"/>
                  <a:gd name="T2" fmla="*/ 24 w 30"/>
                  <a:gd name="T3" fmla="*/ 6 h 34"/>
                  <a:gd name="T4" fmla="*/ 18 w 30"/>
                  <a:gd name="T5" fmla="*/ 6 h 34"/>
                  <a:gd name="T6" fmla="*/ 18 w 30"/>
                  <a:gd name="T7" fmla="*/ 0 h 34"/>
                  <a:gd name="T8" fmla="*/ 12 w 30"/>
                  <a:gd name="T9" fmla="*/ 6 h 34"/>
                  <a:gd name="T10" fmla="*/ 6 w 30"/>
                  <a:gd name="T11" fmla="*/ 6 h 34"/>
                  <a:gd name="T12" fmla="*/ 0 w 30"/>
                  <a:gd name="T13" fmla="*/ 586 h 34"/>
                  <a:gd name="T14" fmla="*/ 0 w 30"/>
                  <a:gd name="T15" fmla="*/ 697 h 34"/>
                  <a:gd name="T16" fmla="*/ 6 w 30"/>
                  <a:gd name="T17" fmla="*/ 805 h 34"/>
                  <a:gd name="T18" fmla="*/ 6 w 30"/>
                  <a:gd name="T19" fmla="*/ 805 h 34"/>
                  <a:gd name="T20" fmla="*/ 12 w 30"/>
                  <a:gd name="T21" fmla="*/ 958 h 34"/>
                  <a:gd name="T22" fmla="*/ 18 w 30"/>
                  <a:gd name="T23" fmla="*/ 958 h 34"/>
                  <a:gd name="T24" fmla="*/ 18 w 30"/>
                  <a:gd name="T25" fmla="*/ 958 h 34"/>
                  <a:gd name="T26" fmla="*/ 24 w 30"/>
                  <a:gd name="T27" fmla="*/ 805 h 34"/>
                  <a:gd name="T28" fmla="*/ 30 w 30"/>
                  <a:gd name="T29" fmla="*/ 805 h 34"/>
                  <a:gd name="T30" fmla="*/ 30 w 30"/>
                  <a:gd name="T31" fmla="*/ 697 h 34"/>
                  <a:gd name="T32" fmla="*/ 30 w 30"/>
                  <a:gd name="T33" fmla="*/ 586 h 34"/>
                  <a:gd name="T34" fmla="*/ 30 w 30"/>
                  <a:gd name="T35" fmla="*/ 586 h 34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  <a:gd name="T51" fmla="*/ 0 60000 65536"/>
                  <a:gd name="T52" fmla="*/ 0 60000 65536"/>
                  <a:gd name="T53" fmla="*/ 0 60000 65536"/>
                  <a:gd name="T54" fmla="*/ 0 w 30"/>
                  <a:gd name="T55" fmla="*/ 0 h 34"/>
                  <a:gd name="T56" fmla="*/ 30 w 30"/>
                  <a:gd name="T57" fmla="*/ 34 h 34"/>
                </a:gdLst>
                <a:ahLst/>
                <a:cxnLst>
                  <a:cxn ang="T36">
                    <a:pos x="T0" y="T1"/>
                  </a:cxn>
                  <a:cxn ang="T37">
                    <a:pos x="T2" y="T3"/>
                  </a:cxn>
                  <a:cxn ang="T38">
                    <a:pos x="T4" y="T5"/>
                  </a:cxn>
                  <a:cxn ang="T39">
                    <a:pos x="T6" y="T7"/>
                  </a:cxn>
                  <a:cxn ang="T40">
                    <a:pos x="T8" y="T9"/>
                  </a:cxn>
                  <a:cxn ang="T41">
                    <a:pos x="T10" y="T11"/>
                  </a:cxn>
                  <a:cxn ang="T42">
                    <a:pos x="T12" y="T13"/>
                  </a:cxn>
                  <a:cxn ang="T43">
                    <a:pos x="T14" y="T15"/>
                  </a:cxn>
                  <a:cxn ang="T44">
                    <a:pos x="T16" y="T17"/>
                  </a:cxn>
                  <a:cxn ang="T45">
                    <a:pos x="T18" y="T19"/>
                  </a:cxn>
                  <a:cxn ang="T46">
                    <a:pos x="T20" y="T21"/>
                  </a:cxn>
                  <a:cxn ang="T47">
                    <a:pos x="T22" y="T23"/>
                  </a:cxn>
                  <a:cxn ang="T48">
                    <a:pos x="T24" y="T25"/>
                  </a:cxn>
                  <a:cxn ang="T49">
                    <a:pos x="T26" y="T27"/>
                  </a:cxn>
                  <a:cxn ang="T50">
                    <a:pos x="T28" y="T29"/>
                  </a:cxn>
                  <a:cxn ang="T51">
                    <a:pos x="T30" y="T31"/>
                  </a:cxn>
                  <a:cxn ang="T52">
                    <a:pos x="T32" y="T33"/>
                  </a:cxn>
                  <a:cxn ang="T53">
                    <a:pos x="T34" y="T35"/>
                  </a:cxn>
                </a:cxnLst>
                <a:rect l="T54" t="T55" r="T56" b="T57"/>
                <a:pathLst>
                  <a:path w="30" h="34">
                    <a:moveTo>
                      <a:pt x="30" y="17"/>
                    </a:moveTo>
                    <a:lnTo>
                      <a:pt x="24" y="6"/>
                    </a:lnTo>
                    <a:lnTo>
                      <a:pt x="18" y="6"/>
                    </a:lnTo>
                    <a:lnTo>
                      <a:pt x="18" y="0"/>
                    </a:lnTo>
                    <a:lnTo>
                      <a:pt x="12" y="6"/>
                    </a:lnTo>
                    <a:lnTo>
                      <a:pt x="6" y="6"/>
                    </a:lnTo>
                    <a:lnTo>
                      <a:pt x="0" y="17"/>
                    </a:lnTo>
                    <a:lnTo>
                      <a:pt x="0" y="23"/>
                    </a:lnTo>
                    <a:lnTo>
                      <a:pt x="6" y="28"/>
                    </a:lnTo>
                    <a:lnTo>
                      <a:pt x="12" y="34"/>
                    </a:lnTo>
                    <a:lnTo>
                      <a:pt x="18" y="34"/>
                    </a:lnTo>
                    <a:lnTo>
                      <a:pt x="24" y="28"/>
                    </a:lnTo>
                    <a:lnTo>
                      <a:pt x="30" y="28"/>
                    </a:lnTo>
                    <a:lnTo>
                      <a:pt x="30" y="23"/>
                    </a:lnTo>
                    <a:lnTo>
                      <a:pt x="30" y="17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 marL="0" marR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GB" sz="900" b="0" i="0" u="none" strike="noStrike" kern="1200" cap="none" spc="0" normalizeH="0" baseline="0" noProof="0">
                  <a:ln>
                    <a:noFill/>
                  </a:ln>
                  <a:solidFill>
                    <a:srgbClr val="38484E"/>
                  </a:solidFill>
                  <a:effectLst/>
                  <a:uLnTx/>
                  <a:uFillTx/>
                  <a:latin typeface="Roboto" panose="02000000000000000000" pitchFamily="2" charset="0"/>
                  <a:ea typeface="Roboto" panose="02000000000000000000" pitchFamily="2" charset="0"/>
                  <a:cs typeface="Arial" panose="020B0604020202020204" pitchFamily="34" charset="0"/>
                </a:endParaRPr>
              </a:p>
            </p:txBody>
          </p:sp>
          <p:sp>
            <p:nvSpPr>
              <p:cNvPr id="159" name="Freeform 236">
                <a:extLst>
                  <a:ext uri="{FF2B5EF4-FFF2-40B4-BE49-F238E27FC236}">
                    <a16:creationId xmlns:a16="http://schemas.microsoft.com/office/drawing/2014/main" id="{25393526-EC88-4760-8756-ECDEB99595EA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4223" y="2215"/>
                <a:ext cx="30" cy="6"/>
              </a:xfrm>
              <a:custGeom>
                <a:avLst/>
                <a:gdLst>
                  <a:gd name="T0" fmla="*/ 30 w 30"/>
                  <a:gd name="T1" fmla="*/ 6 h 6"/>
                  <a:gd name="T2" fmla="*/ 30 w 30"/>
                  <a:gd name="T3" fmla="*/ 6 h 6"/>
                  <a:gd name="T4" fmla="*/ 30 w 30"/>
                  <a:gd name="T5" fmla="*/ 6 h 6"/>
                  <a:gd name="T6" fmla="*/ 30 w 30"/>
                  <a:gd name="T7" fmla="*/ 6 h 6"/>
                  <a:gd name="T8" fmla="*/ 30 w 30"/>
                  <a:gd name="T9" fmla="*/ 0 h 6"/>
                  <a:gd name="T10" fmla="*/ 30 w 30"/>
                  <a:gd name="T11" fmla="*/ 0 h 6"/>
                  <a:gd name="T12" fmla="*/ 30 w 30"/>
                  <a:gd name="T13" fmla="*/ 0 h 6"/>
                  <a:gd name="T14" fmla="*/ 30 w 30"/>
                  <a:gd name="T15" fmla="*/ 0 h 6"/>
                  <a:gd name="T16" fmla="*/ 24 w 30"/>
                  <a:gd name="T17" fmla="*/ 0 h 6"/>
                  <a:gd name="T18" fmla="*/ 24 w 30"/>
                  <a:gd name="T19" fmla="*/ 0 h 6"/>
                  <a:gd name="T20" fmla="*/ 24 w 30"/>
                  <a:gd name="T21" fmla="*/ 0 h 6"/>
                  <a:gd name="T22" fmla="*/ 18 w 30"/>
                  <a:gd name="T23" fmla="*/ 0 h 6"/>
                  <a:gd name="T24" fmla="*/ 18 w 30"/>
                  <a:gd name="T25" fmla="*/ 0 h 6"/>
                  <a:gd name="T26" fmla="*/ 12 w 30"/>
                  <a:gd name="T27" fmla="*/ 0 h 6"/>
                  <a:gd name="T28" fmla="*/ 12 w 30"/>
                  <a:gd name="T29" fmla="*/ 0 h 6"/>
                  <a:gd name="T30" fmla="*/ 12 w 30"/>
                  <a:gd name="T31" fmla="*/ 0 h 6"/>
                  <a:gd name="T32" fmla="*/ 6 w 30"/>
                  <a:gd name="T33" fmla="*/ 0 h 6"/>
                  <a:gd name="T34" fmla="*/ 6 w 30"/>
                  <a:gd name="T35" fmla="*/ 0 h 6"/>
                  <a:gd name="T36" fmla="*/ 6 w 30"/>
                  <a:gd name="T37" fmla="*/ 0 h 6"/>
                  <a:gd name="T38" fmla="*/ 0 w 30"/>
                  <a:gd name="T39" fmla="*/ 0 h 6"/>
                  <a:gd name="T40" fmla="*/ 0 w 30"/>
                  <a:gd name="T41" fmla="*/ 0 h 6"/>
                  <a:gd name="T42" fmla="*/ 0 w 30"/>
                  <a:gd name="T43" fmla="*/ 0 h 6"/>
                  <a:gd name="T44" fmla="*/ 0 w 30"/>
                  <a:gd name="T45" fmla="*/ 6 h 6"/>
                  <a:gd name="T46" fmla="*/ 0 w 30"/>
                  <a:gd name="T47" fmla="*/ 6 h 6"/>
                  <a:gd name="T48" fmla="*/ 0 w 30"/>
                  <a:gd name="T49" fmla="*/ 6 h 6"/>
                  <a:gd name="T50" fmla="*/ 0 w 30"/>
                  <a:gd name="T51" fmla="*/ 6 h 6"/>
                  <a:gd name="T52" fmla="*/ 6 w 30"/>
                  <a:gd name="T53" fmla="*/ 6 h 6"/>
                  <a:gd name="T54" fmla="*/ 6 w 30"/>
                  <a:gd name="T55" fmla="*/ 6 h 6"/>
                  <a:gd name="T56" fmla="*/ 12 w 30"/>
                  <a:gd name="T57" fmla="*/ 6 h 6"/>
                  <a:gd name="T58" fmla="*/ 12 w 30"/>
                  <a:gd name="T59" fmla="*/ 6 h 6"/>
                  <a:gd name="T60" fmla="*/ 12 w 30"/>
                  <a:gd name="T61" fmla="*/ 6 h 6"/>
                  <a:gd name="T62" fmla="*/ 18 w 30"/>
                  <a:gd name="T63" fmla="*/ 6 h 6"/>
                  <a:gd name="T64" fmla="*/ 18 w 30"/>
                  <a:gd name="T65" fmla="*/ 6 h 6"/>
                  <a:gd name="T66" fmla="*/ 18 w 30"/>
                  <a:gd name="T67" fmla="*/ 6 h 6"/>
                  <a:gd name="T68" fmla="*/ 24 w 30"/>
                  <a:gd name="T69" fmla="*/ 6 h 6"/>
                  <a:gd name="T70" fmla="*/ 24 w 30"/>
                  <a:gd name="T71" fmla="*/ 6 h 6"/>
                  <a:gd name="T72" fmla="*/ 24 w 30"/>
                  <a:gd name="T73" fmla="*/ 6 h 6"/>
                  <a:gd name="T74" fmla="*/ 30 w 30"/>
                  <a:gd name="T75" fmla="*/ 6 h 6"/>
                  <a:gd name="T76" fmla="*/ 30 w 30"/>
                  <a:gd name="T77" fmla="*/ 6 h 6"/>
                  <a:gd name="T78" fmla="*/ 0 60000 65536"/>
                  <a:gd name="T79" fmla="*/ 0 60000 65536"/>
                  <a:gd name="T80" fmla="*/ 0 60000 65536"/>
                  <a:gd name="T81" fmla="*/ 0 60000 65536"/>
                  <a:gd name="T82" fmla="*/ 0 60000 65536"/>
                  <a:gd name="T83" fmla="*/ 0 60000 65536"/>
                  <a:gd name="T84" fmla="*/ 0 60000 65536"/>
                  <a:gd name="T85" fmla="*/ 0 60000 65536"/>
                  <a:gd name="T86" fmla="*/ 0 60000 65536"/>
                  <a:gd name="T87" fmla="*/ 0 60000 65536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w 30"/>
                  <a:gd name="T118" fmla="*/ 0 h 6"/>
                  <a:gd name="T119" fmla="*/ 30 w 30"/>
                  <a:gd name="T120" fmla="*/ 6 h 6"/>
                </a:gdLst>
                <a:ahLst/>
                <a:cxnLst>
                  <a:cxn ang="T78">
                    <a:pos x="T0" y="T1"/>
                  </a:cxn>
                  <a:cxn ang="T79">
                    <a:pos x="T2" y="T3"/>
                  </a:cxn>
                  <a:cxn ang="T80">
                    <a:pos x="T4" y="T5"/>
                  </a:cxn>
                  <a:cxn ang="T81">
                    <a:pos x="T6" y="T7"/>
                  </a:cxn>
                  <a:cxn ang="T82">
                    <a:pos x="T8" y="T9"/>
                  </a:cxn>
                  <a:cxn ang="T83">
                    <a:pos x="T10" y="T11"/>
                  </a:cxn>
                  <a:cxn ang="T84">
                    <a:pos x="T12" y="T13"/>
                  </a:cxn>
                  <a:cxn ang="T85">
                    <a:pos x="T14" y="T15"/>
                  </a:cxn>
                  <a:cxn ang="T86">
                    <a:pos x="T16" y="T17"/>
                  </a:cxn>
                  <a:cxn ang="T87">
                    <a:pos x="T18" y="T19"/>
                  </a:cxn>
                  <a:cxn ang="T88">
                    <a:pos x="T20" y="T21"/>
                  </a:cxn>
                  <a:cxn ang="T89">
                    <a:pos x="T22" y="T23"/>
                  </a:cxn>
                  <a:cxn ang="T90">
                    <a:pos x="T24" y="T25"/>
                  </a:cxn>
                  <a:cxn ang="T91">
                    <a:pos x="T26" y="T27"/>
                  </a:cxn>
                  <a:cxn ang="T92">
                    <a:pos x="T28" y="T29"/>
                  </a:cxn>
                  <a:cxn ang="T93">
                    <a:pos x="T30" y="T31"/>
                  </a:cxn>
                  <a:cxn ang="T94">
                    <a:pos x="T32" y="T33"/>
                  </a:cxn>
                  <a:cxn ang="T95">
                    <a:pos x="T34" y="T35"/>
                  </a:cxn>
                  <a:cxn ang="T96">
                    <a:pos x="T36" y="T37"/>
                  </a:cxn>
                  <a:cxn ang="T97">
                    <a:pos x="T38" y="T39"/>
                  </a:cxn>
                  <a:cxn ang="T98">
                    <a:pos x="T40" y="T41"/>
                  </a:cxn>
                  <a:cxn ang="T99">
                    <a:pos x="T42" y="T43"/>
                  </a:cxn>
                  <a:cxn ang="T100">
                    <a:pos x="T44" y="T45"/>
                  </a:cxn>
                  <a:cxn ang="T101">
                    <a:pos x="T46" y="T47"/>
                  </a:cxn>
                  <a:cxn ang="T102">
                    <a:pos x="T48" y="T49"/>
                  </a:cxn>
                  <a:cxn ang="T103">
                    <a:pos x="T50" y="T51"/>
                  </a:cxn>
                  <a:cxn ang="T104">
                    <a:pos x="T52" y="T53"/>
                  </a:cxn>
                  <a:cxn ang="T105">
                    <a:pos x="T54" y="T55"/>
                  </a:cxn>
                  <a:cxn ang="T106">
                    <a:pos x="T56" y="T57"/>
                  </a:cxn>
                  <a:cxn ang="T107">
                    <a:pos x="T58" y="T59"/>
                  </a:cxn>
                  <a:cxn ang="T108">
                    <a:pos x="T60" y="T61"/>
                  </a:cxn>
                  <a:cxn ang="T109">
                    <a:pos x="T62" y="T63"/>
                  </a:cxn>
                  <a:cxn ang="T110">
                    <a:pos x="T64" y="T65"/>
                  </a:cxn>
                  <a:cxn ang="T111">
                    <a:pos x="T66" y="T67"/>
                  </a:cxn>
                  <a:cxn ang="T112">
                    <a:pos x="T68" y="T69"/>
                  </a:cxn>
                  <a:cxn ang="T113">
                    <a:pos x="T70" y="T71"/>
                  </a:cxn>
                  <a:cxn ang="T114">
                    <a:pos x="T72" y="T73"/>
                  </a:cxn>
                  <a:cxn ang="T115">
                    <a:pos x="T74" y="T75"/>
                  </a:cxn>
                  <a:cxn ang="T116">
                    <a:pos x="T76" y="T77"/>
                  </a:cxn>
                </a:cxnLst>
                <a:rect l="T117" t="T118" r="T119" b="T120"/>
                <a:pathLst>
                  <a:path w="30" h="6">
                    <a:moveTo>
                      <a:pt x="30" y="6"/>
                    </a:moveTo>
                    <a:lnTo>
                      <a:pt x="30" y="6"/>
                    </a:lnTo>
                    <a:lnTo>
                      <a:pt x="30" y="0"/>
                    </a:lnTo>
                    <a:lnTo>
                      <a:pt x="24" y="0"/>
                    </a:lnTo>
                    <a:lnTo>
                      <a:pt x="18" y="0"/>
                    </a:lnTo>
                    <a:lnTo>
                      <a:pt x="12" y="0"/>
                    </a:lnTo>
                    <a:lnTo>
                      <a:pt x="6" y="0"/>
                    </a:lnTo>
                    <a:lnTo>
                      <a:pt x="0" y="0"/>
                    </a:lnTo>
                    <a:lnTo>
                      <a:pt x="0" y="6"/>
                    </a:lnTo>
                    <a:lnTo>
                      <a:pt x="6" y="6"/>
                    </a:lnTo>
                    <a:lnTo>
                      <a:pt x="12" y="6"/>
                    </a:lnTo>
                    <a:lnTo>
                      <a:pt x="18" y="6"/>
                    </a:lnTo>
                    <a:lnTo>
                      <a:pt x="24" y="6"/>
                    </a:lnTo>
                    <a:lnTo>
                      <a:pt x="30" y="6"/>
                    </a:lnTo>
                    <a:close/>
                  </a:path>
                </a:pathLst>
              </a:custGeom>
              <a:solidFill>
                <a:srgbClr val="1A0C80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 marL="0" marR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GB" sz="900" b="0" i="0" u="none" strike="noStrike" kern="1200" cap="none" spc="0" normalizeH="0" baseline="0" noProof="0">
                  <a:ln>
                    <a:noFill/>
                  </a:ln>
                  <a:solidFill>
                    <a:srgbClr val="38484E"/>
                  </a:solidFill>
                  <a:effectLst/>
                  <a:uLnTx/>
                  <a:uFillTx/>
                  <a:latin typeface="Roboto" panose="02000000000000000000" pitchFamily="2" charset="0"/>
                  <a:ea typeface="Roboto" panose="02000000000000000000" pitchFamily="2" charset="0"/>
                  <a:cs typeface="Arial" panose="020B0604020202020204" pitchFamily="34" charset="0"/>
                </a:endParaRPr>
              </a:p>
            </p:txBody>
          </p:sp>
          <p:sp>
            <p:nvSpPr>
              <p:cNvPr id="160" name="Freeform 237">
                <a:extLst>
                  <a:ext uri="{FF2B5EF4-FFF2-40B4-BE49-F238E27FC236}">
                    <a16:creationId xmlns:a16="http://schemas.microsoft.com/office/drawing/2014/main" id="{45AD1DB4-A91F-EB48-8A82-D5EA66B6B5F4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4223" y="2221"/>
                <a:ext cx="30" cy="1"/>
              </a:xfrm>
              <a:custGeom>
                <a:avLst/>
                <a:gdLst>
                  <a:gd name="T0" fmla="*/ 30 w 30"/>
                  <a:gd name="T1" fmla="*/ 0 h 1"/>
                  <a:gd name="T2" fmla="*/ 30 w 30"/>
                  <a:gd name="T3" fmla="*/ 0 h 1"/>
                  <a:gd name="T4" fmla="*/ 30 w 30"/>
                  <a:gd name="T5" fmla="*/ 0 h 1"/>
                  <a:gd name="T6" fmla="*/ 30 w 30"/>
                  <a:gd name="T7" fmla="*/ 0 h 1"/>
                  <a:gd name="T8" fmla="*/ 30 w 30"/>
                  <a:gd name="T9" fmla="*/ 0 h 1"/>
                  <a:gd name="T10" fmla="*/ 30 w 30"/>
                  <a:gd name="T11" fmla="*/ 0 h 1"/>
                  <a:gd name="T12" fmla="*/ 30 w 30"/>
                  <a:gd name="T13" fmla="*/ 0 h 1"/>
                  <a:gd name="T14" fmla="*/ 30 w 30"/>
                  <a:gd name="T15" fmla="*/ 0 h 1"/>
                  <a:gd name="T16" fmla="*/ 24 w 30"/>
                  <a:gd name="T17" fmla="*/ 0 h 1"/>
                  <a:gd name="T18" fmla="*/ 24 w 30"/>
                  <a:gd name="T19" fmla="*/ 0 h 1"/>
                  <a:gd name="T20" fmla="*/ 24 w 30"/>
                  <a:gd name="T21" fmla="*/ 0 h 1"/>
                  <a:gd name="T22" fmla="*/ 18 w 30"/>
                  <a:gd name="T23" fmla="*/ 0 h 1"/>
                  <a:gd name="T24" fmla="*/ 18 w 30"/>
                  <a:gd name="T25" fmla="*/ 0 h 1"/>
                  <a:gd name="T26" fmla="*/ 12 w 30"/>
                  <a:gd name="T27" fmla="*/ 0 h 1"/>
                  <a:gd name="T28" fmla="*/ 12 w 30"/>
                  <a:gd name="T29" fmla="*/ 0 h 1"/>
                  <a:gd name="T30" fmla="*/ 12 w 30"/>
                  <a:gd name="T31" fmla="*/ 0 h 1"/>
                  <a:gd name="T32" fmla="*/ 6 w 30"/>
                  <a:gd name="T33" fmla="*/ 0 h 1"/>
                  <a:gd name="T34" fmla="*/ 6 w 30"/>
                  <a:gd name="T35" fmla="*/ 0 h 1"/>
                  <a:gd name="T36" fmla="*/ 6 w 30"/>
                  <a:gd name="T37" fmla="*/ 0 h 1"/>
                  <a:gd name="T38" fmla="*/ 0 w 30"/>
                  <a:gd name="T39" fmla="*/ 0 h 1"/>
                  <a:gd name="T40" fmla="*/ 0 w 30"/>
                  <a:gd name="T41" fmla="*/ 0 h 1"/>
                  <a:gd name="T42" fmla="*/ 0 w 30"/>
                  <a:gd name="T43" fmla="*/ 0 h 1"/>
                  <a:gd name="T44" fmla="*/ 0 w 30"/>
                  <a:gd name="T45" fmla="*/ 0 h 1"/>
                  <a:gd name="T46" fmla="*/ 0 w 30"/>
                  <a:gd name="T47" fmla="*/ 0 h 1"/>
                  <a:gd name="T48" fmla="*/ 0 w 30"/>
                  <a:gd name="T49" fmla="*/ 0 h 1"/>
                  <a:gd name="T50" fmla="*/ 6 w 30"/>
                  <a:gd name="T51" fmla="*/ 0 h 1"/>
                  <a:gd name="T52" fmla="*/ 6 w 30"/>
                  <a:gd name="T53" fmla="*/ 0 h 1"/>
                  <a:gd name="T54" fmla="*/ 6 w 30"/>
                  <a:gd name="T55" fmla="*/ 0 h 1"/>
                  <a:gd name="T56" fmla="*/ 12 w 30"/>
                  <a:gd name="T57" fmla="*/ 0 h 1"/>
                  <a:gd name="T58" fmla="*/ 12 w 30"/>
                  <a:gd name="T59" fmla="*/ 0 h 1"/>
                  <a:gd name="T60" fmla="*/ 12 w 30"/>
                  <a:gd name="T61" fmla="*/ 0 h 1"/>
                  <a:gd name="T62" fmla="*/ 18 w 30"/>
                  <a:gd name="T63" fmla="*/ 0 h 1"/>
                  <a:gd name="T64" fmla="*/ 18 w 30"/>
                  <a:gd name="T65" fmla="*/ 0 h 1"/>
                  <a:gd name="T66" fmla="*/ 24 w 30"/>
                  <a:gd name="T67" fmla="*/ 0 h 1"/>
                  <a:gd name="T68" fmla="*/ 24 w 30"/>
                  <a:gd name="T69" fmla="*/ 0 h 1"/>
                  <a:gd name="T70" fmla="*/ 24 w 30"/>
                  <a:gd name="T71" fmla="*/ 0 h 1"/>
                  <a:gd name="T72" fmla="*/ 30 w 30"/>
                  <a:gd name="T73" fmla="*/ 0 h 1"/>
                  <a:gd name="T74" fmla="*/ 30 w 30"/>
                  <a:gd name="T75" fmla="*/ 0 h 1"/>
                  <a:gd name="T76" fmla="*/ 0 60000 65536"/>
                  <a:gd name="T77" fmla="*/ 0 60000 65536"/>
                  <a:gd name="T78" fmla="*/ 0 60000 65536"/>
                  <a:gd name="T79" fmla="*/ 0 60000 65536"/>
                  <a:gd name="T80" fmla="*/ 0 60000 65536"/>
                  <a:gd name="T81" fmla="*/ 0 60000 65536"/>
                  <a:gd name="T82" fmla="*/ 0 60000 65536"/>
                  <a:gd name="T83" fmla="*/ 0 60000 65536"/>
                  <a:gd name="T84" fmla="*/ 0 60000 65536"/>
                  <a:gd name="T85" fmla="*/ 0 60000 65536"/>
                  <a:gd name="T86" fmla="*/ 0 60000 65536"/>
                  <a:gd name="T87" fmla="*/ 0 60000 65536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w 30"/>
                  <a:gd name="T115" fmla="*/ 0 h 1"/>
                  <a:gd name="T116" fmla="*/ 30 w 30"/>
                  <a:gd name="T117" fmla="*/ 1 h 1"/>
                </a:gdLst>
                <a:ahLst/>
                <a:cxnLst>
                  <a:cxn ang="T76">
                    <a:pos x="T0" y="T1"/>
                  </a:cxn>
                  <a:cxn ang="T77">
                    <a:pos x="T2" y="T3"/>
                  </a:cxn>
                  <a:cxn ang="T78">
                    <a:pos x="T4" y="T5"/>
                  </a:cxn>
                  <a:cxn ang="T79">
                    <a:pos x="T6" y="T7"/>
                  </a:cxn>
                  <a:cxn ang="T80">
                    <a:pos x="T8" y="T9"/>
                  </a:cxn>
                  <a:cxn ang="T81">
                    <a:pos x="T10" y="T11"/>
                  </a:cxn>
                  <a:cxn ang="T82">
                    <a:pos x="T12" y="T13"/>
                  </a:cxn>
                  <a:cxn ang="T83">
                    <a:pos x="T14" y="T15"/>
                  </a:cxn>
                  <a:cxn ang="T84">
                    <a:pos x="T16" y="T17"/>
                  </a:cxn>
                  <a:cxn ang="T85">
                    <a:pos x="T18" y="T19"/>
                  </a:cxn>
                  <a:cxn ang="T86">
                    <a:pos x="T20" y="T21"/>
                  </a:cxn>
                  <a:cxn ang="T87">
                    <a:pos x="T22" y="T23"/>
                  </a:cxn>
                  <a:cxn ang="T88">
                    <a:pos x="T24" y="T25"/>
                  </a:cxn>
                  <a:cxn ang="T89">
                    <a:pos x="T26" y="T27"/>
                  </a:cxn>
                  <a:cxn ang="T90">
                    <a:pos x="T28" y="T29"/>
                  </a:cxn>
                  <a:cxn ang="T91">
                    <a:pos x="T30" y="T31"/>
                  </a:cxn>
                  <a:cxn ang="T92">
                    <a:pos x="T32" y="T33"/>
                  </a:cxn>
                  <a:cxn ang="T93">
                    <a:pos x="T34" y="T35"/>
                  </a:cxn>
                  <a:cxn ang="T94">
                    <a:pos x="T36" y="T37"/>
                  </a:cxn>
                  <a:cxn ang="T95">
                    <a:pos x="T38" y="T39"/>
                  </a:cxn>
                  <a:cxn ang="T96">
                    <a:pos x="T40" y="T41"/>
                  </a:cxn>
                  <a:cxn ang="T97">
                    <a:pos x="T42" y="T43"/>
                  </a:cxn>
                  <a:cxn ang="T98">
                    <a:pos x="T44" y="T45"/>
                  </a:cxn>
                  <a:cxn ang="T99">
                    <a:pos x="T46" y="T47"/>
                  </a:cxn>
                  <a:cxn ang="T100">
                    <a:pos x="T48" y="T49"/>
                  </a:cxn>
                  <a:cxn ang="T101">
                    <a:pos x="T50" y="T51"/>
                  </a:cxn>
                  <a:cxn ang="T102">
                    <a:pos x="T52" y="T53"/>
                  </a:cxn>
                  <a:cxn ang="T103">
                    <a:pos x="T54" y="T55"/>
                  </a:cxn>
                  <a:cxn ang="T104">
                    <a:pos x="T56" y="T57"/>
                  </a:cxn>
                  <a:cxn ang="T105">
                    <a:pos x="T58" y="T59"/>
                  </a:cxn>
                  <a:cxn ang="T106">
                    <a:pos x="T60" y="T61"/>
                  </a:cxn>
                  <a:cxn ang="T107">
                    <a:pos x="T62" y="T63"/>
                  </a:cxn>
                  <a:cxn ang="T108">
                    <a:pos x="T64" y="T65"/>
                  </a:cxn>
                  <a:cxn ang="T109">
                    <a:pos x="T66" y="T67"/>
                  </a:cxn>
                  <a:cxn ang="T110">
                    <a:pos x="T68" y="T69"/>
                  </a:cxn>
                  <a:cxn ang="T111">
                    <a:pos x="T70" y="T71"/>
                  </a:cxn>
                  <a:cxn ang="T112">
                    <a:pos x="T72" y="T73"/>
                  </a:cxn>
                  <a:cxn ang="T113">
                    <a:pos x="T74" y="T75"/>
                  </a:cxn>
                </a:cxnLst>
                <a:rect l="T114" t="T115" r="T116" b="T117"/>
                <a:pathLst>
                  <a:path w="30" h="1">
                    <a:moveTo>
                      <a:pt x="30" y="0"/>
                    </a:moveTo>
                    <a:lnTo>
                      <a:pt x="30" y="0"/>
                    </a:lnTo>
                    <a:lnTo>
                      <a:pt x="24" y="0"/>
                    </a:lnTo>
                    <a:lnTo>
                      <a:pt x="18" y="0"/>
                    </a:lnTo>
                    <a:lnTo>
                      <a:pt x="12" y="0"/>
                    </a:lnTo>
                    <a:lnTo>
                      <a:pt x="6" y="0"/>
                    </a:lnTo>
                    <a:lnTo>
                      <a:pt x="0" y="0"/>
                    </a:lnTo>
                    <a:lnTo>
                      <a:pt x="6" y="0"/>
                    </a:lnTo>
                    <a:lnTo>
                      <a:pt x="12" y="0"/>
                    </a:lnTo>
                    <a:lnTo>
                      <a:pt x="18" y="0"/>
                    </a:lnTo>
                    <a:lnTo>
                      <a:pt x="24" y="0"/>
                    </a:lnTo>
                    <a:lnTo>
                      <a:pt x="30" y="0"/>
                    </a:lnTo>
                    <a:close/>
                  </a:path>
                </a:pathLst>
              </a:custGeom>
              <a:solidFill>
                <a:srgbClr val="1A0C80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 marL="0" marR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GB" sz="900" b="0" i="0" u="none" strike="noStrike" kern="1200" cap="none" spc="0" normalizeH="0" baseline="0" noProof="0">
                  <a:ln>
                    <a:noFill/>
                  </a:ln>
                  <a:solidFill>
                    <a:srgbClr val="38484E"/>
                  </a:solidFill>
                  <a:effectLst/>
                  <a:uLnTx/>
                  <a:uFillTx/>
                  <a:latin typeface="Roboto" panose="02000000000000000000" pitchFamily="2" charset="0"/>
                  <a:ea typeface="Roboto" panose="02000000000000000000" pitchFamily="2" charset="0"/>
                  <a:cs typeface="Arial" panose="020B0604020202020204" pitchFamily="34" charset="0"/>
                </a:endParaRPr>
              </a:p>
            </p:txBody>
          </p:sp>
          <p:sp>
            <p:nvSpPr>
              <p:cNvPr id="161" name="Freeform 238">
                <a:extLst>
                  <a:ext uri="{FF2B5EF4-FFF2-40B4-BE49-F238E27FC236}">
                    <a16:creationId xmlns:a16="http://schemas.microsoft.com/office/drawing/2014/main" id="{006C5B22-6801-D770-6EE6-AF5518319B11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4235" y="2192"/>
                <a:ext cx="6" cy="5"/>
              </a:xfrm>
              <a:custGeom>
                <a:avLst/>
                <a:gdLst>
                  <a:gd name="T0" fmla="*/ 6 w 6"/>
                  <a:gd name="T1" fmla="*/ 0 h 5"/>
                  <a:gd name="T2" fmla="*/ 6 w 6"/>
                  <a:gd name="T3" fmla="*/ 0 h 5"/>
                  <a:gd name="T4" fmla="*/ 6 w 6"/>
                  <a:gd name="T5" fmla="*/ 0 h 5"/>
                  <a:gd name="T6" fmla="*/ 0 w 6"/>
                  <a:gd name="T7" fmla="*/ 0 h 5"/>
                  <a:gd name="T8" fmla="*/ 0 w 6"/>
                  <a:gd name="T9" fmla="*/ 0 h 5"/>
                  <a:gd name="T10" fmla="*/ 0 w 6"/>
                  <a:gd name="T11" fmla="*/ 0 h 5"/>
                  <a:gd name="T12" fmla="*/ 0 w 6"/>
                  <a:gd name="T13" fmla="*/ 0 h 5"/>
                  <a:gd name="T14" fmla="*/ 0 w 6"/>
                  <a:gd name="T15" fmla="*/ 0 h 5"/>
                  <a:gd name="T16" fmla="*/ 6 w 6"/>
                  <a:gd name="T17" fmla="*/ 5 h 5"/>
                  <a:gd name="T18" fmla="*/ 6 w 6"/>
                  <a:gd name="T19" fmla="*/ 0 h 5"/>
                  <a:gd name="T20" fmla="*/ 6 w 6"/>
                  <a:gd name="T21" fmla="*/ 0 h 5"/>
                  <a:gd name="T22" fmla="*/ 6 w 6"/>
                  <a:gd name="T23" fmla="*/ 0 h 5"/>
                  <a:gd name="T24" fmla="*/ 6 w 6"/>
                  <a:gd name="T25" fmla="*/ 0 h 5"/>
                  <a:gd name="T26" fmla="*/ 6 w 6"/>
                  <a:gd name="T27" fmla="*/ 0 h 5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w 6"/>
                  <a:gd name="T43" fmla="*/ 0 h 5"/>
                  <a:gd name="T44" fmla="*/ 6 w 6"/>
                  <a:gd name="T45" fmla="*/ 5 h 5"/>
                </a:gdLst>
                <a:ahLst/>
                <a:cxnLst>
                  <a:cxn ang="T28">
                    <a:pos x="T0" y="T1"/>
                  </a:cxn>
                  <a:cxn ang="T29">
                    <a:pos x="T2" y="T3"/>
                  </a:cxn>
                  <a:cxn ang="T30">
                    <a:pos x="T4" y="T5"/>
                  </a:cxn>
                  <a:cxn ang="T31">
                    <a:pos x="T6" y="T7"/>
                  </a:cxn>
                  <a:cxn ang="T32">
                    <a:pos x="T8" y="T9"/>
                  </a:cxn>
                  <a:cxn ang="T33">
                    <a:pos x="T10" y="T11"/>
                  </a:cxn>
                  <a:cxn ang="T34">
                    <a:pos x="T12" y="T13"/>
                  </a:cxn>
                  <a:cxn ang="T35">
                    <a:pos x="T14" y="T15"/>
                  </a:cxn>
                  <a:cxn ang="T36">
                    <a:pos x="T16" y="T17"/>
                  </a:cxn>
                  <a:cxn ang="T37">
                    <a:pos x="T18" y="T19"/>
                  </a:cxn>
                  <a:cxn ang="T38">
                    <a:pos x="T20" y="T21"/>
                  </a:cxn>
                  <a:cxn ang="T39">
                    <a:pos x="T22" y="T23"/>
                  </a:cxn>
                  <a:cxn ang="T40">
                    <a:pos x="T24" y="T25"/>
                  </a:cxn>
                  <a:cxn ang="T41">
                    <a:pos x="T26" y="T27"/>
                  </a:cxn>
                </a:cxnLst>
                <a:rect l="T42" t="T43" r="T44" b="T45"/>
                <a:pathLst>
                  <a:path w="6" h="5">
                    <a:moveTo>
                      <a:pt x="6" y="0"/>
                    </a:moveTo>
                    <a:lnTo>
                      <a:pt x="6" y="0"/>
                    </a:lnTo>
                    <a:lnTo>
                      <a:pt x="0" y="0"/>
                    </a:lnTo>
                    <a:lnTo>
                      <a:pt x="6" y="5"/>
                    </a:lnTo>
                    <a:lnTo>
                      <a:pt x="6" y="0"/>
                    </a:lnTo>
                    <a:close/>
                  </a:path>
                </a:pathLst>
              </a:custGeom>
              <a:solidFill>
                <a:srgbClr val="F7F619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 marL="0" marR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GB" sz="900" b="0" i="0" u="none" strike="noStrike" kern="1200" cap="none" spc="0" normalizeH="0" baseline="0" noProof="0">
                  <a:ln>
                    <a:noFill/>
                  </a:ln>
                  <a:solidFill>
                    <a:srgbClr val="38484E"/>
                  </a:solidFill>
                  <a:effectLst/>
                  <a:uLnTx/>
                  <a:uFillTx/>
                  <a:latin typeface="Roboto" panose="02000000000000000000" pitchFamily="2" charset="0"/>
                  <a:ea typeface="Roboto" panose="02000000000000000000" pitchFamily="2" charset="0"/>
                  <a:cs typeface="Arial" panose="020B0604020202020204" pitchFamily="34" charset="0"/>
                </a:endParaRPr>
              </a:p>
            </p:txBody>
          </p:sp>
          <p:sp>
            <p:nvSpPr>
              <p:cNvPr id="162" name="Freeform 239">
                <a:extLst>
                  <a:ext uri="{FF2B5EF4-FFF2-40B4-BE49-F238E27FC236}">
                    <a16:creationId xmlns:a16="http://schemas.microsoft.com/office/drawing/2014/main" id="{38E7E682-968C-70A4-8CFF-15879655BF90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4241" y="2186"/>
                <a:ext cx="6" cy="1"/>
              </a:xfrm>
              <a:custGeom>
                <a:avLst/>
                <a:gdLst>
                  <a:gd name="T0" fmla="*/ 6 w 6"/>
                  <a:gd name="T1" fmla="*/ 0 h 1"/>
                  <a:gd name="T2" fmla="*/ 6 w 6"/>
                  <a:gd name="T3" fmla="*/ 0 h 1"/>
                  <a:gd name="T4" fmla="*/ 6 w 6"/>
                  <a:gd name="T5" fmla="*/ 0 h 1"/>
                  <a:gd name="T6" fmla="*/ 0 w 6"/>
                  <a:gd name="T7" fmla="*/ 0 h 1"/>
                  <a:gd name="T8" fmla="*/ 0 w 6"/>
                  <a:gd name="T9" fmla="*/ 0 h 1"/>
                  <a:gd name="T10" fmla="*/ 0 w 6"/>
                  <a:gd name="T11" fmla="*/ 0 h 1"/>
                  <a:gd name="T12" fmla="*/ 0 w 6"/>
                  <a:gd name="T13" fmla="*/ 0 h 1"/>
                  <a:gd name="T14" fmla="*/ 0 w 6"/>
                  <a:gd name="T15" fmla="*/ 0 h 1"/>
                  <a:gd name="T16" fmla="*/ 6 w 6"/>
                  <a:gd name="T17" fmla="*/ 0 h 1"/>
                  <a:gd name="T18" fmla="*/ 6 w 6"/>
                  <a:gd name="T19" fmla="*/ 0 h 1"/>
                  <a:gd name="T20" fmla="*/ 6 w 6"/>
                  <a:gd name="T21" fmla="*/ 0 h 1"/>
                  <a:gd name="T22" fmla="*/ 6 w 6"/>
                  <a:gd name="T23" fmla="*/ 0 h 1"/>
                  <a:gd name="T24" fmla="*/ 6 w 6"/>
                  <a:gd name="T25" fmla="*/ 0 h 1"/>
                  <a:gd name="T26" fmla="*/ 6 w 6"/>
                  <a:gd name="T27" fmla="*/ 0 h 1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w 6"/>
                  <a:gd name="T43" fmla="*/ 0 h 1"/>
                  <a:gd name="T44" fmla="*/ 6 w 6"/>
                  <a:gd name="T45" fmla="*/ 1 h 1"/>
                </a:gdLst>
                <a:ahLst/>
                <a:cxnLst>
                  <a:cxn ang="T28">
                    <a:pos x="T0" y="T1"/>
                  </a:cxn>
                  <a:cxn ang="T29">
                    <a:pos x="T2" y="T3"/>
                  </a:cxn>
                  <a:cxn ang="T30">
                    <a:pos x="T4" y="T5"/>
                  </a:cxn>
                  <a:cxn ang="T31">
                    <a:pos x="T6" y="T7"/>
                  </a:cxn>
                  <a:cxn ang="T32">
                    <a:pos x="T8" y="T9"/>
                  </a:cxn>
                  <a:cxn ang="T33">
                    <a:pos x="T10" y="T11"/>
                  </a:cxn>
                  <a:cxn ang="T34">
                    <a:pos x="T12" y="T13"/>
                  </a:cxn>
                  <a:cxn ang="T35">
                    <a:pos x="T14" y="T15"/>
                  </a:cxn>
                  <a:cxn ang="T36">
                    <a:pos x="T16" y="T17"/>
                  </a:cxn>
                  <a:cxn ang="T37">
                    <a:pos x="T18" y="T19"/>
                  </a:cxn>
                  <a:cxn ang="T38">
                    <a:pos x="T20" y="T21"/>
                  </a:cxn>
                  <a:cxn ang="T39">
                    <a:pos x="T22" y="T23"/>
                  </a:cxn>
                  <a:cxn ang="T40">
                    <a:pos x="T24" y="T25"/>
                  </a:cxn>
                  <a:cxn ang="T41">
                    <a:pos x="T26" y="T27"/>
                  </a:cxn>
                </a:cxnLst>
                <a:rect l="T42" t="T43" r="T44" b="T45"/>
                <a:pathLst>
                  <a:path w="6" h="1">
                    <a:moveTo>
                      <a:pt x="6" y="0"/>
                    </a:moveTo>
                    <a:lnTo>
                      <a:pt x="6" y="0"/>
                    </a:lnTo>
                    <a:lnTo>
                      <a:pt x="0" y="0"/>
                    </a:lnTo>
                    <a:lnTo>
                      <a:pt x="6" y="0"/>
                    </a:lnTo>
                    <a:close/>
                  </a:path>
                </a:pathLst>
              </a:custGeom>
              <a:solidFill>
                <a:srgbClr val="F7F619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 marL="0" marR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GB" sz="900" b="0" i="0" u="none" strike="noStrike" kern="1200" cap="none" spc="0" normalizeH="0" baseline="0" noProof="0">
                  <a:ln>
                    <a:noFill/>
                  </a:ln>
                  <a:solidFill>
                    <a:srgbClr val="38484E"/>
                  </a:solidFill>
                  <a:effectLst/>
                  <a:uLnTx/>
                  <a:uFillTx/>
                  <a:latin typeface="Roboto" panose="02000000000000000000" pitchFamily="2" charset="0"/>
                  <a:ea typeface="Roboto" panose="02000000000000000000" pitchFamily="2" charset="0"/>
                  <a:cs typeface="Arial" panose="020B0604020202020204" pitchFamily="34" charset="0"/>
                </a:endParaRPr>
              </a:p>
            </p:txBody>
          </p:sp>
          <p:sp>
            <p:nvSpPr>
              <p:cNvPr id="163" name="Freeform 240">
                <a:extLst>
                  <a:ext uri="{FF2B5EF4-FFF2-40B4-BE49-F238E27FC236}">
                    <a16:creationId xmlns:a16="http://schemas.microsoft.com/office/drawing/2014/main" id="{09EF9930-CF80-5DB2-B6FC-B1273E4FA750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4229" y="2186"/>
                <a:ext cx="6" cy="1"/>
              </a:xfrm>
              <a:custGeom>
                <a:avLst/>
                <a:gdLst>
                  <a:gd name="T0" fmla="*/ 6 w 6"/>
                  <a:gd name="T1" fmla="*/ 0 h 1"/>
                  <a:gd name="T2" fmla="*/ 6 w 6"/>
                  <a:gd name="T3" fmla="*/ 0 h 1"/>
                  <a:gd name="T4" fmla="*/ 6 w 6"/>
                  <a:gd name="T5" fmla="*/ 0 h 1"/>
                  <a:gd name="T6" fmla="*/ 6 w 6"/>
                  <a:gd name="T7" fmla="*/ 0 h 1"/>
                  <a:gd name="T8" fmla="*/ 0 w 6"/>
                  <a:gd name="T9" fmla="*/ 0 h 1"/>
                  <a:gd name="T10" fmla="*/ 0 w 6"/>
                  <a:gd name="T11" fmla="*/ 0 h 1"/>
                  <a:gd name="T12" fmla="*/ 0 w 6"/>
                  <a:gd name="T13" fmla="*/ 0 h 1"/>
                  <a:gd name="T14" fmla="*/ 6 w 6"/>
                  <a:gd name="T15" fmla="*/ 0 h 1"/>
                  <a:gd name="T16" fmla="*/ 6 w 6"/>
                  <a:gd name="T17" fmla="*/ 0 h 1"/>
                  <a:gd name="T18" fmla="*/ 6 w 6"/>
                  <a:gd name="T19" fmla="*/ 0 h 1"/>
                  <a:gd name="T20" fmla="*/ 6 w 6"/>
                  <a:gd name="T21" fmla="*/ 0 h 1"/>
                  <a:gd name="T22" fmla="*/ 6 w 6"/>
                  <a:gd name="T23" fmla="*/ 0 h 1"/>
                  <a:gd name="T24" fmla="*/ 6 w 6"/>
                  <a:gd name="T25" fmla="*/ 0 h 1"/>
                  <a:gd name="T26" fmla="*/ 6 w 6"/>
                  <a:gd name="T27" fmla="*/ 0 h 1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w 6"/>
                  <a:gd name="T43" fmla="*/ 0 h 1"/>
                  <a:gd name="T44" fmla="*/ 6 w 6"/>
                  <a:gd name="T45" fmla="*/ 1 h 1"/>
                </a:gdLst>
                <a:ahLst/>
                <a:cxnLst>
                  <a:cxn ang="T28">
                    <a:pos x="T0" y="T1"/>
                  </a:cxn>
                  <a:cxn ang="T29">
                    <a:pos x="T2" y="T3"/>
                  </a:cxn>
                  <a:cxn ang="T30">
                    <a:pos x="T4" y="T5"/>
                  </a:cxn>
                  <a:cxn ang="T31">
                    <a:pos x="T6" y="T7"/>
                  </a:cxn>
                  <a:cxn ang="T32">
                    <a:pos x="T8" y="T9"/>
                  </a:cxn>
                  <a:cxn ang="T33">
                    <a:pos x="T10" y="T11"/>
                  </a:cxn>
                  <a:cxn ang="T34">
                    <a:pos x="T12" y="T13"/>
                  </a:cxn>
                  <a:cxn ang="T35">
                    <a:pos x="T14" y="T15"/>
                  </a:cxn>
                  <a:cxn ang="T36">
                    <a:pos x="T16" y="T17"/>
                  </a:cxn>
                  <a:cxn ang="T37">
                    <a:pos x="T18" y="T19"/>
                  </a:cxn>
                  <a:cxn ang="T38">
                    <a:pos x="T20" y="T21"/>
                  </a:cxn>
                  <a:cxn ang="T39">
                    <a:pos x="T22" y="T23"/>
                  </a:cxn>
                  <a:cxn ang="T40">
                    <a:pos x="T24" y="T25"/>
                  </a:cxn>
                  <a:cxn ang="T41">
                    <a:pos x="T26" y="T27"/>
                  </a:cxn>
                </a:cxnLst>
                <a:rect l="T42" t="T43" r="T44" b="T45"/>
                <a:pathLst>
                  <a:path w="6" h="1">
                    <a:moveTo>
                      <a:pt x="6" y="0"/>
                    </a:moveTo>
                    <a:lnTo>
                      <a:pt x="6" y="0"/>
                    </a:lnTo>
                    <a:lnTo>
                      <a:pt x="0" y="0"/>
                    </a:lnTo>
                    <a:lnTo>
                      <a:pt x="6" y="0"/>
                    </a:lnTo>
                    <a:close/>
                  </a:path>
                </a:pathLst>
              </a:custGeom>
              <a:solidFill>
                <a:srgbClr val="F7F619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 marL="0" marR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GB" sz="900" b="0" i="0" u="none" strike="noStrike" kern="1200" cap="none" spc="0" normalizeH="0" baseline="0" noProof="0">
                  <a:ln>
                    <a:noFill/>
                  </a:ln>
                  <a:solidFill>
                    <a:srgbClr val="38484E"/>
                  </a:solidFill>
                  <a:effectLst/>
                  <a:uLnTx/>
                  <a:uFillTx/>
                  <a:latin typeface="Roboto" panose="02000000000000000000" pitchFamily="2" charset="0"/>
                  <a:ea typeface="Roboto" panose="02000000000000000000" pitchFamily="2" charset="0"/>
                  <a:cs typeface="Arial" panose="020B0604020202020204" pitchFamily="34" charset="0"/>
                </a:endParaRPr>
              </a:p>
            </p:txBody>
          </p:sp>
          <p:sp>
            <p:nvSpPr>
              <p:cNvPr id="164" name="Freeform 241">
                <a:extLst>
                  <a:ext uri="{FF2B5EF4-FFF2-40B4-BE49-F238E27FC236}">
                    <a16:creationId xmlns:a16="http://schemas.microsoft.com/office/drawing/2014/main" id="{DE54CDE6-9658-3063-0492-90B06D222484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4188" y="2157"/>
                <a:ext cx="238" cy="161"/>
              </a:xfrm>
              <a:custGeom>
                <a:avLst/>
                <a:gdLst>
                  <a:gd name="T0" fmla="*/ 238 w 238"/>
                  <a:gd name="T1" fmla="*/ 0 h 156"/>
                  <a:gd name="T2" fmla="*/ 0 w 238"/>
                  <a:gd name="T3" fmla="*/ 0 h 156"/>
                  <a:gd name="T4" fmla="*/ 0 w 238"/>
                  <a:gd name="T5" fmla="*/ 6409 h 156"/>
                  <a:gd name="T6" fmla="*/ 238 w 238"/>
                  <a:gd name="T7" fmla="*/ 6409 h 156"/>
                  <a:gd name="T8" fmla="*/ 238 w 238"/>
                  <a:gd name="T9" fmla="*/ 0 h 156"/>
                  <a:gd name="T10" fmla="*/ 238 w 238"/>
                  <a:gd name="T11" fmla="*/ 0 h 156"/>
                  <a:gd name="T12" fmla="*/ 0 60000 65536"/>
                  <a:gd name="T13" fmla="*/ 0 60000 65536"/>
                  <a:gd name="T14" fmla="*/ 0 60000 65536"/>
                  <a:gd name="T15" fmla="*/ 0 60000 65536"/>
                  <a:gd name="T16" fmla="*/ 0 60000 65536"/>
                  <a:gd name="T17" fmla="*/ 0 60000 65536"/>
                  <a:gd name="T18" fmla="*/ 0 w 238"/>
                  <a:gd name="T19" fmla="*/ 0 h 156"/>
                  <a:gd name="T20" fmla="*/ 238 w 238"/>
                  <a:gd name="T21" fmla="*/ 156 h 156"/>
                </a:gdLst>
                <a:ahLst/>
                <a:cxnLst>
                  <a:cxn ang="T12">
                    <a:pos x="T0" y="T1"/>
                  </a:cxn>
                  <a:cxn ang="T13">
                    <a:pos x="T2" y="T3"/>
                  </a:cxn>
                  <a:cxn ang="T14">
                    <a:pos x="T4" y="T5"/>
                  </a:cxn>
                  <a:cxn ang="T15">
                    <a:pos x="T6" y="T7"/>
                  </a:cxn>
                  <a:cxn ang="T16">
                    <a:pos x="T8" y="T9"/>
                  </a:cxn>
                  <a:cxn ang="T17">
                    <a:pos x="T10" y="T11"/>
                  </a:cxn>
                </a:cxnLst>
                <a:rect l="T18" t="T19" r="T20" b="T21"/>
                <a:pathLst>
                  <a:path w="238" h="156">
                    <a:moveTo>
                      <a:pt x="238" y="0"/>
                    </a:moveTo>
                    <a:lnTo>
                      <a:pt x="0" y="0"/>
                    </a:lnTo>
                    <a:lnTo>
                      <a:pt x="0" y="156"/>
                    </a:lnTo>
                    <a:lnTo>
                      <a:pt x="238" y="156"/>
                    </a:lnTo>
                    <a:lnTo>
                      <a:pt x="238" y="0"/>
                    </a:lnTo>
                  </a:path>
                </a:pathLst>
              </a:custGeom>
              <a:noFill/>
              <a:ln w="0">
                <a:solidFill>
                  <a:srgbClr val="000000"/>
                </a:soli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 marL="0" marR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GB" sz="900" b="0" i="0" u="none" strike="noStrike" kern="1200" cap="none" spc="0" normalizeH="0" baseline="0" noProof="0">
                  <a:ln>
                    <a:noFill/>
                  </a:ln>
                  <a:solidFill>
                    <a:srgbClr val="38484E"/>
                  </a:solidFill>
                  <a:effectLst/>
                  <a:uLnTx/>
                  <a:uFillTx/>
                  <a:latin typeface="Roboto" panose="02000000000000000000" pitchFamily="2" charset="0"/>
                  <a:ea typeface="Roboto" panose="02000000000000000000" pitchFamily="2" charset="0"/>
                  <a:cs typeface="Arial" panose="020B0604020202020204" pitchFamily="34" charset="0"/>
                </a:endParaRPr>
              </a:p>
            </p:txBody>
          </p:sp>
        </p:grpSp>
        <p:sp>
          <p:nvSpPr>
            <p:cNvPr id="151" name="Text Box 265">
              <a:extLst>
                <a:ext uri="{FF2B5EF4-FFF2-40B4-BE49-F238E27FC236}">
                  <a16:creationId xmlns:a16="http://schemas.microsoft.com/office/drawing/2014/main" id="{90F0552B-A5AE-B0AF-E071-DA63BB4CBDE2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4811108" y="4578874"/>
              <a:ext cx="817563" cy="2143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marL="0" marR="0" lvl="0" indent="0" algn="ctr" defTabSz="914400" rtl="0" eaLnBrk="0" fontAlgn="base" latinLnBrk="0" hangingPunct="0">
                <a:lnSpc>
                  <a:spcPct val="100000"/>
                </a:lnSpc>
                <a:spcBef>
                  <a:spcPct val="5000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800" b="0" i="0" u="none" strike="noStrike" kern="1200" cap="none" spc="0" normalizeH="0" baseline="0" noProof="0" dirty="0">
                  <a:ln>
                    <a:noFill/>
                  </a:ln>
                  <a:solidFill>
                    <a:srgbClr val="38484E"/>
                  </a:solidFill>
                  <a:effectLst/>
                  <a:uLnTx/>
                  <a:uFillTx/>
                  <a:latin typeface="Roboto" panose="02000000000000000000" pitchFamily="2" charset="0"/>
                  <a:ea typeface="Roboto" panose="02000000000000000000" pitchFamily="2" charset="0"/>
                  <a:cs typeface="Arial" panose="020B0604020202020204" pitchFamily="34" charset="0"/>
                </a:rPr>
                <a:t>SLOVENIA</a:t>
              </a:r>
            </a:p>
          </p:txBody>
        </p:sp>
      </p:grpSp>
      <p:grpSp>
        <p:nvGrpSpPr>
          <p:cNvPr id="165" name="Group 164">
            <a:extLst>
              <a:ext uri="{FF2B5EF4-FFF2-40B4-BE49-F238E27FC236}">
                <a16:creationId xmlns:a16="http://schemas.microsoft.com/office/drawing/2014/main" id="{D8FE6E40-2853-81E9-A057-45E826BC2603}"/>
              </a:ext>
            </a:extLst>
          </p:cNvPr>
          <p:cNvGrpSpPr/>
          <p:nvPr/>
        </p:nvGrpSpPr>
        <p:grpSpPr>
          <a:xfrm>
            <a:off x="3690384" y="4595773"/>
            <a:ext cx="708025" cy="594610"/>
            <a:chOff x="3690384" y="4322818"/>
            <a:chExt cx="708025" cy="594610"/>
          </a:xfrm>
        </p:grpSpPr>
        <p:grpSp>
          <p:nvGrpSpPr>
            <p:cNvPr id="166" name="Group 4">
              <a:extLst>
                <a:ext uri="{FF2B5EF4-FFF2-40B4-BE49-F238E27FC236}">
                  <a16:creationId xmlns:a16="http://schemas.microsoft.com/office/drawing/2014/main" id="{F253B7E5-3254-3B0C-5099-5F8D3F5864F8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3849134" y="4322818"/>
              <a:ext cx="390525" cy="255588"/>
              <a:chOff x="4182" y="1087"/>
              <a:chExt cx="238" cy="161"/>
            </a:xfrm>
          </p:grpSpPr>
          <p:sp>
            <p:nvSpPr>
              <p:cNvPr id="168" name="Freeform 5">
                <a:extLst>
                  <a:ext uri="{FF2B5EF4-FFF2-40B4-BE49-F238E27FC236}">
                    <a16:creationId xmlns:a16="http://schemas.microsoft.com/office/drawing/2014/main" id="{5F5D722F-85DF-6360-252B-2F649EC8476B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4182" y="1087"/>
                <a:ext cx="238" cy="161"/>
              </a:xfrm>
              <a:custGeom>
                <a:avLst/>
                <a:gdLst>
                  <a:gd name="T0" fmla="*/ 10 w 250"/>
                  <a:gd name="T1" fmla="*/ 81 h 162"/>
                  <a:gd name="T2" fmla="*/ 10 w 250"/>
                  <a:gd name="T3" fmla="*/ 0 h 162"/>
                  <a:gd name="T4" fmla="*/ 0 w 250"/>
                  <a:gd name="T5" fmla="*/ 0 h 162"/>
                  <a:gd name="T6" fmla="*/ 0 w 250"/>
                  <a:gd name="T7" fmla="*/ 81 h 162"/>
                  <a:gd name="T8" fmla="*/ 10 w 250"/>
                  <a:gd name="T9" fmla="*/ 81 h 162"/>
                  <a:gd name="T10" fmla="*/ 10 w 250"/>
                  <a:gd name="T11" fmla="*/ 81 h 162"/>
                  <a:gd name="T12" fmla="*/ 0 60000 65536"/>
                  <a:gd name="T13" fmla="*/ 0 60000 65536"/>
                  <a:gd name="T14" fmla="*/ 0 60000 65536"/>
                  <a:gd name="T15" fmla="*/ 0 60000 65536"/>
                  <a:gd name="T16" fmla="*/ 0 60000 65536"/>
                  <a:gd name="T17" fmla="*/ 0 60000 65536"/>
                  <a:gd name="T18" fmla="*/ 0 w 250"/>
                  <a:gd name="T19" fmla="*/ 0 h 162"/>
                  <a:gd name="T20" fmla="*/ 250 w 250"/>
                  <a:gd name="T21" fmla="*/ 162 h 162"/>
                </a:gdLst>
                <a:ahLst/>
                <a:cxnLst>
                  <a:cxn ang="T12">
                    <a:pos x="T0" y="T1"/>
                  </a:cxn>
                  <a:cxn ang="T13">
                    <a:pos x="T2" y="T3"/>
                  </a:cxn>
                  <a:cxn ang="T14">
                    <a:pos x="T4" y="T5"/>
                  </a:cxn>
                  <a:cxn ang="T15">
                    <a:pos x="T6" y="T7"/>
                  </a:cxn>
                  <a:cxn ang="T16">
                    <a:pos x="T8" y="T9"/>
                  </a:cxn>
                  <a:cxn ang="T17">
                    <a:pos x="T10" y="T11"/>
                  </a:cxn>
                </a:cxnLst>
                <a:rect l="T18" t="T19" r="T20" b="T21"/>
                <a:pathLst>
                  <a:path w="250" h="162">
                    <a:moveTo>
                      <a:pt x="250" y="162"/>
                    </a:moveTo>
                    <a:lnTo>
                      <a:pt x="250" y="0"/>
                    </a:lnTo>
                    <a:lnTo>
                      <a:pt x="0" y="0"/>
                    </a:lnTo>
                    <a:lnTo>
                      <a:pt x="0" y="162"/>
                    </a:lnTo>
                    <a:lnTo>
                      <a:pt x="250" y="162"/>
                    </a:lnTo>
                    <a:close/>
                  </a:path>
                </a:pathLst>
              </a:custGeom>
              <a:solidFill>
                <a:srgbClr val="0C419A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 marL="0" marR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GB" sz="900" b="0" i="0" u="none" strike="noStrike" kern="1200" cap="none" spc="0" normalizeH="0" baseline="0" noProof="0">
                  <a:ln>
                    <a:noFill/>
                  </a:ln>
                  <a:solidFill>
                    <a:srgbClr val="38484E"/>
                  </a:solidFill>
                  <a:effectLst/>
                  <a:uLnTx/>
                  <a:uFillTx/>
                  <a:latin typeface="Roboto" panose="02000000000000000000" pitchFamily="2" charset="0"/>
                  <a:ea typeface="Roboto" panose="02000000000000000000" pitchFamily="2" charset="0"/>
                  <a:cs typeface="Arial" panose="020B0604020202020204" pitchFamily="34" charset="0"/>
                </a:endParaRPr>
              </a:p>
            </p:txBody>
          </p:sp>
          <p:sp>
            <p:nvSpPr>
              <p:cNvPr id="169" name="Freeform 6">
                <a:extLst>
                  <a:ext uri="{FF2B5EF4-FFF2-40B4-BE49-F238E27FC236}">
                    <a16:creationId xmlns:a16="http://schemas.microsoft.com/office/drawing/2014/main" id="{198FB5B7-8772-0499-A613-9B31B6BA1F82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4182" y="1087"/>
                <a:ext cx="238" cy="51"/>
              </a:xfrm>
              <a:custGeom>
                <a:avLst/>
                <a:gdLst>
                  <a:gd name="T0" fmla="*/ 10 w 250"/>
                  <a:gd name="T1" fmla="*/ 51 h 51"/>
                  <a:gd name="T2" fmla="*/ 10 w 250"/>
                  <a:gd name="T3" fmla="*/ 0 h 51"/>
                  <a:gd name="T4" fmla="*/ 0 w 250"/>
                  <a:gd name="T5" fmla="*/ 0 h 51"/>
                  <a:gd name="T6" fmla="*/ 0 w 250"/>
                  <a:gd name="T7" fmla="*/ 51 h 51"/>
                  <a:gd name="T8" fmla="*/ 10 w 250"/>
                  <a:gd name="T9" fmla="*/ 51 h 51"/>
                  <a:gd name="T10" fmla="*/ 10 w 250"/>
                  <a:gd name="T11" fmla="*/ 51 h 51"/>
                  <a:gd name="T12" fmla="*/ 0 60000 65536"/>
                  <a:gd name="T13" fmla="*/ 0 60000 65536"/>
                  <a:gd name="T14" fmla="*/ 0 60000 65536"/>
                  <a:gd name="T15" fmla="*/ 0 60000 65536"/>
                  <a:gd name="T16" fmla="*/ 0 60000 65536"/>
                  <a:gd name="T17" fmla="*/ 0 60000 65536"/>
                  <a:gd name="T18" fmla="*/ 0 w 250"/>
                  <a:gd name="T19" fmla="*/ 0 h 51"/>
                  <a:gd name="T20" fmla="*/ 250 w 250"/>
                  <a:gd name="T21" fmla="*/ 51 h 51"/>
                </a:gdLst>
                <a:ahLst/>
                <a:cxnLst>
                  <a:cxn ang="T12">
                    <a:pos x="T0" y="T1"/>
                  </a:cxn>
                  <a:cxn ang="T13">
                    <a:pos x="T2" y="T3"/>
                  </a:cxn>
                  <a:cxn ang="T14">
                    <a:pos x="T4" y="T5"/>
                  </a:cxn>
                  <a:cxn ang="T15">
                    <a:pos x="T6" y="T7"/>
                  </a:cxn>
                  <a:cxn ang="T16">
                    <a:pos x="T8" y="T9"/>
                  </a:cxn>
                  <a:cxn ang="T17">
                    <a:pos x="T10" y="T11"/>
                  </a:cxn>
                </a:cxnLst>
                <a:rect l="T18" t="T19" r="T20" b="T21"/>
                <a:pathLst>
                  <a:path w="250" h="51">
                    <a:moveTo>
                      <a:pt x="250" y="51"/>
                    </a:moveTo>
                    <a:lnTo>
                      <a:pt x="250" y="0"/>
                    </a:lnTo>
                    <a:lnTo>
                      <a:pt x="0" y="0"/>
                    </a:lnTo>
                    <a:lnTo>
                      <a:pt x="0" y="51"/>
                    </a:lnTo>
                    <a:lnTo>
                      <a:pt x="250" y="51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 marL="0" marR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GB" sz="900" b="0" i="0" u="none" strike="noStrike" kern="1200" cap="none" spc="0" normalizeH="0" baseline="0" noProof="0">
                  <a:ln>
                    <a:noFill/>
                  </a:ln>
                  <a:solidFill>
                    <a:srgbClr val="38484E"/>
                  </a:solidFill>
                  <a:effectLst/>
                  <a:uLnTx/>
                  <a:uFillTx/>
                  <a:latin typeface="Roboto" panose="02000000000000000000" pitchFamily="2" charset="0"/>
                  <a:ea typeface="Roboto" panose="02000000000000000000" pitchFamily="2" charset="0"/>
                  <a:cs typeface="Arial" panose="020B0604020202020204" pitchFamily="34" charset="0"/>
                </a:endParaRPr>
              </a:p>
            </p:txBody>
          </p:sp>
          <p:sp>
            <p:nvSpPr>
              <p:cNvPr id="170" name="Freeform 7">
                <a:extLst>
                  <a:ext uri="{FF2B5EF4-FFF2-40B4-BE49-F238E27FC236}">
                    <a16:creationId xmlns:a16="http://schemas.microsoft.com/office/drawing/2014/main" id="{51AB4324-2E1B-6F18-AA3F-F77972F8862E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4182" y="1198"/>
                <a:ext cx="238" cy="50"/>
              </a:xfrm>
              <a:custGeom>
                <a:avLst/>
                <a:gdLst>
                  <a:gd name="T0" fmla="*/ 10 w 250"/>
                  <a:gd name="T1" fmla="*/ 50 h 50"/>
                  <a:gd name="T2" fmla="*/ 10 w 250"/>
                  <a:gd name="T3" fmla="*/ 0 h 50"/>
                  <a:gd name="T4" fmla="*/ 0 w 250"/>
                  <a:gd name="T5" fmla="*/ 0 h 50"/>
                  <a:gd name="T6" fmla="*/ 0 w 250"/>
                  <a:gd name="T7" fmla="*/ 50 h 50"/>
                  <a:gd name="T8" fmla="*/ 10 w 250"/>
                  <a:gd name="T9" fmla="*/ 50 h 50"/>
                  <a:gd name="T10" fmla="*/ 10 w 250"/>
                  <a:gd name="T11" fmla="*/ 50 h 50"/>
                  <a:gd name="T12" fmla="*/ 0 60000 65536"/>
                  <a:gd name="T13" fmla="*/ 0 60000 65536"/>
                  <a:gd name="T14" fmla="*/ 0 60000 65536"/>
                  <a:gd name="T15" fmla="*/ 0 60000 65536"/>
                  <a:gd name="T16" fmla="*/ 0 60000 65536"/>
                  <a:gd name="T17" fmla="*/ 0 60000 65536"/>
                  <a:gd name="T18" fmla="*/ 0 w 250"/>
                  <a:gd name="T19" fmla="*/ 0 h 50"/>
                  <a:gd name="T20" fmla="*/ 250 w 250"/>
                  <a:gd name="T21" fmla="*/ 50 h 50"/>
                </a:gdLst>
                <a:ahLst/>
                <a:cxnLst>
                  <a:cxn ang="T12">
                    <a:pos x="T0" y="T1"/>
                  </a:cxn>
                  <a:cxn ang="T13">
                    <a:pos x="T2" y="T3"/>
                  </a:cxn>
                  <a:cxn ang="T14">
                    <a:pos x="T4" y="T5"/>
                  </a:cxn>
                  <a:cxn ang="T15">
                    <a:pos x="T6" y="T7"/>
                  </a:cxn>
                  <a:cxn ang="T16">
                    <a:pos x="T8" y="T9"/>
                  </a:cxn>
                  <a:cxn ang="T17">
                    <a:pos x="T10" y="T11"/>
                  </a:cxn>
                </a:cxnLst>
                <a:rect l="T18" t="T19" r="T20" b="T21"/>
                <a:pathLst>
                  <a:path w="250" h="50">
                    <a:moveTo>
                      <a:pt x="250" y="50"/>
                    </a:moveTo>
                    <a:lnTo>
                      <a:pt x="250" y="0"/>
                    </a:lnTo>
                    <a:lnTo>
                      <a:pt x="0" y="0"/>
                    </a:lnTo>
                    <a:lnTo>
                      <a:pt x="0" y="50"/>
                    </a:lnTo>
                    <a:lnTo>
                      <a:pt x="250" y="50"/>
                    </a:lnTo>
                    <a:close/>
                  </a:path>
                </a:pathLst>
              </a:custGeom>
              <a:solidFill>
                <a:srgbClr val="FF1900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 marL="0" marR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GB" sz="900" b="0" i="0" u="none" strike="noStrike" kern="1200" cap="none" spc="0" normalizeH="0" baseline="0" noProof="0">
                  <a:ln>
                    <a:noFill/>
                  </a:ln>
                  <a:solidFill>
                    <a:srgbClr val="38484E"/>
                  </a:solidFill>
                  <a:effectLst/>
                  <a:uLnTx/>
                  <a:uFillTx/>
                  <a:latin typeface="Roboto" panose="02000000000000000000" pitchFamily="2" charset="0"/>
                  <a:ea typeface="Roboto" panose="02000000000000000000" pitchFamily="2" charset="0"/>
                  <a:cs typeface="Arial" panose="020B0604020202020204" pitchFamily="34" charset="0"/>
                </a:endParaRPr>
              </a:p>
            </p:txBody>
          </p:sp>
          <p:sp>
            <p:nvSpPr>
              <p:cNvPr id="171" name="Freeform 8">
                <a:extLst>
                  <a:ext uri="{FF2B5EF4-FFF2-40B4-BE49-F238E27FC236}">
                    <a16:creationId xmlns:a16="http://schemas.microsoft.com/office/drawing/2014/main" id="{1C3ADD87-5181-2485-147E-21D40D713E38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4182" y="1087"/>
                <a:ext cx="238" cy="161"/>
              </a:xfrm>
              <a:custGeom>
                <a:avLst/>
                <a:gdLst>
                  <a:gd name="T0" fmla="*/ 10 w 250"/>
                  <a:gd name="T1" fmla="*/ 81 h 162"/>
                  <a:gd name="T2" fmla="*/ 0 w 250"/>
                  <a:gd name="T3" fmla="*/ 81 h 162"/>
                  <a:gd name="T4" fmla="*/ 0 w 250"/>
                  <a:gd name="T5" fmla="*/ 0 h 162"/>
                  <a:gd name="T6" fmla="*/ 10 w 250"/>
                  <a:gd name="T7" fmla="*/ 0 h 162"/>
                  <a:gd name="T8" fmla="*/ 10 w 250"/>
                  <a:gd name="T9" fmla="*/ 81 h 162"/>
                  <a:gd name="T10" fmla="*/ 10 w 250"/>
                  <a:gd name="T11" fmla="*/ 81 h 162"/>
                  <a:gd name="T12" fmla="*/ 0 60000 65536"/>
                  <a:gd name="T13" fmla="*/ 0 60000 65536"/>
                  <a:gd name="T14" fmla="*/ 0 60000 65536"/>
                  <a:gd name="T15" fmla="*/ 0 60000 65536"/>
                  <a:gd name="T16" fmla="*/ 0 60000 65536"/>
                  <a:gd name="T17" fmla="*/ 0 60000 65536"/>
                  <a:gd name="T18" fmla="*/ 0 w 250"/>
                  <a:gd name="T19" fmla="*/ 0 h 162"/>
                  <a:gd name="T20" fmla="*/ 250 w 250"/>
                  <a:gd name="T21" fmla="*/ 162 h 162"/>
                </a:gdLst>
                <a:ahLst/>
                <a:cxnLst>
                  <a:cxn ang="T12">
                    <a:pos x="T0" y="T1"/>
                  </a:cxn>
                  <a:cxn ang="T13">
                    <a:pos x="T2" y="T3"/>
                  </a:cxn>
                  <a:cxn ang="T14">
                    <a:pos x="T4" y="T5"/>
                  </a:cxn>
                  <a:cxn ang="T15">
                    <a:pos x="T6" y="T7"/>
                  </a:cxn>
                  <a:cxn ang="T16">
                    <a:pos x="T8" y="T9"/>
                  </a:cxn>
                  <a:cxn ang="T17">
                    <a:pos x="T10" y="T11"/>
                  </a:cxn>
                </a:cxnLst>
                <a:rect l="T18" t="T19" r="T20" b="T21"/>
                <a:pathLst>
                  <a:path w="250" h="162">
                    <a:moveTo>
                      <a:pt x="250" y="162"/>
                    </a:moveTo>
                    <a:lnTo>
                      <a:pt x="0" y="162"/>
                    </a:lnTo>
                    <a:lnTo>
                      <a:pt x="0" y="0"/>
                    </a:lnTo>
                    <a:lnTo>
                      <a:pt x="250" y="0"/>
                    </a:lnTo>
                    <a:lnTo>
                      <a:pt x="250" y="162"/>
                    </a:lnTo>
                  </a:path>
                </a:pathLst>
              </a:custGeom>
              <a:noFill/>
              <a:ln w="0">
                <a:solidFill>
                  <a:srgbClr val="000000"/>
                </a:soli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 marL="0" marR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GB" sz="900" b="0" i="0" u="none" strike="noStrike" kern="1200" cap="none" spc="0" normalizeH="0" baseline="0" noProof="0">
                  <a:ln>
                    <a:noFill/>
                  </a:ln>
                  <a:solidFill>
                    <a:srgbClr val="38484E"/>
                  </a:solidFill>
                  <a:effectLst/>
                  <a:uLnTx/>
                  <a:uFillTx/>
                  <a:latin typeface="Roboto" panose="02000000000000000000" pitchFamily="2" charset="0"/>
                  <a:ea typeface="Roboto" panose="02000000000000000000" pitchFamily="2" charset="0"/>
                  <a:cs typeface="Arial" panose="020B0604020202020204" pitchFamily="34" charset="0"/>
                </a:endParaRPr>
              </a:p>
            </p:txBody>
          </p:sp>
          <p:sp>
            <p:nvSpPr>
              <p:cNvPr id="172" name="Freeform 9">
                <a:extLst>
                  <a:ext uri="{FF2B5EF4-FFF2-40B4-BE49-F238E27FC236}">
                    <a16:creationId xmlns:a16="http://schemas.microsoft.com/office/drawing/2014/main" id="{0876AFEC-D343-BFFE-6589-58682BD8B8DC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4238" y="1132"/>
                <a:ext cx="69" cy="83"/>
              </a:xfrm>
              <a:custGeom>
                <a:avLst/>
                <a:gdLst>
                  <a:gd name="T0" fmla="*/ 11 w 72"/>
                  <a:gd name="T1" fmla="*/ 42 h 84"/>
                  <a:gd name="T2" fmla="*/ 11 w 72"/>
                  <a:gd name="T3" fmla="*/ 42 h 84"/>
                  <a:gd name="T4" fmla="*/ 11 w 72"/>
                  <a:gd name="T5" fmla="*/ 42 h 84"/>
                  <a:gd name="T6" fmla="*/ 11 w 72"/>
                  <a:gd name="T7" fmla="*/ 42 h 84"/>
                  <a:gd name="T8" fmla="*/ 11 w 72"/>
                  <a:gd name="T9" fmla="*/ 42 h 84"/>
                  <a:gd name="T10" fmla="*/ 11 w 72"/>
                  <a:gd name="T11" fmla="*/ 42 h 84"/>
                  <a:gd name="T12" fmla="*/ 11 w 72"/>
                  <a:gd name="T13" fmla="*/ 42 h 84"/>
                  <a:gd name="T14" fmla="*/ 6 w 72"/>
                  <a:gd name="T15" fmla="*/ 42 h 84"/>
                  <a:gd name="T16" fmla="*/ 0 w 72"/>
                  <a:gd name="T17" fmla="*/ 42 h 84"/>
                  <a:gd name="T18" fmla="*/ 0 w 72"/>
                  <a:gd name="T19" fmla="*/ 42 h 84"/>
                  <a:gd name="T20" fmla="*/ 0 w 72"/>
                  <a:gd name="T21" fmla="*/ 39 h 84"/>
                  <a:gd name="T22" fmla="*/ 0 w 72"/>
                  <a:gd name="T23" fmla="*/ 22 h 84"/>
                  <a:gd name="T24" fmla="*/ 0 w 72"/>
                  <a:gd name="T25" fmla="*/ 0 h 84"/>
                  <a:gd name="T26" fmla="*/ 11 w 72"/>
                  <a:gd name="T27" fmla="*/ 0 h 84"/>
                  <a:gd name="T28" fmla="*/ 11 w 72"/>
                  <a:gd name="T29" fmla="*/ 6 h 84"/>
                  <a:gd name="T30" fmla="*/ 11 w 72"/>
                  <a:gd name="T31" fmla="*/ 22 h 84"/>
                  <a:gd name="T32" fmla="*/ 11 w 72"/>
                  <a:gd name="T33" fmla="*/ 39 h 84"/>
                  <a:gd name="T34" fmla="*/ 11 w 72"/>
                  <a:gd name="T35" fmla="*/ 42 h 84"/>
                  <a:gd name="T36" fmla="*/ 11 w 72"/>
                  <a:gd name="T37" fmla="*/ 42 h 84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  <a:gd name="T51" fmla="*/ 0 60000 65536"/>
                  <a:gd name="T52" fmla="*/ 0 60000 65536"/>
                  <a:gd name="T53" fmla="*/ 0 60000 65536"/>
                  <a:gd name="T54" fmla="*/ 0 60000 65536"/>
                  <a:gd name="T55" fmla="*/ 0 60000 65536"/>
                  <a:gd name="T56" fmla="*/ 0 60000 65536"/>
                  <a:gd name="T57" fmla="*/ 0 w 72"/>
                  <a:gd name="T58" fmla="*/ 0 h 84"/>
                  <a:gd name="T59" fmla="*/ 72 w 72"/>
                  <a:gd name="T60" fmla="*/ 84 h 84"/>
                </a:gdLst>
                <a:ahLst/>
                <a:cxnLst>
                  <a:cxn ang="T38">
                    <a:pos x="T0" y="T1"/>
                  </a:cxn>
                  <a:cxn ang="T39">
                    <a:pos x="T2" y="T3"/>
                  </a:cxn>
                  <a:cxn ang="T40">
                    <a:pos x="T4" y="T5"/>
                  </a:cxn>
                  <a:cxn ang="T41">
                    <a:pos x="T6" y="T7"/>
                  </a:cxn>
                  <a:cxn ang="T42">
                    <a:pos x="T8" y="T9"/>
                  </a:cxn>
                  <a:cxn ang="T43">
                    <a:pos x="T10" y="T11"/>
                  </a:cxn>
                  <a:cxn ang="T44">
                    <a:pos x="T12" y="T13"/>
                  </a:cxn>
                  <a:cxn ang="T45">
                    <a:pos x="T14" y="T15"/>
                  </a:cxn>
                  <a:cxn ang="T46">
                    <a:pos x="T16" y="T17"/>
                  </a:cxn>
                  <a:cxn ang="T47">
                    <a:pos x="T18" y="T19"/>
                  </a:cxn>
                  <a:cxn ang="T48">
                    <a:pos x="T20" y="T21"/>
                  </a:cxn>
                  <a:cxn ang="T49">
                    <a:pos x="T22" y="T23"/>
                  </a:cxn>
                  <a:cxn ang="T50">
                    <a:pos x="T24" y="T25"/>
                  </a:cxn>
                  <a:cxn ang="T51">
                    <a:pos x="T26" y="T27"/>
                  </a:cxn>
                  <a:cxn ang="T52">
                    <a:pos x="T28" y="T29"/>
                  </a:cxn>
                  <a:cxn ang="T53">
                    <a:pos x="T30" y="T31"/>
                  </a:cxn>
                  <a:cxn ang="T54">
                    <a:pos x="T32" y="T33"/>
                  </a:cxn>
                  <a:cxn ang="T55">
                    <a:pos x="T34" y="T35"/>
                  </a:cxn>
                  <a:cxn ang="T56">
                    <a:pos x="T36" y="T37"/>
                  </a:cxn>
                </a:cxnLst>
                <a:rect l="T57" t="T58" r="T59" b="T60"/>
                <a:pathLst>
                  <a:path w="72" h="84">
                    <a:moveTo>
                      <a:pt x="72" y="45"/>
                    </a:moveTo>
                    <a:lnTo>
                      <a:pt x="66" y="61"/>
                    </a:lnTo>
                    <a:lnTo>
                      <a:pt x="54" y="73"/>
                    </a:lnTo>
                    <a:lnTo>
                      <a:pt x="42" y="84"/>
                    </a:lnTo>
                    <a:lnTo>
                      <a:pt x="36" y="84"/>
                    </a:lnTo>
                    <a:lnTo>
                      <a:pt x="30" y="84"/>
                    </a:lnTo>
                    <a:lnTo>
                      <a:pt x="18" y="78"/>
                    </a:lnTo>
                    <a:lnTo>
                      <a:pt x="6" y="67"/>
                    </a:lnTo>
                    <a:lnTo>
                      <a:pt x="0" y="50"/>
                    </a:lnTo>
                    <a:lnTo>
                      <a:pt x="0" y="39"/>
                    </a:lnTo>
                    <a:lnTo>
                      <a:pt x="0" y="22"/>
                    </a:lnTo>
                    <a:lnTo>
                      <a:pt x="0" y="0"/>
                    </a:lnTo>
                    <a:lnTo>
                      <a:pt x="72" y="0"/>
                    </a:lnTo>
                    <a:lnTo>
                      <a:pt x="72" y="6"/>
                    </a:lnTo>
                    <a:lnTo>
                      <a:pt x="72" y="22"/>
                    </a:lnTo>
                    <a:lnTo>
                      <a:pt x="72" y="39"/>
                    </a:lnTo>
                    <a:lnTo>
                      <a:pt x="72" y="45"/>
                    </a:lnTo>
                    <a:close/>
                  </a:path>
                </a:pathLst>
              </a:custGeom>
              <a:solidFill>
                <a:srgbClr val="FF1900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 marL="0" marR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GB" sz="900" b="0" i="0" u="none" strike="noStrike" kern="1200" cap="none" spc="0" normalizeH="0" baseline="0" noProof="0">
                  <a:ln>
                    <a:noFill/>
                  </a:ln>
                  <a:solidFill>
                    <a:srgbClr val="38484E"/>
                  </a:solidFill>
                  <a:effectLst/>
                  <a:uLnTx/>
                  <a:uFillTx/>
                  <a:latin typeface="Roboto" panose="02000000000000000000" pitchFamily="2" charset="0"/>
                  <a:ea typeface="Roboto" panose="02000000000000000000" pitchFamily="2" charset="0"/>
                  <a:cs typeface="Arial" panose="020B0604020202020204" pitchFamily="34" charset="0"/>
                </a:endParaRPr>
              </a:p>
            </p:txBody>
          </p:sp>
          <p:sp>
            <p:nvSpPr>
              <p:cNvPr id="173" name="Freeform 10">
                <a:extLst>
                  <a:ext uri="{FF2B5EF4-FFF2-40B4-BE49-F238E27FC236}">
                    <a16:creationId xmlns:a16="http://schemas.microsoft.com/office/drawing/2014/main" id="{3DE37778-D562-1D0B-9415-5EB5441B943D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4267" y="1138"/>
                <a:ext cx="5" cy="49"/>
              </a:xfrm>
              <a:custGeom>
                <a:avLst/>
                <a:gdLst>
                  <a:gd name="T0" fmla="*/ 3 w 6"/>
                  <a:gd name="T1" fmla="*/ 25 h 50"/>
                  <a:gd name="T2" fmla="*/ 0 w 6"/>
                  <a:gd name="T3" fmla="*/ 25 h 50"/>
                  <a:gd name="T4" fmla="*/ 0 w 6"/>
                  <a:gd name="T5" fmla="*/ 0 h 50"/>
                  <a:gd name="T6" fmla="*/ 3 w 6"/>
                  <a:gd name="T7" fmla="*/ 0 h 50"/>
                  <a:gd name="T8" fmla="*/ 3 w 6"/>
                  <a:gd name="T9" fmla="*/ 25 h 50"/>
                  <a:gd name="T10" fmla="*/ 3 w 6"/>
                  <a:gd name="T11" fmla="*/ 25 h 50"/>
                  <a:gd name="T12" fmla="*/ 0 60000 65536"/>
                  <a:gd name="T13" fmla="*/ 0 60000 65536"/>
                  <a:gd name="T14" fmla="*/ 0 60000 65536"/>
                  <a:gd name="T15" fmla="*/ 0 60000 65536"/>
                  <a:gd name="T16" fmla="*/ 0 60000 65536"/>
                  <a:gd name="T17" fmla="*/ 0 60000 65536"/>
                  <a:gd name="T18" fmla="*/ 0 w 6"/>
                  <a:gd name="T19" fmla="*/ 0 h 50"/>
                  <a:gd name="T20" fmla="*/ 6 w 6"/>
                  <a:gd name="T21" fmla="*/ 50 h 50"/>
                </a:gdLst>
                <a:ahLst/>
                <a:cxnLst>
                  <a:cxn ang="T12">
                    <a:pos x="T0" y="T1"/>
                  </a:cxn>
                  <a:cxn ang="T13">
                    <a:pos x="T2" y="T3"/>
                  </a:cxn>
                  <a:cxn ang="T14">
                    <a:pos x="T4" y="T5"/>
                  </a:cxn>
                  <a:cxn ang="T15">
                    <a:pos x="T6" y="T7"/>
                  </a:cxn>
                  <a:cxn ang="T16">
                    <a:pos x="T8" y="T9"/>
                  </a:cxn>
                  <a:cxn ang="T17">
                    <a:pos x="T10" y="T11"/>
                  </a:cxn>
                </a:cxnLst>
                <a:rect l="T18" t="T19" r="T20" b="T21"/>
                <a:pathLst>
                  <a:path w="6" h="50">
                    <a:moveTo>
                      <a:pt x="6" y="50"/>
                    </a:moveTo>
                    <a:lnTo>
                      <a:pt x="0" y="50"/>
                    </a:lnTo>
                    <a:lnTo>
                      <a:pt x="0" y="0"/>
                    </a:lnTo>
                    <a:lnTo>
                      <a:pt x="6" y="0"/>
                    </a:lnTo>
                    <a:lnTo>
                      <a:pt x="6" y="50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 marL="0" marR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GB" sz="900" b="0" i="0" u="none" strike="noStrike" kern="1200" cap="none" spc="0" normalizeH="0" baseline="0" noProof="0">
                  <a:ln>
                    <a:noFill/>
                  </a:ln>
                  <a:solidFill>
                    <a:srgbClr val="38484E"/>
                  </a:solidFill>
                  <a:effectLst/>
                  <a:uLnTx/>
                  <a:uFillTx/>
                  <a:latin typeface="Roboto" panose="02000000000000000000" pitchFamily="2" charset="0"/>
                  <a:ea typeface="Roboto" panose="02000000000000000000" pitchFamily="2" charset="0"/>
                  <a:cs typeface="Arial" panose="020B0604020202020204" pitchFamily="34" charset="0"/>
                </a:endParaRPr>
              </a:p>
            </p:txBody>
          </p:sp>
          <p:sp>
            <p:nvSpPr>
              <p:cNvPr id="174" name="Freeform 11">
                <a:extLst>
                  <a:ext uri="{FF2B5EF4-FFF2-40B4-BE49-F238E27FC236}">
                    <a16:creationId xmlns:a16="http://schemas.microsoft.com/office/drawing/2014/main" id="{58543A0F-F64A-7341-F7C4-DD2BBFA0BB8B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4255" y="1149"/>
                <a:ext cx="35" cy="5"/>
              </a:xfrm>
              <a:custGeom>
                <a:avLst/>
                <a:gdLst>
                  <a:gd name="T0" fmla="*/ 18 w 36"/>
                  <a:gd name="T1" fmla="*/ 5 h 5"/>
                  <a:gd name="T2" fmla="*/ 0 w 36"/>
                  <a:gd name="T3" fmla="*/ 5 h 5"/>
                  <a:gd name="T4" fmla="*/ 0 w 36"/>
                  <a:gd name="T5" fmla="*/ 0 h 5"/>
                  <a:gd name="T6" fmla="*/ 18 w 36"/>
                  <a:gd name="T7" fmla="*/ 0 h 5"/>
                  <a:gd name="T8" fmla="*/ 18 w 36"/>
                  <a:gd name="T9" fmla="*/ 5 h 5"/>
                  <a:gd name="T10" fmla="*/ 18 w 36"/>
                  <a:gd name="T11" fmla="*/ 5 h 5"/>
                  <a:gd name="T12" fmla="*/ 0 60000 65536"/>
                  <a:gd name="T13" fmla="*/ 0 60000 65536"/>
                  <a:gd name="T14" fmla="*/ 0 60000 65536"/>
                  <a:gd name="T15" fmla="*/ 0 60000 65536"/>
                  <a:gd name="T16" fmla="*/ 0 60000 65536"/>
                  <a:gd name="T17" fmla="*/ 0 60000 65536"/>
                  <a:gd name="T18" fmla="*/ 0 w 36"/>
                  <a:gd name="T19" fmla="*/ 0 h 5"/>
                  <a:gd name="T20" fmla="*/ 36 w 36"/>
                  <a:gd name="T21" fmla="*/ 5 h 5"/>
                </a:gdLst>
                <a:ahLst/>
                <a:cxnLst>
                  <a:cxn ang="T12">
                    <a:pos x="T0" y="T1"/>
                  </a:cxn>
                  <a:cxn ang="T13">
                    <a:pos x="T2" y="T3"/>
                  </a:cxn>
                  <a:cxn ang="T14">
                    <a:pos x="T4" y="T5"/>
                  </a:cxn>
                  <a:cxn ang="T15">
                    <a:pos x="T6" y="T7"/>
                  </a:cxn>
                  <a:cxn ang="T16">
                    <a:pos x="T8" y="T9"/>
                  </a:cxn>
                  <a:cxn ang="T17">
                    <a:pos x="T10" y="T11"/>
                  </a:cxn>
                </a:cxnLst>
                <a:rect l="T18" t="T19" r="T20" b="T21"/>
                <a:pathLst>
                  <a:path w="36" h="5">
                    <a:moveTo>
                      <a:pt x="36" y="5"/>
                    </a:moveTo>
                    <a:lnTo>
                      <a:pt x="0" y="5"/>
                    </a:lnTo>
                    <a:lnTo>
                      <a:pt x="0" y="0"/>
                    </a:lnTo>
                    <a:lnTo>
                      <a:pt x="36" y="0"/>
                    </a:lnTo>
                    <a:lnTo>
                      <a:pt x="36" y="5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 marL="0" marR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GB" sz="900" b="0" i="0" u="none" strike="noStrike" kern="1200" cap="none" spc="0" normalizeH="0" baseline="0" noProof="0">
                  <a:ln>
                    <a:noFill/>
                  </a:ln>
                  <a:solidFill>
                    <a:srgbClr val="38484E"/>
                  </a:solidFill>
                  <a:effectLst/>
                  <a:uLnTx/>
                  <a:uFillTx/>
                  <a:latin typeface="Roboto" panose="02000000000000000000" pitchFamily="2" charset="0"/>
                  <a:ea typeface="Roboto" panose="02000000000000000000" pitchFamily="2" charset="0"/>
                  <a:cs typeface="Arial" panose="020B0604020202020204" pitchFamily="34" charset="0"/>
                </a:endParaRPr>
              </a:p>
            </p:txBody>
          </p:sp>
          <p:sp>
            <p:nvSpPr>
              <p:cNvPr id="175" name="Freeform 12">
                <a:extLst>
                  <a:ext uri="{FF2B5EF4-FFF2-40B4-BE49-F238E27FC236}">
                    <a16:creationId xmlns:a16="http://schemas.microsoft.com/office/drawing/2014/main" id="{8E715D1F-366A-8E42-1F12-4A98CF1C5D0A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4250" y="1165"/>
                <a:ext cx="40" cy="5"/>
              </a:xfrm>
              <a:custGeom>
                <a:avLst/>
                <a:gdLst>
                  <a:gd name="T0" fmla="*/ 10 w 42"/>
                  <a:gd name="T1" fmla="*/ 3 h 6"/>
                  <a:gd name="T2" fmla="*/ 0 w 42"/>
                  <a:gd name="T3" fmla="*/ 3 h 6"/>
                  <a:gd name="T4" fmla="*/ 0 w 42"/>
                  <a:gd name="T5" fmla="*/ 0 h 6"/>
                  <a:gd name="T6" fmla="*/ 10 w 42"/>
                  <a:gd name="T7" fmla="*/ 0 h 6"/>
                  <a:gd name="T8" fmla="*/ 10 w 42"/>
                  <a:gd name="T9" fmla="*/ 3 h 6"/>
                  <a:gd name="T10" fmla="*/ 10 w 42"/>
                  <a:gd name="T11" fmla="*/ 3 h 6"/>
                  <a:gd name="T12" fmla="*/ 0 60000 65536"/>
                  <a:gd name="T13" fmla="*/ 0 60000 65536"/>
                  <a:gd name="T14" fmla="*/ 0 60000 65536"/>
                  <a:gd name="T15" fmla="*/ 0 60000 65536"/>
                  <a:gd name="T16" fmla="*/ 0 60000 65536"/>
                  <a:gd name="T17" fmla="*/ 0 60000 65536"/>
                  <a:gd name="T18" fmla="*/ 0 w 42"/>
                  <a:gd name="T19" fmla="*/ 0 h 6"/>
                  <a:gd name="T20" fmla="*/ 42 w 42"/>
                  <a:gd name="T21" fmla="*/ 6 h 6"/>
                </a:gdLst>
                <a:ahLst/>
                <a:cxnLst>
                  <a:cxn ang="T12">
                    <a:pos x="T0" y="T1"/>
                  </a:cxn>
                  <a:cxn ang="T13">
                    <a:pos x="T2" y="T3"/>
                  </a:cxn>
                  <a:cxn ang="T14">
                    <a:pos x="T4" y="T5"/>
                  </a:cxn>
                  <a:cxn ang="T15">
                    <a:pos x="T6" y="T7"/>
                  </a:cxn>
                  <a:cxn ang="T16">
                    <a:pos x="T8" y="T9"/>
                  </a:cxn>
                  <a:cxn ang="T17">
                    <a:pos x="T10" y="T11"/>
                  </a:cxn>
                </a:cxnLst>
                <a:rect l="T18" t="T19" r="T20" b="T21"/>
                <a:pathLst>
                  <a:path w="42" h="6">
                    <a:moveTo>
                      <a:pt x="42" y="6"/>
                    </a:moveTo>
                    <a:lnTo>
                      <a:pt x="0" y="6"/>
                    </a:lnTo>
                    <a:lnTo>
                      <a:pt x="0" y="0"/>
                    </a:lnTo>
                    <a:lnTo>
                      <a:pt x="42" y="0"/>
                    </a:lnTo>
                    <a:lnTo>
                      <a:pt x="42" y="6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 marL="0" marR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GB" sz="900" b="0" i="0" u="none" strike="noStrike" kern="1200" cap="none" spc="0" normalizeH="0" baseline="0" noProof="0">
                  <a:ln>
                    <a:noFill/>
                  </a:ln>
                  <a:solidFill>
                    <a:srgbClr val="38484E"/>
                  </a:solidFill>
                  <a:effectLst/>
                  <a:uLnTx/>
                  <a:uFillTx/>
                  <a:latin typeface="Roboto" panose="02000000000000000000" pitchFamily="2" charset="0"/>
                  <a:ea typeface="Roboto" panose="02000000000000000000" pitchFamily="2" charset="0"/>
                  <a:cs typeface="Arial" panose="020B0604020202020204" pitchFamily="34" charset="0"/>
                </a:endParaRPr>
              </a:p>
            </p:txBody>
          </p:sp>
          <p:sp>
            <p:nvSpPr>
              <p:cNvPr id="176" name="Freeform 13">
                <a:extLst>
                  <a:ext uri="{FF2B5EF4-FFF2-40B4-BE49-F238E27FC236}">
                    <a16:creationId xmlns:a16="http://schemas.microsoft.com/office/drawing/2014/main" id="{C8713758-C378-2B9A-FBE4-CDAC331D135C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4244" y="1181"/>
                <a:ext cx="57" cy="34"/>
              </a:xfrm>
              <a:custGeom>
                <a:avLst/>
                <a:gdLst>
                  <a:gd name="T0" fmla="*/ 0 w 60"/>
                  <a:gd name="T1" fmla="*/ 11 h 34"/>
                  <a:gd name="T2" fmla="*/ 6 w 60"/>
                  <a:gd name="T3" fmla="*/ 6 h 34"/>
                  <a:gd name="T4" fmla="*/ 10 w 60"/>
                  <a:gd name="T5" fmla="*/ 6 h 34"/>
                  <a:gd name="T6" fmla="*/ 10 w 60"/>
                  <a:gd name="T7" fmla="*/ 6 h 34"/>
                  <a:gd name="T8" fmla="*/ 10 w 60"/>
                  <a:gd name="T9" fmla="*/ 11 h 34"/>
                  <a:gd name="T10" fmla="*/ 10 w 60"/>
                  <a:gd name="T11" fmla="*/ 6 h 34"/>
                  <a:gd name="T12" fmla="*/ 10 w 60"/>
                  <a:gd name="T13" fmla="*/ 0 h 34"/>
                  <a:gd name="T14" fmla="*/ 10 w 60"/>
                  <a:gd name="T15" fmla="*/ 6 h 34"/>
                  <a:gd name="T16" fmla="*/ 10 w 60"/>
                  <a:gd name="T17" fmla="*/ 11 h 34"/>
                  <a:gd name="T18" fmla="*/ 10 w 60"/>
                  <a:gd name="T19" fmla="*/ 11 h 34"/>
                  <a:gd name="T20" fmla="*/ 10 w 60"/>
                  <a:gd name="T21" fmla="*/ 6 h 34"/>
                  <a:gd name="T22" fmla="*/ 10 w 60"/>
                  <a:gd name="T23" fmla="*/ 6 h 34"/>
                  <a:gd name="T24" fmla="*/ 10 w 60"/>
                  <a:gd name="T25" fmla="*/ 11 h 34"/>
                  <a:gd name="T26" fmla="*/ 10 w 60"/>
                  <a:gd name="T27" fmla="*/ 11 h 34"/>
                  <a:gd name="T28" fmla="*/ 10 w 60"/>
                  <a:gd name="T29" fmla="*/ 23 h 34"/>
                  <a:gd name="T30" fmla="*/ 10 w 60"/>
                  <a:gd name="T31" fmla="*/ 34 h 34"/>
                  <a:gd name="T32" fmla="*/ 10 w 60"/>
                  <a:gd name="T33" fmla="*/ 34 h 34"/>
                  <a:gd name="T34" fmla="*/ 10 w 60"/>
                  <a:gd name="T35" fmla="*/ 34 h 34"/>
                  <a:gd name="T36" fmla="*/ 10 w 60"/>
                  <a:gd name="T37" fmla="*/ 28 h 34"/>
                  <a:gd name="T38" fmla="*/ 10 w 60"/>
                  <a:gd name="T39" fmla="*/ 23 h 34"/>
                  <a:gd name="T40" fmla="*/ 6 w 60"/>
                  <a:gd name="T41" fmla="*/ 17 h 34"/>
                  <a:gd name="T42" fmla="*/ 6 w 60"/>
                  <a:gd name="T43" fmla="*/ 11 h 34"/>
                  <a:gd name="T44" fmla="*/ 0 w 60"/>
                  <a:gd name="T45" fmla="*/ 11 h 34"/>
                  <a:gd name="T46" fmla="*/ 0 w 60"/>
                  <a:gd name="T47" fmla="*/ 11 h 34"/>
                  <a:gd name="T48" fmla="*/ 0 60000 65536"/>
                  <a:gd name="T49" fmla="*/ 0 60000 65536"/>
                  <a:gd name="T50" fmla="*/ 0 60000 65536"/>
                  <a:gd name="T51" fmla="*/ 0 60000 65536"/>
                  <a:gd name="T52" fmla="*/ 0 60000 65536"/>
                  <a:gd name="T53" fmla="*/ 0 60000 65536"/>
                  <a:gd name="T54" fmla="*/ 0 60000 65536"/>
                  <a:gd name="T55" fmla="*/ 0 60000 65536"/>
                  <a:gd name="T56" fmla="*/ 0 60000 65536"/>
                  <a:gd name="T57" fmla="*/ 0 60000 65536"/>
                  <a:gd name="T58" fmla="*/ 0 60000 65536"/>
                  <a:gd name="T59" fmla="*/ 0 60000 65536"/>
                  <a:gd name="T60" fmla="*/ 0 60000 65536"/>
                  <a:gd name="T61" fmla="*/ 0 60000 65536"/>
                  <a:gd name="T62" fmla="*/ 0 60000 65536"/>
                  <a:gd name="T63" fmla="*/ 0 60000 65536"/>
                  <a:gd name="T64" fmla="*/ 0 60000 65536"/>
                  <a:gd name="T65" fmla="*/ 0 60000 65536"/>
                  <a:gd name="T66" fmla="*/ 0 60000 65536"/>
                  <a:gd name="T67" fmla="*/ 0 60000 65536"/>
                  <a:gd name="T68" fmla="*/ 0 60000 65536"/>
                  <a:gd name="T69" fmla="*/ 0 60000 65536"/>
                  <a:gd name="T70" fmla="*/ 0 60000 65536"/>
                  <a:gd name="T71" fmla="*/ 0 60000 65536"/>
                  <a:gd name="T72" fmla="*/ 0 w 60"/>
                  <a:gd name="T73" fmla="*/ 0 h 34"/>
                  <a:gd name="T74" fmla="*/ 60 w 60"/>
                  <a:gd name="T75" fmla="*/ 34 h 34"/>
                </a:gdLst>
                <a:ahLst/>
                <a:cxnLst>
                  <a:cxn ang="T48">
                    <a:pos x="T0" y="T1"/>
                  </a:cxn>
                  <a:cxn ang="T49">
                    <a:pos x="T2" y="T3"/>
                  </a:cxn>
                  <a:cxn ang="T50">
                    <a:pos x="T4" y="T5"/>
                  </a:cxn>
                  <a:cxn ang="T51">
                    <a:pos x="T6" y="T7"/>
                  </a:cxn>
                  <a:cxn ang="T52">
                    <a:pos x="T8" y="T9"/>
                  </a:cxn>
                  <a:cxn ang="T53">
                    <a:pos x="T10" y="T11"/>
                  </a:cxn>
                  <a:cxn ang="T54">
                    <a:pos x="T12" y="T13"/>
                  </a:cxn>
                  <a:cxn ang="T55">
                    <a:pos x="T14" y="T15"/>
                  </a:cxn>
                  <a:cxn ang="T56">
                    <a:pos x="T16" y="T17"/>
                  </a:cxn>
                  <a:cxn ang="T57">
                    <a:pos x="T18" y="T19"/>
                  </a:cxn>
                  <a:cxn ang="T58">
                    <a:pos x="T20" y="T21"/>
                  </a:cxn>
                  <a:cxn ang="T59">
                    <a:pos x="T22" y="T23"/>
                  </a:cxn>
                  <a:cxn ang="T60">
                    <a:pos x="T24" y="T25"/>
                  </a:cxn>
                  <a:cxn ang="T61">
                    <a:pos x="T26" y="T27"/>
                  </a:cxn>
                  <a:cxn ang="T62">
                    <a:pos x="T28" y="T29"/>
                  </a:cxn>
                  <a:cxn ang="T63">
                    <a:pos x="T30" y="T31"/>
                  </a:cxn>
                  <a:cxn ang="T64">
                    <a:pos x="T32" y="T33"/>
                  </a:cxn>
                  <a:cxn ang="T65">
                    <a:pos x="T34" y="T35"/>
                  </a:cxn>
                  <a:cxn ang="T66">
                    <a:pos x="T36" y="T37"/>
                  </a:cxn>
                  <a:cxn ang="T67">
                    <a:pos x="T38" y="T39"/>
                  </a:cxn>
                  <a:cxn ang="T68">
                    <a:pos x="T40" y="T41"/>
                  </a:cxn>
                  <a:cxn ang="T69">
                    <a:pos x="T42" y="T43"/>
                  </a:cxn>
                  <a:cxn ang="T70">
                    <a:pos x="T44" y="T45"/>
                  </a:cxn>
                  <a:cxn ang="T71">
                    <a:pos x="T46" y="T47"/>
                  </a:cxn>
                </a:cxnLst>
                <a:rect l="T72" t="T73" r="T74" b="T75"/>
                <a:pathLst>
                  <a:path w="60" h="34">
                    <a:moveTo>
                      <a:pt x="0" y="11"/>
                    </a:moveTo>
                    <a:lnTo>
                      <a:pt x="6" y="6"/>
                    </a:lnTo>
                    <a:lnTo>
                      <a:pt x="12" y="6"/>
                    </a:lnTo>
                    <a:lnTo>
                      <a:pt x="18" y="6"/>
                    </a:lnTo>
                    <a:lnTo>
                      <a:pt x="18" y="11"/>
                    </a:lnTo>
                    <a:lnTo>
                      <a:pt x="18" y="6"/>
                    </a:lnTo>
                    <a:lnTo>
                      <a:pt x="30" y="0"/>
                    </a:lnTo>
                    <a:lnTo>
                      <a:pt x="42" y="6"/>
                    </a:lnTo>
                    <a:lnTo>
                      <a:pt x="42" y="11"/>
                    </a:lnTo>
                    <a:lnTo>
                      <a:pt x="42" y="6"/>
                    </a:lnTo>
                    <a:lnTo>
                      <a:pt x="48" y="6"/>
                    </a:lnTo>
                    <a:lnTo>
                      <a:pt x="54" y="11"/>
                    </a:lnTo>
                    <a:lnTo>
                      <a:pt x="60" y="11"/>
                    </a:lnTo>
                    <a:lnTo>
                      <a:pt x="48" y="23"/>
                    </a:lnTo>
                    <a:lnTo>
                      <a:pt x="42" y="34"/>
                    </a:lnTo>
                    <a:lnTo>
                      <a:pt x="30" y="34"/>
                    </a:lnTo>
                    <a:lnTo>
                      <a:pt x="24" y="34"/>
                    </a:lnTo>
                    <a:lnTo>
                      <a:pt x="18" y="28"/>
                    </a:lnTo>
                    <a:lnTo>
                      <a:pt x="12" y="23"/>
                    </a:lnTo>
                    <a:lnTo>
                      <a:pt x="6" y="17"/>
                    </a:lnTo>
                    <a:lnTo>
                      <a:pt x="6" y="11"/>
                    </a:lnTo>
                    <a:lnTo>
                      <a:pt x="0" y="11"/>
                    </a:lnTo>
                    <a:close/>
                  </a:path>
                </a:pathLst>
              </a:custGeom>
              <a:solidFill>
                <a:srgbClr val="0C419A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 marL="0" marR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GB" sz="900" b="0" i="0" u="none" strike="noStrike" kern="1200" cap="none" spc="0" normalizeH="0" baseline="0" noProof="0">
                  <a:ln>
                    <a:noFill/>
                  </a:ln>
                  <a:solidFill>
                    <a:srgbClr val="38484E"/>
                  </a:solidFill>
                  <a:effectLst/>
                  <a:uLnTx/>
                  <a:uFillTx/>
                  <a:latin typeface="Roboto" panose="02000000000000000000" pitchFamily="2" charset="0"/>
                  <a:ea typeface="Roboto" panose="02000000000000000000" pitchFamily="2" charset="0"/>
                  <a:cs typeface="Arial" panose="020B0604020202020204" pitchFamily="34" charset="0"/>
                </a:endParaRPr>
              </a:p>
            </p:txBody>
          </p:sp>
          <p:sp>
            <p:nvSpPr>
              <p:cNvPr id="177" name="Freeform 14">
                <a:extLst>
                  <a:ext uri="{FF2B5EF4-FFF2-40B4-BE49-F238E27FC236}">
                    <a16:creationId xmlns:a16="http://schemas.microsoft.com/office/drawing/2014/main" id="{6D2AF9D6-341C-3CAF-4A76-1DDF7CA5BC90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4238" y="1132"/>
                <a:ext cx="69" cy="83"/>
              </a:xfrm>
              <a:custGeom>
                <a:avLst/>
                <a:gdLst>
                  <a:gd name="T0" fmla="*/ 11 w 72"/>
                  <a:gd name="T1" fmla="*/ 42 h 84"/>
                  <a:gd name="T2" fmla="*/ 11 w 72"/>
                  <a:gd name="T3" fmla="*/ 42 h 84"/>
                  <a:gd name="T4" fmla="*/ 11 w 72"/>
                  <a:gd name="T5" fmla="*/ 42 h 84"/>
                  <a:gd name="T6" fmla="*/ 11 w 72"/>
                  <a:gd name="T7" fmla="*/ 42 h 84"/>
                  <a:gd name="T8" fmla="*/ 11 w 72"/>
                  <a:gd name="T9" fmla="*/ 42 h 84"/>
                  <a:gd name="T10" fmla="*/ 11 w 72"/>
                  <a:gd name="T11" fmla="*/ 42 h 84"/>
                  <a:gd name="T12" fmla="*/ 11 w 72"/>
                  <a:gd name="T13" fmla="*/ 42 h 84"/>
                  <a:gd name="T14" fmla="*/ 6 w 72"/>
                  <a:gd name="T15" fmla="*/ 42 h 84"/>
                  <a:gd name="T16" fmla="*/ 0 w 72"/>
                  <a:gd name="T17" fmla="*/ 42 h 84"/>
                  <a:gd name="T18" fmla="*/ 0 w 72"/>
                  <a:gd name="T19" fmla="*/ 42 h 84"/>
                  <a:gd name="T20" fmla="*/ 0 w 72"/>
                  <a:gd name="T21" fmla="*/ 39 h 84"/>
                  <a:gd name="T22" fmla="*/ 0 w 72"/>
                  <a:gd name="T23" fmla="*/ 22 h 84"/>
                  <a:gd name="T24" fmla="*/ 0 w 72"/>
                  <a:gd name="T25" fmla="*/ 0 h 84"/>
                  <a:gd name="T26" fmla="*/ 11 w 72"/>
                  <a:gd name="T27" fmla="*/ 0 h 84"/>
                  <a:gd name="T28" fmla="*/ 11 w 72"/>
                  <a:gd name="T29" fmla="*/ 6 h 84"/>
                  <a:gd name="T30" fmla="*/ 11 w 72"/>
                  <a:gd name="T31" fmla="*/ 22 h 84"/>
                  <a:gd name="T32" fmla="*/ 11 w 72"/>
                  <a:gd name="T33" fmla="*/ 39 h 84"/>
                  <a:gd name="T34" fmla="*/ 11 w 72"/>
                  <a:gd name="T35" fmla="*/ 42 h 84"/>
                  <a:gd name="T36" fmla="*/ 11 w 72"/>
                  <a:gd name="T37" fmla="*/ 42 h 84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  <a:gd name="T51" fmla="*/ 0 60000 65536"/>
                  <a:gd name="T52" fmla="*/ 0 60000 65536"/>
                  <a:gd name="T53" fmla="*/ 0 60000 65536"/>
                  <a:gd name="T54" fmla="*/ 0 60000 65536"/>
                  <a:gd name="T55" fmla="*/ 0 60000 65536"/>
                  <a:gd name="T56" fmla="*/ 0 60000 65536"/>
                  <a:gd name="T57" fmla="*/ 0 w 72"/>
                  <a:gd name="T58" fmla="*/ 0 h 84"/>
                  <a:gd name="T59" fmla="*/ 72 w 72"/>
                  <a:gd name="T60" fmla="*/ 84 h 84"/>
                </a:gdLst>
                <a:ahLst/>
                <a:cxnLst>
                  <a:cxn ang="T38">
                    <a:pos x="T0" y="T1"/>
                  </a:cxn>
                  <a:cxn ang="T39">
                    <a:pos x="T2" y="T3"/>
                  </a:cxn>
                  <a:cxn ang="T40">
                    <a:pos x="T4" y="T5"/>
                  </a:cxn>
                  <a:cxn ang="T41">
                    <a:pos x="T6" y="T7"/>
                  </a:cxn>
                  <a:cxn ang="T42">
                    <a:pos x="T8" y="T9"/>
                  </a:cxn>
                  <a:cxn ang="T43">
                    <a:pos x="T10" y="T11"/>
                  </a:cxn>
                  <a:cxn ang="T44">
                    <a:pos x="T12" y="T13"/>
                  </a:cxn>
                  <a:cxn ang="T45">
                    <a:pos x="T14" y="T15"/>
                  </a:cxn>
                  <a:cxn ang="T46">
                    <a:pos x="T16" y="T17"/>
                  </a:cxn>
                  <a:cxn ang="T47">
                    <a:pos x="T18" y="T19"/>
                  </a:cxn>
                  <a:cxn ang="T48">
                    <a:pos x="T20" y="T21"/>
                  </a:cxn>
                  <a:cxn ang="T49">
                    <a:pos x="T22" y="T23"/>
                  </a:cxn>
                  <a:cxn ang="T50">
                    <a:pos x="T24" y="T25"/>
                  </a:cxn>
                  <a:cxn ang="T51">
                    <a:pos x="T26" y="T27"/>
                  </a:cxn>
                  <a:cxn ang="T52">
                    <a:pos x="T28" y="T29"/>
                  </a:cxn>
                  <a:cxn ang="T53">
                    <a:pos x="T30" y="T31"/>
                  </a:cxn>
                  <a:cxn ang="T54">
                    <a:pos x="T32" y="T33"/>
                  </a:cxn>
                  <a:cxn ang="T55">
                    <a:pos x="T34" y="T35"/>
                  </a:cxn>
                  <a:cxn ang="T56">
                    <a:pos x="T36" y="T37"/>
                  </a:cxn>
                </a:cxnLst>
                <a:rect l="T57" t="T58" r="T59" b="T60"/>
                <a:pathLst>
                  <a:path w="72" h="84">
                    <a:moveTo>
                      <a:pt x="72" y="45"/>
                    </a:moveTo>
                    <a:lnTo>
                      <a:pt x="66" y="61"/>
                    </a:lnTo>
                    <a:lnTo>
                      <a:pt x="54" y="73"/>
                    </a:lnTo>
                    <a:lnTo>
                      <a:pt x="42" y="84"/>
                    </a:lnTo>
                    <a:lnTo>
                      <a:pt x="36" y="84"/>
                    </a:lnTo>
                    <a:lnTo>
                      <a:pt x="30" y="84"/>
                    </a:lnTo>
                    <a:lnTo>
                      <a:pt x="18" y="78"/>
                    </a:lnTo>
                    <a:lnTo>
                      <a:pt x="6" y="67"/>
                    </a:lnTo>
                    <a:lnTo>
                      <a:pt x="0" y="50"/>
                    </a:lnTo>
                    <a:lnTo>
                      <a:pt x="0" y="39"/>
                    </a:lnTo>
                    <a:lnTo>
                      <a:pt x="0" y="22"/>
                    </a:lnTo>
                    <a:lnTo>
                      <a:pt x="0" y="0"/>
                    </a:lnTo>
                    <a:lnTo>
                      <a:pt x="72" y="0"/>
                    </a:lnTo>
                    <a:lnTo>
                      <a:pt x="72" y="6"/>
                    </a:lnTo>
                    <a:lnTo>
                      <a:pt x="72" y="22"/>
                    </a:lnTo>
                    <a:lnTo>
                      <a:pt x="72" y="39"/>
                    </a:lnTo>
                    <a:lnTo>
                      <a:pt x="72" y="45"/>
                    </a:lnTo>
                  </a:path>
                </a:pathLst>
              </a:custGeom>
              <a:noFill/>
              <a:ln w="0">
                <a:solidFill>
                  <a:srgbClr val="FFFFFF"/>
                </a:soli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 marL="0" marR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GB" sz="900" b="0" i="0" u="none" strike="noStrike" kern="1200" cap="none" spc="0" normalizeH="0" baseline="0" noProof="0">
                  <a:ln>
                    <a:noFill/>
                  </a:ln>
                  <a:solidFill>
                    <a:srgbClr val="38484E"/>
                  </a:solidFill>
                  <a:effectLst/>
                  <a:uLnTx/>
                  <a:uFillTx/>
                  <a:latin typeface="Roboto" panose="02000000000000000000" pitchFamily="2" charset="0"/>
                  <a:ea typeface="Roboto" panose="02000000000000000000" pitchFamily="2" charset="0"/>
                  <a:cs typeface="Arial" panose="020B0604020202020204" pitchFamily="34" charset="0"/>
                </a:endParaRPr>
              </a:p>
            </p:txBody>
          </p:sp>
        </p:grpSp>
        <p:sp>
          <p:nvSpPr>
            <p:cNvPr id="167" name="Text Box 182">
              <a:extLst>
                <a:ext uri="{FF2B5EF4-FFF2-40B4-BE49-F238E27FC236}">
                  <a16:creationId xmlns:a16="http://schemas.microsoft.com/office/drawing/2014/main" id="{AB34DC52-C942-0894-5133-8986258D3DC4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3690384" y="4578874"/>
              <a:ext cx="708025" cy="33855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marL="0" marR="0" lvl="0" indent="0" algn="ctr" defTabSz="914400" rtl="0" eaLnBrk="0" fontAlgn="base" latinLnBrk="0" hangingPunct="0">
                <a:lnSpc>
                  <a:spcPct val="100000"/>
                </a:lnSpc>
                <a:spcBef>
                  <a:spcPct val="5000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800" b="0" i="0" u="none" strike="noStrike" kern="1200" cap="none" spc="0" normalizeH="0" baseline="0" noProof="0" dirty="0">
                  <a:ln>
                    <a:noFill/>
                  </a:ln>
                  <a:solidFill>
                    <a:srgbClr val="38484E"/>
                  </a:solidFill>
                  <a:effectLst/>
                  <a:uLnTx/>
                  <a:uFillTx/>
                  <a:latin typeface="Roboto" panose="02000000000000000000" pitchFamily="2" charset="0"/>
                  <a:ea typeface="Roboto" panose="02000000000000000000" pitchFamily="2" charset="0"/>
                  <a:cs typeface="Arial" panose="020B0604020202020204" pitchFamily="34" charset="0"/>
                </a:rPr>
                <a:t>SLOVAK REPUBLIC</a:t>
              </a:r>
            </a:p>
          </p:txBody>
        </p:sp>
      </p:grpSp>
      <p:grpSp>
        <p:nvGrpSpPr>
          <p:cNvPr id="178" name="Group 177">
            <a:extLst>
              <a:ext uri="{FF2B5EF4-FFF2-40B4-BE49-F238E27FC236}">
                <a16:creationId xmlns:a16="http://schemas.microsoft.com/office/drawing/2014/main" id="{E06D0A13-7001-635D-0743-B67004DA77F8}"/>
              </a:ext>
            </a:extLst>
          </p:cNvPr>
          <p:cNvGrpSpPr/>
          <p:nvPr/>
        </p:nvGrpSpPr>
        <p:grpSpPr>
          <a:xfrm>
            <a:off x="2509146" y="4600536"/>
            <a:ext cx="760412" cy="465605"/>
            <a:chOff x="2509146" y="4327581"/>
            <a:chExt cx="760412" cy="465605"/>
          </a:xfrm>
        </p:grpSpPr>
        <p:grpSp>
          <p:nvGrpSpPr>
            <p:cNvPr id="179" name="Group 214">
              <a:extLst>
                <a:ext uri="{FF2B5EF4-FFF2-40B4-BE49-F238E27FC236}">
                  <a16:creationId xmlns:a16="http://schemas.microsoft.com/office/drawing/2014/main" id="{19705A85-1889-F6E1-6EC9-F77A432EC697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2694090" y="4327581"/>
              <a:ext cx="390525" cy="250825"/>
              <a:chOff x="4188" y="2402"/>
              <a:chExt cx="238" cy="161"/>
            </a:xfrm>
          </p:grpSpPr>
          <p:sp>
            <p:nvSpPr>
              <p:cNvPr id="181" name="Freeform 215">
                <a:extLst>
                  <a:ext uri="{FF2B5EF4-FFF2-40B4-BE49-F238E27FC236}">
                    <a16:creationId xmlns:a16="http://schemas.microsoft.com/office/drawing/2014/main" id="{F95E62DB-D273-C2A7-3FE9-FD8B5A5F360E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4235" y="2403"/>
                <a:ext cx="191" cy="160"/>
              </a:xfrm>
              <a:custGeom>
                <a:avLst/>
                <a:gdLst>
                  <a:gd name="T0" fmla="*/ 191 w 191"/>
                  <a:gd name="T1" fmla="*/ 3082 h 156"/>
                  <a:gd name="T2" fmla="*/ 191 w 191"/>
                  <a:gd name="T3" fmla="*/ 0 h 156"/>
                  <a:gd name="T4" fmla="*/ 0 w 191"/>
                  <a:gd name="T5" fmla="*/ 0 h 156"/>
                  <a:gd name="T6" fmla="*/ 0 w 191"/>
                  <a:gd name="T7" fmla="*/ 3082 h 156"/>
                  <a:gd name="T8" fmla="*/ 191 w 191"/>
                  <a:gd name="T9" fmla="*/ 3082 h 156"/>
                  <a:gd name="T10" fmla="*/ 191 w 191"/>
                  <a:gd name="T11" fmla="*/ 3082 h 156"/>
                  <a:gd name="T12" fmla="*/ 0 60000 65536"/>
                  <a:gd name="T13" fmla="*/ 0 60000 65536"/>
                  <a:gd name="T14" fmla="*/ 0 60000 65536"/>
                  <a:gd name="T15" fmla="*/ 0 60000 65536"/>
                  <a:gd name="T16" fmla="*/ 0 60000 65536"/>
                  <a:gd name="T17" fmla="*/ 0 60000 65536"/>
                  <a:gd name="T18" fmla="*/ 0 w 191"/>
                  <a:gd name="T19" fmla="*/ 0 h 156"/>
                  <a:gd name="T20" fmla="*/ 191 w 191"/>
                  <a:gd name="T21" fmla="*/ 156 h 156"/>
                </a:gdLst>
                <a:ahLst/>
                <a:cxnLst>
                  <a:cxn ang="T12">
                    <a:pos x="T0" y="T1"/>
                  </a:cxn>
                  <a:cxn ang="T13">
                    <a:pos x="T2" y="T3"/>
                  </a:cxn>
                  <a:cxn ang="T14">
                    <a:pos x="T4" y="T5"/>
                  </a:cxn>
                  <a:cxn ang="T15">
                    <a:pos x="T6" y="T7"/>
                  </a:cxn>
                  <a:cxn ang="T16">
                    <a:pos x="T8" y="T9"/>
                  </a:cxn>
                  <a:cxn ang="T17">
                    <a:pos x="T10" y="T11"/>
                  </a:cxn>
                </a:cxnLst>
                <a:rect l="T18" t="T19" r="T20" b="T21"/>
                <a:pathLst>
                  <a:path w="191" h="156">
                    <a:moveTo>
                      <a:pt x="191" y="156"/>
                    </a:moveTo>
                    <a:lnTo>
                      <a:pt x="191" y="0"/>
                    </a:lnTo>
                    <a:lnTo>
                      <a:pt x="0" y="0"/>
                    </a:lnTo>
                    <a:lnTo>
                      <a:pt x="0" y="156"/>
                    </a:lnTo>
                    <a:lnTo>
                      <a:pt x="191" y="156"/>
                    </a:lnTo>
                    <a:close/>
                  </a:path>
                </a:pathLst>
              </a:custGeom>
              <a:solidFill>
                <a:srgbClr val="FFE600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 marL="0" marR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GB" sz="900" b="0" i="0" u="none" strike="noStrike" kern="1200" cap="none" spc="0" normalizeH="0" baseline="0" noProof="0">
                  <a:ln>
                    <a:noFill/>
                  </a:ln>
                  <a:solidFill>
                    <a:srgbClr val="38484E"/>
                  </a:solidFill>
                  <a:effectLst/>
                  <a:uLnTx/>
                  <a:uFillTx/>
                  <a:latin typeface="Roboto" panose="02000000000000000000" pitchFamily="2" charset="0"/>
                  <a:ea typeface="Roboto" panose="02000000000000000000" pitchFamily="2" charset="0"/>
                  <a:cs typeface="Arial" panose="020B0604020202020204" pitchFamily="34" charset="0"/>
                </a:endParaRPr>
              </a:p>
            </p:txBody>
          </p:sp>
          <p:sp>
            <p:nvSpPr>
              <p:cNvPr id="182" name="Freeform 216">
                <a:extLst>
                  <a:ext uri="{FF2B5EF4-FFF2-40B4-BE49-F238E27FC236}">
                    <a16:creationId xmlns:a16="http://schemas.microsoft.com/office/drawing/2014/main" id="{8DA416A5-B89E-023D-EDC1-EFC3582F4367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4188" y="2403"/>
                <a:ext cx="77" cy="160"/>
              </a:xfrm>
              <a:custGeom>
                <a:avLst/>
                <a:gdLst>
                  <a:gd name="T0" fmla="*/ 77 w 77"/>
                  <a:gd name="T1" fmla="*/ 3082 h 156"/>
                  <a:gd name="T2" fmla="*/ 77 w 77"/>
                  <a:gd name="T3" fmla="*/ 0 h 156"/>
                  <a:gd name="T4" fmla="*/ 0 w 77"/>
                  <a:gd name="T5" fmla="*/ 0 h 156"/>
                  <a:gd name="T6" fmla="*/ 0 w 77"/>
                  <a:gd name="T7" fmla="*/ 3082 h 156"/>
                  <a:gd name="T8" fmla="*/ 77 w 77"/>
                  <a:gd name="T9" fmla="*/ 3082 h 156"/>
                  <a:gd name="T10" fmla="*/ 77 w 77"/>
                  <a:gd name="T11" fmla="*/ 3082 h 156"/>
                  <a:gd name="T12" fmla="*/ 0 60000 65536"/>
                  <a:gd name="T13" fmla="*/ 0 60000 65536"/>
                  <a:gd name="T14" fmla="*/ 0 60000 65536"/>
                  <a:gd name="T15" fmla="*/ 0 60000 65536"/>
                  <a:gd name="T16" fmla="*/ 0 60000 65536"/>
                  <a:gd name="T17" fmla="*/ 0 60000 65536"/>
                  <a:gd name="T18" fmla="*/ 0 w 77"/>
                  <a:gd name="T19" fmla="*/ 0 h 156"/>
                  <a:gd name="T20" fmla="*/ 77 w 77"/>
                  <a:gd name="T21" fmla="*/ 156 h 156"/>
                </a:gdLst>
                <a:ahLst/>
                <a:cxnLst>
                  <a:cxn ang="T12">
                    <a:pos x="T0" y="T1"/>
                  </a:cxn>
                  <a:cxn ang="T13">
                    <a:pos x="T2" y="T3"/>
                  </a:cxn>
                  <a:cxn ang="T14">
                    <a:pos x="T4" y="T5"/>
                  </a:cxn>
                  <a:cxn ang="T15">
                    <a:pos x="T6" y="T7"/>
                  </a:cxn>
                  <a:cxn ang="T16">
                    <a:pos x="T8" y="T9"/>
                  </a:cxn>
                  <a:cxn ang="T17">
                    <a:pos x="T10" y="T11"/>
                  </a:cxn>
                </a:cxnLst>
                <a:rect l="T18" t="T19" r="T20" b="T21"/>
                <a:pathLst>
                  <a:path w="77" h="156">
                    <a:moveTo>
                      <a:pt x="77" y="156"/>
                    </a:moveTo>
                    <a:lnTo>
                      <a:pt x="77" y="0"/>
                    </a:lnTo>
                    <a:lnTo>
                      <a:pt x="0" y="0"/>
                    </a:lnTo>
                    <a:lnTo>
                      <a:pt x="0" y="156"/>
                    </a:lnTo>
                    <a:lnTo>
                      <a:pt x="77" y="156"/>
                    </a:lnTo>
                    <a:close/>
                  </a:path>
                </a:pathLst>
              </a:custGeom>
              <a:solidFill>
                <a:srgbClr val="0C419A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 marL="0" marR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GB" sz="900" b="0" i="0" u="none" strike="noStrike" kern="1200" cap="none" spc="0" normalizeH="0" baseline="0" noProof="0">
                  <a:ln>
                    <a:noFill/>
                  </a:ln>
                  <a:solidFill>
                    <a:srgbClr val="38484E"/>
                  </a:solidFill>
                  <a:effectLst/>
                  <a:uLnTx/>
                  <a:uFillTx/>
                  <a:latin typeface="Roboto" panose="02000000000000000000" pitchFamily="2" charset="0"/>
                  <a:ea typeface="Roboto" panose="02000000000000000000" pitchFamily="2" charset="0"/>
                  <a:cs typeface="Arial" panose="020B0604020202020204" pitchFamily="34" charset="0"/>
                </a:endParaRPr>
              </a:p>
            </p:txBody>
          </p:sp>
          <p:sp>
            <p:nvSpPr>
              <p:cNvPr id="183" name="Freeform 217">
                <a:extLst>
                  <a:ext uri="{FF2B5EF4-FFF2-40B4-BE49-F238E27FC236}">
                    <a16:creationId xmlns:a16="http://schemas.microsoft.com/office/drawing/2014/main" id="{D7D6252D-10AE-103E-6CFB-2F84DBF061E7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4348" y="2403"/>
                <a:ext cx="78" cy="160"/>
              </a:xfrm>
              <a:custGeom>
                <a:avLst/>
                <a:gdLst>
                  <a:gd name="T0" fmla="*/ 78 w 78"/>
                  <a:gd name="T1" fmla="*/ 3082 h 156"/>
                  <a:gd name="T2" fmla="*/ 78 w 78"/>
                  <a:gd name="T3" fmla="*/ 0 h 156"/>
                  <a:gd name="T4" fmla="*/ 0 w 78"/>
                  <a:gd name="T5" fmla="*/ 0 h 156"/>
                  <a:gd name="T6" fmla="*/ 0 w 78"/>
                  <a:gd name="T7" fmla="*/ 3082 h 156"/>
                  <a:gd name="T8" fmla="*/ 78 w 78"/>
                  <a:gd name="T9" fmla="*/ 3082 h 156"/>
                  <a:gd name="T10" fmla="*/ 78 w 78"/>
                  <a:gd name="T11" fmla="*/ 3082 h 156"/>
                  <a:gd name="T12" fmla="*/ 0 60000 65536"/>
                  <a:gd name="T13" fmla="*/ 0 60000 65536"/>
                  <a:gd name="T14" fmla="*/ 0 60000 65536"/>
                  <a:gd name="T15" fmla="*/ 0 60000 65536"/>
                  <a:gd name="T16" fmla="*/ 0 60000 65536"/>
                  <a:gd name="T17" fmla="*/ 0 60000 65536"/>
                  <a:gd name="T18" fmla="*/ 0 w 78"/>
                  <a:gd name="T19" fmla="*/ 0 h 156"/>
                  <a:gd name="T20" fmla="*/ 78 w 78"/>
                  <a:gd name="T21" fmla="*/ 156 h 156"/>
                </a:gdLst>
                <a:ahLst/>
                <a:cxnLst>
                  <a:cxn ang="T12">
                    <a:pos x="T0" y="T1"/>
                  </a:cxn>
                  <a:cxn ang="T13">
                    <a:pos x="T2" y="T3"/>
                  </a:cxn>
                  <a:cxn ang="T14">
                    <a:pos x="T4" y="T5"/>
                  </a:cxn>
                  <a:cxn ang="T15">
                    <a:pos x="T6" y="T7"/>
                  </a:cxn>
                  <a:cxn ang="T16">
                    <a:pos x="T8" y="T9"/>
                  </a:cxn>
                  <a:cxn ang="T17">
                    <a:pos x="T10" y="T11"/>
                  </a:cxn>
                </a:cxnLst>
                <a:rect l="T18" t="T19" r="T20" b="T21"/>
                <a:pathLst>
                  <a:path w="78" h="156">
                    <a:moveTo>
                      <a:pt x="78" y="156"/>
                    </a:moveTo>
                    <a:lnTo>
                      <a:pt x="78" y="0"/>
                    </a:lnTo>
                    <a:lnTo>
                      <a:pt x="0" y="0"/>
                    </a:lnTo>
                    <a:lnTo>
                      <a:pt x="0" y="156"/>
                    </a:lnTo>
                    <a:lnTo>
                      <a:pt x="78" y="156"/>
                    </a:lnTo>
                    <a:close/>
                  </a:path>
                </a:pathLst>
              </a:custGeom>
              <a:solidFill>
                <a:srgbClr val="FF0000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 marL="0" marR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GB" sz="900" b="0" i="0" u="none" strike="noStrike" kern="1200" cap="none" spc="0" normalizeH="0" baseline="0" noProof="0">
                  <a:ln>
                    <a:noFill/>
                  </a:ln>
                  <a:solidFill>
                    <a:srgbClr val="38484E"/>
                  </a:solidFill>
                  <a:effectLst/>
                  <a:uLnTx/>
                  <a:uFillTx/>
                  <a:latin typeface="Roboto" panose="02000000000000000000" pitchFamily="2" charset="0"/>
                  <a:ea typeface="Roboto" panose="02000000000000000000" pitchFamily="2" charset="0"/>
                  <a:cs typeface="Arial" panose="020B0604020202020204" pitchFamily="34" charset="0"/>
                </a:endParaRPr>
              </a:p>
            </p:txBody>
          </p:sp>
          <p:sp>
            <p:nvSpPr>
              <p:cNvPr id="184" name="Freeform 218">
                <a:extLst>
                  <a:ext uri="{FF2B5EF4-FFF2-40B4-BE49-F238E27FC236}">
                    <a16:creationId xmlns:a16="http://schemas.microsoft.com/office/drawing/2014/main" id="{8A686F51-CCE7-9837-E593-AEFBE10DF053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4188" y="2402"/>
                <a:ext cx="236" cy="161"/>
              </a:xfrm>
              <a:custGeom>
                <a:avLst/>
                <a:gdLst>
                  <a:gd name="T0" fmla="*/ 15 w 244"/>
                  <a:gd name="T1" fmla="*/ 293467 h 151"/>
                  <a:gd name="T2" fmla="*/ 15 w 244"/>
                  <a:gd name="T3" fmla="*/ 0 h 151"/>
                  <a:gd name="T4" fmla="*/ 0 w 244"/>
                  <a:gd name="T5" fmla="*/ 0 h 151"/>
                  <a:gd name="T6" fmla="*/ 0 w 244"/>
                  <a:gd name="T7" fmla="*/ 293467 h 151"/>
                  <a:gd name="T8" fmla="*/ 15 w 244"/>
                  <a:gd name="T9" fmla="*/ 293467 h 151"/>
                  <a:gd name="T10" fmla="*/ 15 w 244"/>
                  <a:gd name="T11" fmla="*/ 293467 h 151"/>
                  <a:gd name="T12" fmla="*/ 0 60000 65536"/>
                  <a:gd name="T13" fmla="*/ 0 60000 65536"/>
                  <a:gd name="T14" fmla="*/ 0 60000 65536"/>
                  <a:gd name="T15" fmla="*/ 0 60000 65536"/>
                  <a:gd name="T16" fmla="*/ 0 60000 65536"/>
                  <a:gd name="T17" fmla="*/ 0 60000 65536"/>
                  <a:gd name="T18" fmla="*/ 0 w 244"/>
                  <a:gd name="T19" fmla="*/ 0 h 151"/>
                  <a:gd name="T20" fmla="*/ 244 w 244"/>
                  <a:gd name="T21" fmla="*/ 151 h 151"/>
                </a:gdLst>
                <a:ahLst/>
                <a:cxnLst>
                  <a:cxn ang="T12">
                    <a:pos x="T0" y="T1"/>
                  </a:cxn>
                  <a:cxn ang="T13">
                    <a:pos x="T2" y="T3"/>
                  </a:cxn>
                  <a:cxn ang="T14">
                    <a:pos x="T4" y="T5"/>
                  </a:cxn>
                  <a:cxn ang="T15">
                    <a:pos x="T6" y="T7"/>
                  </a:cxn>
                  <a:cxn ang="T16">
                    <a:pos x="T8" y="T9"/>
                  </a:cxn>
                  <a:cxn ang="T17">
                    <a:pos x="T10" y="T11"/>
                  </a:cxn>
                </a:cxnLst>
                <a:rect l="T18" t="T19" r="T20" b="T21"/>
                <a:pathLst>
                  <a:path w="244" h="151">
                    <a:moveTo>
                      <a:pt x="244" y="151"/>
                    </a:moveTo>
                    <a:lnTo>
                      <a:pt x="244" y="0"/>
                    </a:lnTo>
                    <a:lnTo>
                      <a:pt x="0" y="0"/>
                    </a:lnTo>
                    <a:lnTo>
                      <a:pt x="0" y="151"/>
                    </a:lnTo>
                    <a:lnTo>
                      <a:pt x="244" y="151"/>
                    </a:lnTo>
                  </a:path>
                </a:pathLst>
              </a:custGeom>
              <a:noFill/>
              <a:ln w="0">
                <a:solidFill>
                  <a:srgbClr val="000000"/>
                </a:soli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 marL="0" marR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GB" sz="900" b="0" i="0" u="none" strike="noStrike" kern="1200" cap="none" spc="0" normalizeH="0" baseline="0" noProof="0">
                  <a:ln>
                    <a:noFill/>
                  </a:ln>
                  <a:solidFill>
                    <a:srgbClr val="38484E"/>
                  </a:solidFill>
                  <a:effectLst/>
                  <a:uLnTx/>
                  <a:uFillTx/>
                  <a:latin typeface="Roboto" panose="02000000000000000000" pitchFamily="2" charset="0"/>
                  <a:ea typeface="Roboto" panose="02000000000000000000" pitchFamily="2" charset="0"/>
                  <a:cs typeface="Arial" panose="020B0604020202020204" pitchFamily="34" charset="0"/>
                </a:endParaRPr>
              </a:p>
            </p:txBody>
          </p:sp>
        </p:grpSp>
        <p:sp>
          <p:nvSpPr>
            <p:cNvPr id="180" name="Text Box 260">
              <a:extLst>
                <a:ext uri="{FF2B5EF4-FFF2-40B4-BE49-F238E27FC236}">
                  <a16:creationId xmlns:a16="http://schemas.microsoft.com/office/drawing/2014/main" id="{9A0125A8-369C-E869-CF07-A2443B62D45F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2509146" y="4578874"/>
              <a:ext cx="760412" cy="2143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marL="0" marR="0" lvl="0" indent="0" algn="ctr" defTabSz="914400" rtl="0" eaLnBrk="0" fontAlgn="base" latinLnBrk="0" hangingPunct="0">
                <a:lnSpc>
                  <a:spcPct val="100000"/>
                </a:lnSpc>
                <a:spcBef>
                  <a:spcPct val="5000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800" b="0" i="0" u="none" strike="noStrike" kern="1200" cap="none" spc="0" normalizeH="0" baseline="0" noProof="0" dirty="0">
                  <a:ln>
                    <a:noFill/>
                  </a:ln>
                  <a:solidFill>
                    <a:srgbClr val="38484E"/>
                  </a:solidFill>
                  <a:effectLst/>
                  <a:uLnTx/>
                  <a:uFillTx/>
                  <a:latin typeface="Roboto" panose="02000000000000000000" pitchFamily="2" charset="0"/>
                  <a:ea typeface="Roboto" panose="02000000000000000000" pitchFamily="2" charset="0"/>
                  <a:cs typeface="Arial" panose="020B0604020202020204" pitchFamily="34" charset="0"/>
                </a:rPr>
                <a:t>ROMANIA</a:t>
              </a:r>
            </a:p>
          </p:txBody>
        </p:sp>
      </p:grpSp>
      <p:grpSp>
        <p:nvGrpSpPr>
          <p:cNvPr id="185" name="Group 184">
            <a:extLst>
              <a:ext uri="{FF2B5EF4-FFF2-40B4-BE49-F238E27FC236}">
                <a16:creationId xmlns:a16="http://schemas.microsoft.com/office/drawing/2014/main" id="{6C11A7A9-6C60-CBA6-9A14-5F94313AA1A2}"/>
              </a:ext>
            </a:extLst>
          </p:cNvPr>
          <p:cNvGrpSpPr/>
          <p:nvPr/>
        </p:nvGrpSpPr>
        <p:grpSpPr>
          <a:xfrm>
            <a:off x="1424199" y="4603711"/>
            <a:ext cx="839787" cy="462431"/>
            <a:chOff x="1424199" y="4330756"/>
            <a:chExt cx="839787" cy="462431"/>
          </a:xfrm>
        </p:grpSpPr>
        <p:grpSp>
          <p:nvGrpSpPr>
            <p:cNvPr id="186" name="Group 98">
              <a:extLst>
                <a:ext uri="{FF2B5EF4-FFF2-40B4-BE49-F238E27FC236}">
                  <a16:creationId xmlns:a16="http://schemas.microsoft.com/office/drawing/2014/main" id="{58A4203A-01A2-7E86-5D9F-D0E58B27F334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1649623" y="4330756"/>
              <a:ext cx="388938" cy="247650"/>
              <a:chOff x="1779" y="1164"/>
              <a:chExt cx="245" cy="156"/>
            </a:xfrm>
          </p:grpSpPr>
          <p:sp>
            <p:nvSpPr>
              <p:cNvPr id="188" name="Freeform 99">
                <a:extLst>
                  <a:ext uri="{FF2B5EF4-FFF2-40B4-BE49-F238E27FC236}">
                    <a16:creationId xmlns:a16="http://schemas.microsoft.com/office/drawing/2014/main" id="{6D53A605-BBC0-C9D7-635B-C938548A9FAA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1779" y="1164"/>
                <a:ext cx="102" cy="156"/>
              </a:xfrm>
              <a:custGeom>
                <a:avLst/>
                <a:gdLst>
                  <a:gd name="T0" fmla="*/ 122648 w 96"/>
                  <a:gd name="T1" fmla="*/ 156 h 156"/>
                  <a:gd name="T2" fmla="*/ 0 w 96"/>
                  <a:gd name="T3" fmla="*/ 156 h 156"/>
                  <a:gd name="T4" fmla="*/ 0 w 96"/>
                  <a:gd name="T5" fmla="*/ 0 h 156"/>
                  <a:gd name="T6" fmla="*/ 122648 w 96"/>
                  <a:gd name="T7" fmla="*/ 0 h 156"/>
                  <a:gd name="T8" fmla="*/ 122648 w 96"/>
                  <a:gd name="T9" fmla="*/ 156 h 156"/>
                  <a:gd name="T10" fmla="*/ 122648 w 96"/>
                  <a:gd name="T11" fmla="*/ 156 h 156"/>
                  <a:gd name="T12" fmla="*/ 0 60000 65536"/>
                  <a:gd name="T13" fmla="*/ 0 60000 65536"/>
                  <a:gd name="T14" fmla="*/ 0 60000 65536"/>
                  <a:gd name="T15" fmla="*/ 0 60000 65536"/>
                  <a:gd name="T16" fmla="*/ 0 60000 65536"/>
                  <a:gd name="T17" fmla="*/ 0 60000 65536"/>
                  <a:gd name="T18" fmla="*/ 0 w 96"/>
                  <a:gd name="T19" fmla="*/ 0 h 156"/>
                  <a:gd name="T20" fmla="*/ 96 w 96"/>
                  <a:gd name="T21" fmla="*/ 156 h 156"/>
                </a:gdLst>
                <a:ahLst/>
                <a:cxnLst>
                  <a:cxn ang="T12">
                    <a:pos x="T0" y="T1"/>
                  </a:cxn>
                  <a:cxn ang="T13">
                    <a:pos x="T2" y="T3"/>
                  </a:cxn>
                  <a:cxn ang="T14">
                    <a:pos x="T4" y="T5"/>
                  </a:cxn>
                  <a:cxn ang="T15">
                    <a:pos x="T6" y="T7"/>
                  </a:cxn>
                  <a:cxn ang="T16">
                    <a:pos x="T8" y="T9"/>
                  </a:cxn>
                  <a:cxn ang="T17">
                    <a:pos x="T10" y="T11"/>
                  </a:cxn>
                </a:cxnLst>
                <a:rect l="T18" t="T19" r="T20" b="T21"/>
                <a:pathLst>
                  <a:path w="96" h="156">
                    <a:moveTo>
                      <a:pt x="96" y="156"/>
                    </a:moveTo>
                    <a:lnTo>
                      <a:pt x="0" y="156"/>
                    </a:lnTo>
                    <a:lnTo>
                      <a:pt x="0" y="0"/>
                    </a:lnTo>
                    <a:lnTo>
                      <a:pt x="96" y="0"/>
                    </a:lnTo>
                    <a:lnTo>
                      <a:pt x="96" y="156"/>
                    </a:lnTo>
                    <a:close/>
                  </a:path>
                </a:pathLst>
              </a:custGeom>
              <a:solidFill>
                <a:srgbClr val="138630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 marL="0" marR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GB" sz="900" b="0" i="0" u="none" strike="noStrike" kern="1200" cap="none" spc="0" normalizeH="0" baseline="0" noProof="0">
                  <a:ln>
                    <a:noFill/>
                  </a:ln>
                  <a:solidFill>
                    <a:srgbClr val="38484E"/>
                  </a:solidFill>
                  <a:effectLst/>
                  <a:uLnTx/>
                  <a:uFillTx/>
                  <a:latin typeface="Roboto" panose="02000000000000000000" pitchFamily="2" charset="0"/>
                  <a:ea typeface="Roboto" panose="02000000000000000000" pitchFamily="2" charset="0"/>
                  <a:cs typeface="Arial" panose="020B0604020202020204" pitchFamily="34" charset="0"/>
                </a:endParaRPr>
              </a:p>
            </p:txBody>
          </p:sp>
          <p:sp>
            <p:nvSpPr>
              <p:cNvPr id="189" name="Freeform 100">
                <a:extLst>
                  <a:ext uri="{FF2B5EF4-FFF2-40B4-BE49-F238E27FC236}">
                    <a16:creationId xmlns:a16="http://schemas.microsoft.com/office/drawing/2014/main" id="{C133F80C-B428-05F9-D019-665FD12CC887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1881" y="1164"/>
                <a:ext cx="143" cy="156"/>
              </a:xfrm>
              <a:custGeom>
                <a:avLst/>
                <a:gdLst>
                  <a:gd name="T0" fmla="*/ 143 w 143"/>
                  <a:gd name="T1" fmla="*/ 156 h 156"/>
                  <a:gd name="T2" fmla="*/ 0 w 143"/>
                  <a:gd name="T3" fmla="*/ 156 h 156"/>
                  <a:gd name="T4" fmla="*/ 0 w 143"/>
                  <a:gd name="T5" fmla="*/ 0 h 156"/>
                  <a:gd name="T6" fmla="*/ 143 w 143"/>
                  <a:gd name="T7" fmla="*/ 0 h 156"/>
                  <a:gd name="T8" fmla="*/ 143 w 143"/>
                  <a:gd name="T9" fmla="*/ 156 h 156"/>
                  <a:gd name="T10" fmla="*/ 143 w 143"/>
                  <a:gd name="T11" fmla="*/ 156 h 156"/>
                  <a:gd name="T12" fmla="*/ 0 60000 65536"/>
                  <a:gd name="T13" fmla="*/ 0 60000 65536"/>
                  <a:gd name="T14" fmla="*/ 0 60000 65536"/>
                  <a:gd name="T15" fmla="*/ 0 60000 65536"/>
                  <a:gd name="T16" fmla="*/ 0 60000 65536"/>
                  <a:gd name="T17" fmla="*/ 0 60000 65536"/>
                  <a:gd name="T18" fmla="*/ 0 w 143"/>
                  <a:gd name="T19" fmla="*/ 0 h 156"/>
                  <a:gd name="T20" fmla="*/ 143 w 143"/>
                  <a:gd name="T21" fmla="*/ 156 h 156"/>
                </a:gdLst>
                <a:ahLst/>
                <a:cxnLst>
                  <a:cxn ang="T12">
                    <a:pos x="T0" y="T1"/>
                  </a:cxn>
                  <a:cxn ang="T13">
                    <a:pos x="T2" y="T3"/>
                  </a:cxn>
                  <a:cxn ang="T14">
                    <a:pos x="T4" y="T5"/>
                  </a:cxn>
                  <a:cxn ang="T15">
                    <a:pos x="T6" y="T7"/>
                  </a:cxn>
                  <a:cxn ang="T16">
                    <a:pos x="T8" y="T9"/>
                  </a:cxn>
                  <a:cxn ang="T17">
                    <a:pos x="T10" y="T11"/>
                  </a:cxn>
                </a:cxnLst>
                <a:rect l="T18" t="T19" r="T20" b="T21"/>
                <a:pathLst>
                  <a:path w="143" h="156">
                    <a:moveTo>
                      <a:pt x="143" y="156"/>
                    </a:moveTo>
                    <a:lnTo>
                      <a:pt x="0" y="156"/>
                    </a:lnTo>
                    <a:lnTo>
                      <a:pt x="0" y="0"/>
                    </a:lnTo>
                    <a:lnTo>
                      <a:pt x="143" y="0"/>
                    </a:lnTo>
                    <a:lnTo>
                      <a:pt x="143" y="156"/>
                    </a:lnTo>
                    <a:close/>
                  </a:path>
                </a:pathLst>
              </a:custGeom>
              <a:solidFill>
                <a:srgbClr val="FF170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 marL="0" marR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GB" sz="900" b="0" i="0" u="none" strike="noStrike" kern="1200" cap="none" spc="0" normalizeH="0" baseline="0" noProof="0">
                  <a:ln>
                    <a:noFill/>
                  </a:ln>
                  <a:solidFill>
                    <a:srgbClr val="38484E"/>
                  </a:solidFill>
                  <a:effectLst/>
                  <a:uLnTx/>
                  <a:uFillTx/>
                  <a:latin typeface="Roboto" panose="02000000000000000000" pitchFamily="2" charset="0"/>
                  <a:ea typeface="Roboto" panose="02000000000000000000" pitchFamily="2" charset="0"/>
                  <a:cs typeface="Arial" panose="020B0604020202020204" pitchFamily="34" charset="0"/>
                </a:endParaRPr>
              </a:p>
            </p:txBody>
          </p:sp>
          <p:sp>
            <p:nvSpPr>
              <p:cNvPr id="190" name="Freeform 101">
                <a:extLst>
                  <a:ext uri="{FF2B5EF4-FFF2-40B4-BE49-F238E27FC236}">
                    <a16:creationId xmlns:a16="http://schemas.microsoft.com/office/drawing/2014/main" id="{B210E94D-F0B9-C3CC-EDFC-0672C2B125A6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1875" y="1197"/>
                <a:ext cx="12" cy="90"/>
              </a:xfrm>
              <a:custGeom>
                <a:avLst/>
                <a:gdLst>
                  <a:gd name="T0" fmla="*/ 12 w 12"/>
                  <a:gd name="T1" fmla="*/ 90 h 90"/>
                  <a:gd name="T2" fmla="*/ 0 w 12"/>
                  <a:gd name="T3" fmla="*/ 90 h 90"/>
                  <a:gd name="T4" fmla="*/ 0 w 12"/>
                  <a:gd name="T5" fmla="*/ 0 h 90"/>
                  <a:gd name="T6" fmla="*/ 12 w 12"/>
                  <a:gd name="T7" fmla="*/ 0 h 90"/>
                  <a:gd name="T8" fmla="*/ 12 w 12"/>
                  <a:gd name="T9" fmla="*/ 90 h 90"/>
                  <a:gd name="T10" fmla="*/ 12 w 12"/>
                  <a:gd name="T11" fmla="*/ 90 h 90"/>
                  <a:gd name="T12" fmla="*/ 0 60000 65536"/>
                  <a:gd name="T13" fmla="*/ 0 60000 65536"/>
                  <a:gd name="T14" fmla="*/ 0 60000 65536"/>
                  <a:gd name="T15" fmla="*/ 0 60000 65536"/>
                  <a:gd name="T16" fmla="*/ 0 60000 65536"/>
                  <a:gd name="T17" fmla="*/ 0 60000 65536"/>
                  <a:gd name="T18" fmla="*/ 0 w 12"/>
                  <a:gd name="T19" fmla="*/ 0 h 90"/>
                  <a:gd name="T20" fmla="*/ 12 w 12"/>
                  <a:gd name="T21" fmla="*/ 90 h 90"/>
                </a:gdLst>
                <a:ahLst/>
                <a:cxnLst>
                  <a:cxn ang="T12">
                    <a:pos x="T0" y="T1"/>
                  </a:cxn>
                  <a:cxn ang="T13">
                    <a:pos x="T2" y="T3"/>
                  </a:cxn>
                  <a:cxn ang="T14">
                    <a:pos x="T4" y="T5"/>
                  </a:cxn>
                  <a:cxn ang="T15">
                    <a:pos x="T6" y="T7"/>
                  </a:cxn>
                  <a:cxn ang="T16">
                    <a:pos x="T8" y="T9"/>
                  </a:cxn>
                  <a:cxn ang="T17">
                    <a:pos x="T10" y="T11"/>
                  </a:cxn>
                </a:cxnLst>
                <a:rect l="T18" t="T19" r="T20" b="T21"/>
                <a:pathLst>
                  <a:path w="12" h="90">
                    <a:moveTo>
                      <a:pt x="12" y="90"/>
                    </a:moveTo>
                    <a:lnTo>
                      <a:pt x="0" y="90"/>
                    </a:lnTo>
                    <a:lnTo>
                      <a:pt x="0" y="0"/>
                    </a:lnTo>
                    <a:lnTo>
                      <a:pt x="12" y="0"/>
                    </a:lnTo>
                    <a:lnTo>
                      <a:pt x="12" y="90"/>
                    </a:lnTo>
                    <a:close/>
                  </a:path>
                </a:pathLst>
              </a:custGeom>
              <a:solidFill>
                <a:srgbClr val="FFE600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 marL="0" marR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GB" sz="900" b="0" i="0" u="none" strike="noStrike" kern="1200" cap="none" spc="0" normalizeH="0" baseline="0" noProof="0">
                  <a:ln>
                    <a:noFill/>
                  </a:ln>
                  <a:solidFill>
                    <a:srgbClr val="38484E"/>
                  </a:solidFill>
                  <a:effectLst/>
                  <a:uLnTx/>
                  <a:uFillTx/>
                  <a:latin typeface="Roboto" panose="02000000000000000000" pitchFamily="2" charset="0"/>
                  <a:ea typeface="Roboto" panose="02000000000000000000" pitchFamily="2" charset="0"/>
                  <a:cs typeface="Arial" panose="020B0604020202020204" pitchFamily="34" charset="0"/>
                </a:endParaRPr>
              </a:p>
            </p:txBody>
          </p:sp>
          <p:sp>
            <p:nvSpPr>
              <p:cNvPr id="191" name="Freeform 102">
                <a:extLst>
                  <a:ext uri="{FF2B5EF4-FFF2-40B4-BE49-F238E27FC236}">
                    <a16:creationId xmlns:a16="http://schemas.microsoft.com/office/drawing/2014/main" id="{7F99C091-AD4B-E0A3-871B-4675262603C9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1875" y="1197"/>
                <a:ext cx="12" cy="90"/>
              </a:xfrm>
              <a:custGeom>
                <a:avLst/>
                <a:gdLst>
                  <a:gd name="T0" fmla="*/ 12 w 12"/>
                  <a:gd name="T1" fmla="*/ 90 h 90"/>
                  <a:gd name="T2" fmla="*/ 0 w 12"/>
                  <a:gd name="T3" fmla="*/ 90 h 90"/>
                  <a:gd name="T4" fmla="*/ 0 w 12"/>
                  <a:gd name="T5" fmla="*/ 0 h 90"/>
                  <a:gd name="T6" fmla="*/ 12 w 12"/>
                  <a:gd name="T7" fmla="*/ 0 h 90"/>
                  <a:gd name="T8" fmla="*/ 12 w 12"/>
                  <a:gd name="T9" fmla="*/ 90 h 90"/>
                  <a:gd name="T10" fmla="*/ 12 w 12"/>
                  <a:gd name="T11" fmla="*/ 90 h 90"/>
                  <a:gd name="T12" fmla="*/ 0 60000 65536"/>
                  <a:gd name="T13" fmla="*/ 0 60000 65536"/>
                  <a:gd name="T14" fmla="*/ 0 60000 65536"/>
                  <a:gd name="T15" fmla="*/ 0 60000 65536"/>
                  <a:gd name="T16" fmla="*/ 0 60000 65536"/>
                  <a:gd name="T17" fmla="*/ 0 60000 65536"/>
                  <a:gd name="T18" fmla="*/ 0 w 12"/>
                  <a:gd name="T19" fmla="*/ 0 h 90"/>
                  <a:gd name="T20" fmla="*/ 12 w 12"/>
                  <a:gd name="T21" fmla="*/ 90 h 90"/>
                </a:gdLst>
                <a:ahLst/>
                <a:cxnLst>
                  <a:cxn ang="T12">
                    <a:pos x="T0" y="T1"/>
                  </a:cxn>
                  <a:cxn ang="T13">
                    <a:pos x="T2" y="T3"/>
                  </a:cxn>
                  <a:cxn ang="T14">
                    <a:pos x="T4" y="T5"/>
                  </a:cxn>
                  <a:cxn ang="T15">
                    <a:pos x="T6" y="T7"/>
                  </a:cxn>
                  <a:cxn ang="T16">
                    <a:pos x="T8" y="T9"/>
                  </a:cxn>
                  <a:cxn ang="T17">
                    <a:pos x="T10" y="T11"/>
                  </a:cxn>
                </a:cxnLst>
                <a:rect l="T18" t="T19" r="T20" b="T21"/>
                <a:pathLst>
                  <a:path w="12" h="90">
                    <a:moveTo>
                      <a:pt x="12" y="90"/>
                    </a:moveTo>
                    <a:lnTo>
                      <a:pt x="0" y="90"/>
                    </a:lnTo>
                    <a:lnTo>
                      <a:pt x="0" y="0"/>
                    </a:lnTo>
                    <a:lnTo>
                      <a:pt x="12" y="0"/>
                    </a:lnTo>
                    <a:lnTo>
                      <a:pt x="12" y="90"/>
                    </a:lnTo>
                  </a:path>
                </a:pathLst>
              </a:custGeom>
              <a:noFill/>
              <a:ln w="0">
                <a:solidFill>
                  <a:srgbClr val="000000"/>
                </a:soli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 marL="0" marR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GB" sz="900" b="0" i="0" u="none" strike="noStrike" kern="1200" cap="none" spc="0" normalizeH="0" baseline="0" noProof="0">
                  <a:ln>
                    <a:noFill/>
                  </a:ln>
                  <a:solidFill>
                    <a:srgbClr val="38484E"/>
                  </a:solidFill>
                  <a:effectLst/>
                  <a:uLnTx/>
                  <a:uFillTx/>
                  <a:latin typeface="Roboto" panose="02000000000000000000" pitchFamily="2" charset="0"/>
                  <a:ea typeface="Roboto" panose="02000000000000000000" pitchFamily="2" charset="0"/>
                  <a:cs typeface="Arial" panose="020B0604020202020204" pitchFamily="34" charset="0"/>
                </a:endParaRPr>
              </a:p>
            </p:txBody>
          </p:sp>
          <p:sp>
            <p:nvSpPr>
              <p:cNvPr id="192" name="Freeform 103">
                <a:extLst>
                  <a:ext uri="{FF2B5EF4-FFF2-40B4-BE49-F238E27FC236}">
                    <a16:creationId xmlns:a16="http://schemas.microsoft.com/office/drawing/2014/main" id="{195FA0CB-EAEF-2FFD-9BA6-2B9B9DBD3195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1839" y="1220"/>
                <a:ext cx="48" cy="22"/>
              </a:xfrm>
              <a:custGeom>
                <a:avLst/>
                <a:gdLst>
                  <a:gd name="T0" fmla="*/ 42 w 48"/>
                  <a:gd name="T1" fmla="*/ 22 h 22"/>
                  <a:gd name="T2" fmla="*/ 0 w 48"/>
                  <a:gd name="T3" fmla="*/ 5 h 22"/>
                  <a:gd name="T4" fmla="*/ 6 w 48"/>
                  <a:gd name="T5" fmla="*/ 0 h 22"/>
                  <a:gd name="T6" fmla="*/ 48 w 48"/>
                  <a:gd name="T7" fmla="*/ 16 h 22"/>
                  <a:gd name="T8" fmla="*/ 42 w 48"/>
                  <a:gd name="T9" fmla="*/ 22 h 22"/>
                  <a:gd name="T10" fmla="*/ 42 w 48"/>
                  <a:gd name="T11" fmla="*/ 22 h 22"/>
                  <a:gd name="T12" fmla="*/ 0 60000 65536"/>
                  <a:gd name="T13" fmla="*/ 0 60000 65536"/>
                  <a:gd name="T14" fmla="*/ 0 60000 65536"/>
                  <a:gd name="T15" fmla="*/ 0 60000 65536"/>
                  <a:gd name="T16" fmla="*/ 0 60000 65536"/>
                  <a:gd name="T17" fmla="*/ 0 60000 65536"/>
                  <a:gd name="T18" fmla="*/ 0 w 48"/>
                  <a:gd name="T19" fmla="*/ 0 h 22"/>
                  <a:gd name="T20" fmla="*/ 48 w 48"/>
                  <a:gd name="T21" fmla="*/ 22 h 22"/>
                </a:gdLst>
                <a:ahLst/>
                <a:cxnLst>
                  <a:cxn ang="T12">
                    <a:pos x="T0" y="T1"/>
                  </a:cxn>
                  <a:cxn ang="T13">
                    <a:pos x="T2" y="T3"/>
                  </a:cxn>
                  <a:cxn ang="T14">
                    <a:pos x="T4" y="T5"/>
                  </a:cxn>
                  <a:cxn ang="T15">
                    <a:pos x="T6" y="T7"/>
                  </a:cxn>
                  <a:cxn ang="T16">
                    <a:pos x="T8" y="T9"/>
                  </a:cxn>
                  <a:cxn ang="T17">
                    <a:pos x="T10" y="T11"/>
                  </a:cxn>
                </a:cxnLst>
                <a:rect l="T18" t="T19" r="T20" b="T21"/>
                <a:pathLst>
                  <a:path w="48" h="22">
                    <a:moveTo>
                      <a:pt x="42" y="22"/>
                    </a:moveTo>
                    <a:lnTo>
                      <a:pt x="0" y="5"/>
                    </a:lnTo>
                    <a:lnTo>
                      <a:pt x="6" y="0"/>
                    </a:lnTo>
                    <a:lnTo>
                      <a:pt x="48" y="16"/>
                    </a:lnTo>
                    <a:lnTo>
                      <a:pt x="42" y="22"/>
                    </a:lnTo>
                    <a:close/>
                  </a:path>
                </a:pathLst>
              </a:custGeom>
              <a:solidFill>
                <a:srgbClr val="FFE600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 marL="0" marR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GB" sz="900" b="0" i="0" u="none" strike="noStrike" kern="1200" cap="none" spc="0" normalizeH="0" baseline="0" noProof="0">
                  <a:ln>
                    <a:noFill/>
                  </a:ln>
                  <a:solidFill>
                    <a:srgbClr val="38484E"/>
                  </a:solidFill>
                  <a:effectLst/>
                  <a:uLnTx/>
                  <a:uFillTx/>
                  <a:latin typeface="Roboto" panose="02000000000000000000" pitchFamily="2" charset="0"/>
                  <a:ea typeface="Roboto" panose="02000000000000000000" pitchFamily="2" charset="0"/>
                  <a:cs typeface="Arial" panose="020B0604020202020204" pitchFamily="34" charset="0"/>
                </a:endParaRPr>
              </a:p>
            </p:txBody>
          </p:sp>
          <p:sp>
            <p:nvSpPr>
              <p:cNvPr id="193" name="Freeform 104">
                <a:extLst>
                  <a:ext uri="{FF2B5EF4-FFF2-40B4-BE49-F238E27FC236}">
                    <a16:creationId xmlns:a16="http://schemas.microsoft.com/office/drawing/2014/main" id="{05266446-5AD2-03AF-7654-8225FEB60783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1839" y="1220"/>
                <a:ext cx="48" cy="22"/>
              </a:xfrm>
              <a:custGeom>
                <a:avLst/>
                <a:gdLst>
                  <a:gd name="T0" fmla="*/ 42 w 48"/>
                  <a:gd name="T1" fmla="*/ 22 h 22"/>
                  <a:gd name="T2" fmla="*/ 0 w 48"/>
                  <a:gd name="T3" fmla="*/ 5 h 22"/>
                  <a:gd name="T4" fmla="*/ 6 w 48"/>
                  <a:gd name="T5" fmla="*/ 0 h 22"/>
                  <a:gd name="T6" fmla="*/ 48 w 48"/>
                  <a:gd name="T7" fmla="*/ 16 h 22"/>
                  <a:gd name="T8" fmla="*/ 42 w 48"/>
                  <a:gd name="T9" fmla="*/ 22 h 22"/>
                  <a:gd name="T10" fmla="*/ 42 w 48"/>
                  <a:gd name="T11" fmla="*/ 22 h 22"/>
                  <a:gd name="T12" fmla="*/ 0 60000 65536"/>
                  <a:gd name="T13" fmla="*/ 0 60000 65536"/>
                  <a:gd name="T14" fmla="*/ 0 60000 65536"/>
                  <a:gd name="T15" fmla="*/ 0 60000 65536"/>
                  <a:gd name="T16" fmla="*/ 0 60000 65536"/>
                  <a:gd name="T17" fmla="*/ 0 60000 65536"/>
                  <a:gd name="T18" fmla="*/ 0 w 48"/>
                  <a:gd name="T19" fmla="*/ 0 h 22"/>
                  <a:gd name="T20" fmla="*/ 48 w 48"/>
                  <a:gd name="T21" fmla="*/ 22 h 22"/>
                </a:gdLst>
                <a:ahLst/>
                <a:cxnLst>
                  <a:cxn ang="T12">
                    <a:pos x="T0" y="T1"/>
                  </a:cxn>
                  <a:cxn ang="T13">
                    <a:pos x="T2" y="T3"/>
                  </a:cxn>
                  <a:cxn ang="T14">
                    <a:pos x="T4" y="T5"/>
                  </a:cxn>
                  <a:cxn ang="T15">
                    <a:pos x="T6" y="T7"/>
                  </a:cxn>
                  <a:cxn ang="T16">
                    <a:pos x="T8" y="T9"/>
                  </a:cxn>
                  <a:cxn ang="T17">
                    <a:pos x="T10" y="T11"/>
                  </a:cxn>
                </a:cxnLst>
                <a:rect l="T18" t="T19" r="T20" b="T21"/>
                <a:pathLst>
                  <a:path w="48" h="22">
                    <a:moveTo>
                      <a:pt x="42" y="22"/>
                    </a:moveTo>
                    <a:lnTo>
                      <a:pt x="0" y="5"/>
                    </a:lnTo>
                    <a:lnTo>
                      <a:pt x="6" y="0"/>
                    </a:lnTo>
                    <a:lnTo>
                      <a:pt x="48" y="16"/>
                    </a:lnTo>
                    <a:lnTo>
                      <a:pt x="42" y="22"/>
                    </a:lnTo>
                  </a:path>
                </a:pathLst>
              </a:custGeom>
              <a:noFill/>
              <a:ln w="0">
                <a:solidFill>
                  <a:srgbClr val="000000"/>
                </a:soli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 marL="0" marR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GB" sz="900" b="0" i="0" u="none" strike="noStrike" kern="1200" cap="none" spc="0" normalizeH="0" baseline="0" noProof="0">
                  <a:ln>
                    <a:noFill/>
                  </a:ln>
                  <a:solidFill>
                    <a:srgbClr val="38484E"/>
                  </a:solidFill>
                  <a:effectLst/>
                  <a:uLnTx/>
                  <a:uFillTx/>
                  <a:latin typeface="Roboto" panose="02000000000000000000" pitchFamily="2" charset="0"/>
                  <a:ea typeface="Roboto" panose="02000000000000000000" pitchFamily="2" charset="0"/>
                  <a:cs typeface="Arial" panose="020B0604020202020204" pitchFamily="34" charset="0"/>
                </a:endParaRPr>
              </a:p>
            </p:txBody>
          </p:sp>
          <p:sp>
            <p:nvSpPr>
              <p:cNvPr id="194" name="Freeform 105">
                <a:extLst>
                  <a:ext uri="{FF2B5EF4-FFF2-40B4-BE49-F238E27FC236}">
                    <a16:creationId xmlns:a16="http://schemas.microsoft.com/office/drawing/2014/main" id="{0CB7695A-FD0A-F8B2-E4BE-F07FF8CA4F8D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1881" y="1236"/>
                <a:ext cx="47" cy="28"/>
              </a:xfrm>
              <a:custGeom>
                <a:avLst/>
                <a:gdLst>
                  <a:gd name="T0" fmla="*/ 41 w 47"/>
                  <a:gd name="T1" fmla="*/ 28 h 28"/>
                  <a:gd name="T2" fmla="*/ 0 w 47"/>
                  <a:gd name="T3" fmla="*/ 6 h 28"/>
                  <a:gd name="T4" fmla="*/ 6 w 47"/>
                  <a:gd name="T5" fmla="*/ 0 h 28"/>
                  <a:gd name="T6" fmla="*/ 47 w 47"/>
                  <a:gd name="T7" fmla="*/ 23 h 28"/>
                  <a:gd name="T8" fmla="*/ 41 w 47"/>
                  <a:gd name="T9" fmla="*/ 28 h 28"/>
                  <a:gd name="T10" fmla="*/ 41 w 47"/>
                  <a:gd name="T11" fmla="*/ 28 h 28"/>
                  <a:gd name="T12" fmla="*/ 0 60000 65536"/>
                  <a:gd name="T13" fmla="*/ 0 60000 65536"/>
                  <a:gd name="T14" fmla="*/ 0 60000 65536"/>
                  <a:gd name="T15" fmla="*/ 0 60000 65536"/>
                  <a:gd name="T16" fmla="*/ 0 60000 65536"/>
                  <a:gd name="T17" fmla="*/ 0 60000 65536"/>
                  <a:gd name="T18" fmla="*/ 0 w 47"/>
                  <a:gd name="T19" fmla="*/ 0 h 28"/>
                  <a:gd name="T20" fmla="*/ 47 w 47"/>
                  <a:gd name="T21" fmla="*/ 28 h 28"/>
                </a:gdLst>
                <a:ahLst/>
                <a:cxnLst>
                  <a:cxn ang="T12">
                    <a:pos x="T0" y="T1"/>
                  </a:cxn>
                  <a:cxn ang="T13">
                    <a:pos x="T2" y="T3"/>
                  </a:cxn>
                  <a:cxn ang="T14">
                    <a:pos x="T4" y="T5"/>
                  </a:cxn>
                  <a:cxn ang="T15">
                    <a:pos x="T6" y="T7"/>
                  </a:cxn>
                  <a:cxn ang="T16">
                    <a:pos x="T8" y="T9"/>
                  </a:cxn>
                  <a:cxn ang="T17">
                    <a:pos x="T10" y="T11"/>
                  </a:cxn>
                </a:cxnLst>
                <a:rect l="T18" t="T19" r="T20" b="T21"/>
                <a:pathLst>
                  <a:path w="47" h="28">
                    <a:moveTo>
                      <a:pt x="41" y="28"/>
                    </a:moveTo>
                    <a:lnTo>
                      <a:pt x="0" y="6"/>
                    </a:lnTo>
                    <a:lnTo>
                      <a:pt x="6" y="0"/>
                    </a:lnTo>
                    <a:lnTo>
                      <a:pt x="47" y="23"/>
                    </a:lnTo>
                    <a:lnTo>
                      <a:pt x="41" y="28"/>
                    </a:lnTo>
                    <a:close/>
                  </a:path>
                </a:pathLst>
              </a:custGeom>
              <a:solidFill>
                <a:srgbClr val="FFE600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 marL="0" marR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GB" sz="900" b="0" i="0" u="none" strike="noStrike" kern="1200" cap="none" spc="0" normalizeH="0" baseline="0" noProof="0">
                  <a:ln>
                    <a:noFill/>
                  </a:ln>
                  <a:solidFill>
                    <a:srgbClr val="38484E"/>
                  </a:solidFill>
                  <a:effectLst/>
                  <a:uLnTx/>
                  <a:uFillTx/>
                  <a:latin typeface="Roboto" panose="02000000000000000000" pitchFamily="2" charset="0"/>
                  <a:ea typeface="Roboto" panose="02000000000000000000" pitchFamily="2" charset="0"/>
                  <a:cs typeface="Arial" panose="020B0604020202020204" pitchFamily="34" charset="0"/>
                </a:endParaRPr>
              </a:p>
            </p:txBody>
          </p:sp>
          <p:sp>
            <p:nvSpPr>
              <p:cNvPr id="195" name="Freeform 106">
                <a:extLst>
                  <a:ext uri="{FF2B5EF4-FFF2-40B4-BE49-F238E27FC236}">
                    <a16:creationId xmlns:a16="http://schemas.microsoft.com/office/drawing/2014/main" id="{C1684715-86B0-A758-B6E7-1FB3F0D11F3B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1881" y="1236"/>
                <a:ext cx="47" cy="28"/>
              </a:xfrm>
              <a:custGeom>
                <a:avLst/>
                <a:gdLst>
                  <a:gd name="T0" fmla="*/ 41 w 47"/>
                  <a:gd name="T1" fmla="*/ 28 h 28"/>
                  <a:gd name="T2" fmla="*/ 0 w 47"/>
                  <a:gd name="T3" fmla="*/ 6 h 28"/>
                  <a:gd name="T4" fmla="*/ 6 w 47"/>
                  <a:gd name="T5" fmla="*/ 0 h 28"/>
                  <a:gd name="T6" fmla="*/ 47 w 47"/>
                  <a:gd name="T7" fmla="*/ 23 h 28"/>
                  <a:gd name="T8" fmla="*/ 41 w 47"/>
                  <a:gd name="T9" fmla="*/ 28 h 28"/>
                  <a:gd name="T10" fmla="*/ 41 w 47"/>
                  <a:gd name="T11" fmla="*/ 28 h 28"/>
                  <a:gd name="T12" fmla="*/ 0 60000 65536"/>
                  <a:gd name="T13" fmla="*/ 0 60000 65536"/>
                  <a:gd name="T14" fmla="*/ 0 60000 65536"/>
                  <a:gd name="T15" fmla="*/ 0 60000 65536"/>
                  <a:gd name="T16" fmla="*/ 0 60000 65536"/>
                  <a:gd name="T17" fmla="*/ 0 60000 65536"/>
                  <a:gd name="T18" fmla="*/ 0 w 47"/>
                  <a:gd name="T19" fmla="*/ 0 h 28"/>
                  <a:gd name="T20" fmla="*/ 47 w 47"/>
                  <a:gd name="T21" fmla="*/ 28 h 28"/>
                </a:gdLst>
                <a:ahLst/>
                <a:cxnLst>
                  <a:cxn ang="T12">
                    <a:pos x="T0" y="T1"/>
                  </a:cxn>
                  <a:cxn ang="T13">
                    <a:pos x="T2" y="T3"/>
                  </a:cxn>
                  <a:cxn ang="T14">
                    <a:pos x="T4" y="T5"/>
                  </a:cxn>
                  <a:cxn ang="T15">
                    <a:pos x="T6" y="T7"/>
                  </a:cxn>
                  <a:cxn ang="T16">
                    <a:pos x="T8" y="T9"/>
                  </a:cxn>
                  <a:cxn ang="T17">
                    <a:pos x="T10" y="T11"/>
                  </a:cxn>
                </a:cxnLst>
                <a:rect l="T18" t="T19" r="T20" b="T21"/>
                <a:pathLst>
                  <a:path w="47" h="28">
                    <a:moveTo>
                      <a:pt x="41" y="28"/>
                    </a:moveTo>
                    <a:lnTo>
                      <a:pt x="0" y="6"/>
                    </a:lnTo>
                    <a:lnTo>
                      <a:pt x="6" y="0"/>
                    </a:lnTo>
                    <a:lnTo>
                      <a:pt x="47" y="23"/>
                    </a:lnTo>
                    <a:lnTo>
                      <a:pt x="41" y="28"/>
                    </a:lnTo>
                  </a:path>
                </a:pathLst>
              </a:custGeom>
              <a:noFill/>
              <a:ln w="0">
                <a:solidFill>
                  <a:srgbClr val="000000"/>
                </a:soli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 marL="0" marR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GB" sz="900" b="0" i="0" u="none" strike="noStrike" kern="1200" cap="none" spc="0" normalizeH="0" baseline="0" noProof="0">
                  <a:ln>
                    <a:noFill/>
                  </a:ln>
                  <a:solidFill>
                    <a:srgbClr val="38484E"/>
                  </a:solidFill>
                  <a:effectLst/>
                  <a:uLnTx/>
                  <a:uFillTx/>
                  <a:latin typeface="Roboto" panose="02000000000000000000" pitchFamily="2" charset="0"/>
                  <a:ea typeface="Roboto" panose="02000000000000000000" pitchFamily="2" charset="0"/>
                  <a:cs typeface="Arial" panose="020B0604020202020204" pitchFamily="34" charset="0"/>
                </a:endParaRPr>
              </a:p>
            </p:txBody>
          </p:sp>
          <p:sp>
            <p:nvSpPr>
              <p:cNvPr id="196" name="Freeform 107">
                <a:extLst>
                  <a:ext uri="{FF2B5EF4-FFF2-40B4-BE49-F238E27FC236}">
                    <a16:creationId xmlns:a16="http://schemas.microsoft.com/office/drawing/2014/main" id="{70B6CFDC-E756-8D4D-C15E-0B53C32C4BBE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1881" y="1220"/>
                <a:ext cx="41" cy="28"/>
              </a:xfrm>
              <a:custGeom>
                <a:avLst/>
                <a:gdLst>
                  <a:gd name="T0" fmla="*/ 0 w 41"/>
                  <a:gd name="T1" fmla="*/ 28 h 28"/>
                  <a:gd name="T2" fmla="*/ 41 w 41"/>
                  <a:gd name="T3" fmla="*/ 5 h 28"/>
                  <a:gd name="T4" fmla="*/ 41 w 41"/>
                  <a:gd name="T5" fmla="*/ 0 h 28"/>
                  <a:gd name="T6" fmla="*/ 0 w 41"/>
                  <a:gd name="T7" fmla="*/ 22 h 28"/>
                  <a:gd name="T8" fmla="*/ 0 w 41"/>
                  <a:gd name="T9" fmla="*/ 28 h 28"/>
                  <a:gd name="T10" fmla="*/ 0 w 41"/>
                  <a:gd name="T11" fmla="*/ 28 h 28"/>
                  <a:gd name="T12" fmla="*/ 0 60000 65536"/>
                  <a:gd name="T13" fmla="*/ 0 60000 65536"/>
                  <a:gd name="T14" fmla="*/ 0 60000 65536"/>
                  <a:gd name="T15" fmla="*/ 0 60000 65536"/>
                  <a:gd name="T16" fmla="*/ 0 60000 65536"/>
                  <a:gd name="T17" fmla="*/ 0 60000 65536"/>
                  <a:gd name="T18" fmla="*/ 0 w 41"/>
                  <a:gd name="T19" fmla="*/ 0 h 28"/>
                  <a:gd name="T20" fmla="*/ 41 w 41"/>
                  <a:gd name="T21" fmla="*/ 28 h 28"/>
                </a:gdLst>
                <a:ahLst/>
                <a:cxnLst>
                  <a:cxn ang="T12">
                    <a:pos x="T0" y="T1"/>
                  </a:cxn>
                  <a:cxn ang="T13">
                    <a:pos x="T2" y="T3"/>
                  </a:cxn>
                  <a:cxn ang="T14">
                    <a:pos x="T4" y="T5"/>
                  </a:cxn>
                  <a:cxn ang="T15">
                    <a:pos x="T6" y="T7"/>
                  </a:cxn>
                  <a:cxn ang="T16">
                    <a:pos x="T8" y="T9"/>
                  </a:cxn>
                  <a:cxn ang="T17">
                    <a:pos x="T10" y="T11"/>
                  </a:cxn>
                </a:cxnLst>
                <a:rect l="T18" t="T19" r="T20" b="T21"/>
                <a:pathLst>
                  <a:path w="41" h="28">
                    <a:moveTo>
                      <a:pt x="0" y="28"/>
                    </a:moveTo>
                    <a:lnTo>
                      <a:pt x="41" y="5"/>
                    </a:lnTo>
                    <a:lnTo>
                      <a:pt x="41" y="0"/>
                    </a:lnTo>
                    <a:lnTo>
                      <a:pt x="0" y="22"/>
                    </a:lnTo>
                    <a:lnTo>
                      <a:pt x="0" y="28"/>
                    </a:lnTo>
                    <a:close/>
                  </a:path>
                </a:pathLst>
              </a:custGeom>
              <a:solidFill>
                <a:srgbClr val="FFE600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 marL="0" marR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GB" sz="900" b="0" i="0" u="none" strike="noStrike" kern="1200" cap="none" spc="0" normalizeH="0" baseline="0" noProof="0">
                  <a:ln>
                    <a:noFill/>
                  </a:ln>
                  <a:solidFill>
                    <a:srgbClr val="38484E"/>
                  </a:solidFill>
                  <a:effectLst/>
                  <a:uLnTx/>
                  <a:uFillTx/>
                  <a:latin typeface="Roboto" panose="02000000000000000000" pitchFamily="2" charset="0"/>
                  <a:ea typeface="Roboto" panose="02000000000000000000" pitchFamily="2" charset="0"/>
                  <a:cs typeface="Arial" panose="020B0604020202020204" pitchFamily="34" charset="0"/>
                </a:endParaRPr>
              </a:p>
            </p:txBody>
          </p:sp>
          <p:sp>
            <p:nvSpPr>
              <p:cNvPr id="197" name="Freeform 108">
                <a:extLst>
                  <a:ext uri="{FF2B5EF4-FFF2-40B4-BE49-F238E27FC236}">
                    <a16:creationId xmlns:a16="http://schemas.microsoft.com/office/drawing/2014/main" id="{AE9B67E6-E960-CDBD-7F7D-CA7ED3602AD5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1881" y="1220"/>
                <a:ext cx="41" cy="28"/>
              </a:xfrm>
              <a:custGeom>
                <a:avLst/>
                <a:gdLst>
                  <a:gd name="T0" fmla="*/ 0 w 41"/>
                  <a:gd name="T1" fmla="*/ 28 h 28"/>
                  <a:gd name="T2" fmla="*/ 41 w 41"/>
                  <a:gd name="T3" fmla="*/ 5 h 28"/>
                  <a:gd name="T4" fmla="*/ 41 w 41"/>
                  <a:gd name="T5" fmla="*/ 0 h 28"/>
                  <a:gd name="T6" fmla="*/ 0 w 41"/>
                  <a:gd name="T7" fmla="*/ 22 h 28"/>
                  <a:gd name="T8" fmla="*/ 0 w 41"/>
                  <a:gd name="T9" fmla="*/ 28 h 28"/>
                  <a:gd name="T10" fmla="*/ 0 w 41"/>
                  <a:gd name="T11" fmla="*/ 28 h 28"/>
                  <a:gd name="T12" fmla="*/ 0 60000 65536"/>
                  <a:gd name="T13" fmla="*/ 0 60000 65536"/>
                  <a:gd name="T14" fmla="*/ 0 60000 65536"/>
                  <a:gd name="T15" fmla="*/ 0 60000 65536"/>
                  <a:gd name="T16" fmla="*/ 0 60000 65536"/>
                  <a:gd name="T17" fmla="*/ 0 60000 65536"/>
                  <a:gd name="T18" fmla="*/ 0 w 41"/>
                  <a:gd name="T19" fmla="*/ 0 h 28"/>
                  <a:gd name="T20" fmla="*/ 41 w 41"/>
                  <a:gd name="T21" fmla="*/ 28 h 28"/>
                </a:gdLst>
                <a:ahLst/>
                <a:cxnLst>
                  <a:cxn ang="T12">
                    <a:pos x="T0" y="T1"/>
                  </a:cxn>
                  <a:cxn ang="T13">
                    <a:pos x="T2" y="T3"/>
                  </a:cxn>
                  <a:cxn ang="T14">
                    <a:pos x="T4" y="T5"/>
                  </a:cxn>
                  <a:cxn ang="T15">
                    <a:pos x="T6" y="T7"/>
                  </a:cxn>
                  <a:cxn ang="T16">
                    <a:pos x="T8" y="T9"/>
                  </a:cxn>
                  <a:cxn ang="T17">
                    <a:pos x="T10" y="T11"/>
                  </a:cxn>
                </a:cxnLst>
                <a:rect l="T18" t="T19" r="T20" b="T21"/>
                <a:pathLst>
                  <a:path w="41" h="28">
                    <a:moveTo>
                      <a:pt x="0" y="28"/>
                    </a:moveTo>
                    <a:lnTo>
                      <a:pt x="41" y="5"/>
                    </a:lnTo>
                    <a:lnTo>
                      <a:pt x="41" y="0"/>
                    </a:lnTo>
                    <a:lnTo>
                      <a:pt x="0" y="22"/>
                    </a:lnTo>
                    <a:lnTo>
                      <a:pt x="0" y="28"/>
                    </a:lnTo>
                  </a:path>
                </a:pathLst>
              </a:custGeom>
              <a:noFill/>
              <a:ln w="0">
                <a:solidFill>
                  <a:srgbClr val="000000"/>
                </a:soli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 marL="0" marR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GB" sz="900" b="0" i="0" u="none" strike="noStrike" kern="1200" cap="none" spc="0" normalizeH="0" baseline="0" noProof="0">
                  <a:ln>
                    <a:noFill/>
                  </a:ln>
                  <a:solidFill>
                    <a:srgbClr val="38484E"/>
                  </a:solidFill>
                  <a:effectLst/>
                  <a:uLnTx/>
                  <a:uFillTx/>
                  <a:latin typeface="Roboto" panose="02000000000000000000" pitchFamily="2" charset="0"/>
                  <a:ea typeface="Roboto" panose="02000000000000000000" pitchFamily="2" charset="0"/>
                  <a:cs typeface="Arial" panose="020B0604020202020204" pitchFamily="34" charset="0"/>
                </a:endParaRPr>
              </a:p>
            </p:txBody>
          </p:sp>
          <p:sp>
            <p:nvSpPr>
              <p:cNvPr id="198" name="Freeform 109">
                <a:extLst>
                  <a:ext uri="{FF2B5EF4-FFF2-40B4-BE49-F238E27FC236}">
                    <a16:creationId xmlns:a16="http://schemas.microsoft.com/office/drawing/2014/main" id="{2D5CB107-01A9-050A-3F27-AD595D4A6DB3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1833" y="1225"/>
                <a:ext cx="54" cy="17"/>
              </a:xfrm>
              <a:custGeom>
                <a:avLst/>
                <a:gdLst>
                  <a:gd name="T0" fmla="*/ 54 w 54"/>
                  <a:gd name="T1" fmla="*/ 6 h 17"/>
                  <a:gd name="T2" fmla="*/ 0 w 54"/>
                  <a:gd name="T3" fmla="*/ 17 h 17"/>
                  <a:gd name="T4" fmla="*/ 0 w 54"/>
                  <a:gd name="T5" fmla="*/ 11 h 17"/>
                  <a:gd name="T6" fmla="*/ 54 w 54"/>
                  <a:gd name="T7" fmla="*/ 0 h 17"/>
                  <a:gd name="T8" fmla="*/ 54 w 54"/>
                  <a:gd name="T9" fmla="*/ 6 h 17"/>
                  <a:gd name="T10" fmla="*/ 54 w 54"/>
                  <a:gd name="T11" fmla="*/ 6 h 17"/>
                  <a:gd name="T12" fmla="*/ 0 60000 65536"/>
                  <a:gd name="T13" fmla="*/ 0 60000 65536"/>
                  <a:gd name="T14" fmla="*/ 0 60000 65536"/>
                  <a:gd name="T15" fmla="*/ 0 60000 65536"/>
                  <a:gd name="T16" fmla="*/ 0 60000 65536"/>
                  <a:gd name="T17" fmla="*/ 0 60000 65536"/>
                  <a:gd name="T18" fmla="*/ 0 w 54"/>
                  <a:gd name="T19" fmla="*/ 0 h 17"/>
                  <a:gd name="T20" fmla="*/ 54 w 54"/>
                  <a:gd name="T21" fmla="*/ 17 h 17"/>
                </a:gdLst>
                <a:ahLst/>
                <a:cxnLst>
                  <a:cxn ang="T12">
                    <a:pos x="T0" y="T1"/>
                  </a:cxn>
                  <a:cxn ang="T13">
                    <a:pos x="T2" y="T3"/>
                  </a:cxn>
                  <a:cxn ang="T14">
                    <a:pos x="T4" y="T5"/>
                  </a:cxn>
                  <a:cxn ang="T15">
                    <a:pos x="T6" y="T7"/>
                  </a:cxn>
                  <a:cxn ang="T16">
                    <a:pos x="T8" y="T9"/>
                  </a:cxn>
                  <a:cxn ang="T17">
                    <a:pos x="T10" y="T11"/>
                  </a:cxn>
                </a:cxnLst>
                <a:rect l="T18" t="T19" r="T20" b="T21"/>
                <a:pathLst>
                  <a:path w="54" h="17">
                    <a:moveTo>
                      <a:pt x="54" y="6"/>
                    </a:moveTo>
                    <a:lnTo>
                      <a:pt x="0" y="17"/>
                    </a:lnTo>
                    <a:lnTo>
                      <a:pt x="0" y="11"/>
                    </a:lnTo>
                    <a:lnTo>
                      <a:pt x="54" y="0"/>
                    </a:lnTo>
                    <a:lnTo>
                      <a:pt x="54" y="6"/>
                    </a:lnTo>
                    <a:close/>
                  </a:path>
                </a:pathLst>
              </a:custGeom>
              <a:solidFill>
                <a:srgbClr val="FFE600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 marL="0" marR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GB" sz="900" b="0" i="0" u="none" strike="noStrike" kern="1200" cap="none" spc="0" normalizeH="0" baseline="0" noProof="0">
                  <a:ln>
                    <a:noFill/>
                  </a:ln>
                  <a:solidFill>
                    <a:srgbClr val="38484E"/>
                  </a:solidFill>
                  <a:effectLst/>
                  <a:uLnTx/>
                  <a:uFillTx/>
                  <a:latin typeface="Roboto" panose="02000000000000000000" pitchFamily="2" charset="0"/>
                  <a:ea typeface="Roboto" panose="02000000000000000000" pitchFamily="2" charset="0"/>
                  <a:cs typeface="Arial" panose="020B0604020202020204" pitchFamily="34" charset="0"/>
                </a:endParaRPr>
              </a:p>
            </p:txBody>
          </p:sp>
          <p:sp>
            <p:nvSpPr>
              <p:cNvPr id="199" name="Freeform 110">
                <a:extLst>
                  <a:ext uri="{FF2B5EF4-FFF2-40B4-BE49-F238E27FC236}">
                    <a16:creationId xmlns:a16="http://schemas.microsoft.com/office/drawing/2014/main" id="{29778618-AD08-EE30-60FF-0A0041B3EF32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1833" y="1225"/>
                <a:ext cx="54" cy="17"/>
              </a:xfrm>
              <a:custGeom>
                <a:avLst/>
                <a:gdLst>
                  <a:gd name="T0" fmla="*/ 54 w 54"/>
                  <a:gd name="T1" fmla="*/ 6 h 17"/>
                  <a:gd name="T2" fmla="*/ 0 w 54"/>
                  <a:gd name="T3" fmla="*/ 17 h 17"/>
                  <a:gd name="T4" fmla="*/ 0 w 54"/>
                  <a:gd name="T5" fmla="*/ 11 h 17"/>
                  <a:gd name="T6" fmla="*/ 54 w 54"/>
                  <a:gd name="T7" fmla="*/ 0 h 17"/>
                  <a:gd name="T8" fmla="*/ 54 w 54"/>
                  <a:gd name="T9" fmla="*/ 6 h 17"/>
                  <a:gd name="T10" fmla="*/ 54 w 54"/>
                  <a:gd name="T11" fmla="*/ 6 h 17"/>
                  <a:gd name="T12" fmla="*/ 0 60000 65536"/>
                  <a:gd name="T13" fmla="*/ 0 60000 65536"/>
                  <a:gd name="T14" fmla="*/ 0 60000 65536"/>
                  <a:gd name="T15" fmla="*/ 0 60000 65536"/>
                  <a:gd name="T16" fmla="*/ 0 60000 65536"/>
                  <a:gd name="T17" fmla="*/ 0 60000 65536"/>
                  <a:gd name="T18" fmla="*/ 0 w 54"/>
                  <a:gd name="T19" fmla="*/ 0 h 17"/>
                  <a:gd name="T20" fmla="*/ 54 w 54"/>
                  <a:gd name="T21" fmla="*/ 17 h 17"/>
                </a:gdLst>
                <a:ahLst/>
                <a:cxnLst>
                  <a:cxn ang="T12">
                    <a:pos x="T0" y="T1"/>
                  </a:cxn>
                  <a:cxn ang="T13">
                    <a:pos x="T2" y="T3"/>
                  </a:cxn>
                  <a:cxn ang="T14">
                    <a:pos x="T4" y="T5"/>
                  </a:cxn>
                  <a:cxn ang="T15">
                    <a:pos x="T6" y="T7"/>
                  </a:cxn>
                  <a:cxn ang="T16">
                    <a:pos x="T8" y="T9"/>
                  </a:cxn>
                  <a:cxn ang="T17">
                    <a:pos x="T10" y="T11"/>
                  </a:cxn>
                </a:cxnLst>
                <a:rect l="T18" t="T19" r="T20" b="T21"/>
                <a:pathLst>
                  <a:path w="54" h="17">
                    <a:moveTo>
                      <a:pt x="54" y="6"/>
                    </a:moveTo>
                    <a:lnTo>
                      <a:pt x="0" y="17"/>
                    </a:lnTo>
                    <a:lnTo>
                      <a:pt x="0" y="11"/>
                    </a:lnTo>
                    <a:lnTo>
                      <a:pt x="54" y="0"/>
                    </a:lnTo>
                    <a:lnTo>
                      <a:pt x="54" y="6"/>
                    </a:lnTo>
                  </a:path>
                </a:pathLst>
              </a:custGeom>
              <a:noFill/>
              <a:ln w="0">
                <a:solidFill>
                  <a:srgbClr val="000000"/>
                </a:soli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 marL="0" marR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GB" sz="900" b="0" i="0" u="none" strike="noStrike" kern="1200" cap="none" spc="0" normalizeH="0" baseline="0" noProof="0">
                  <a:ln>
                    <a:noFill/>
                  </a:ln>
                  <a:solidFill>
                    <a:srgbClr val="38484E"/>
                  </a:solidFill>
                  <a:effectLst/>
                  <a:uLnTx/>
                  <a:uFillTx/>
                  <a:latin typeface="Roboto" panose="02000000000000000000" pitchFamily="2" charset="0"/>
                  <a:ea typeface="Roboto" panose="02000000000000000000" pitchFamily="2" charset="0"/>
                  <a:cs typeface="Arial" panose="020B0604020202020204" pitchFamily="34" charset="0"/>
                </a:endParaRPr>
              </a:p>
            </p:txBody>
          </p:sp>
          <p:sp>
            <p:nvSpPr>
              <p:cNvPr id="200" name="Freeform 111">
                <a:extLst>
                  <a:ext uri="{FF2B5EF4-FFF2-40B4-BE49-F238E27FC236}">
                    <a16:creationId xmlns:a16="http://schemas.microsoft.com/office/drawing/2014/main" id="{A7165009-4562-C7A3-569D-21AC56EB2926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1839" y="1248"/>
                <a:ext cx="54" cy="16"/>
              </a:xfrm>
              <a:custGeom>
                <a:avLst/>
                <a:gdLst>
                  <a:gd name="T0" fmla="*/ 54 w 54"/>
                  <a:gd name="T1" fmla="*/ 5 h 16"/>
                  <a:gd name="T2" fmla="*/ 0 w 54"/>
                  <a:gd name="T3" fmla="*/ 16 h 16"/>
                  <a:gd name="T4" fmla="*/ 0 w 54"/>
                  <a:gd name="T5" fmla="*/ 11 h 16"/>
                  <a:gd name="T6" fmla="*/ 54 w 54"/>
                  <a:gd name="T7" fmla="*/ 0 h 16"/>
                  <a:gd name="T8" fmla="*/ 54 w 54"/>
                  <a:gd name="T9" fmla="*/ 5 h 16"/>
                  <a:gd name="T10" fmla="*/ 54 w 54"/>
                  <a:gd name="T11" fmla="*/ 5 h 16"/>
                  <a:gd name="T12" fmla="*/ 0 60000 65536"/>
                  <a:gd name="T13" fmla="*/ 0 60000 65536"/>
                  <a:gd name="T14" fmla="*/ 0 60000 65536"/>
                  <a:gd name="T15" fmla="*/ 0 60000 65536"/>
                  <a:gd name="T16" fmla="*/ 0 60000 65536"/>
                  <a:gd name="T17" fmla="*/ 0 60000 65536"/>
                  <a:gd name="T18" fmla="*/ 0 w 54"/>
                  <a:gd name="T19" fmla="*/ 0 h 16"/>
                  <a:gd name="T20" fmla="*/ 54 w 54"/>
                  <a:gd name="T21" fmla="*/ 16 h 16"/>
                </a:gdLst>
                <a:ahLst/>
                <a:cxnLst>
                  <a:cxn ang="T12">
                    <a:pos x="T0" y="T1"/>
                  </a:cxn>
                  <a:cxn ang="T13">
                    <a:pos x="T2" y="T3"/>
                  </a:cxn>
                  <a:cxn ang="T14">
                    <a:pos x="T4" y="T5"/>
                  </a:cxn>
                  <a:cxn ang="T15">
                    <a:pos x="T6" y="T7"/>
                  </a:cxn>
                  <a:cxn ang="T16">
                    <a:pos x="T8" y="T9"/>
                  </a:cxn>
                  <a:cxn ang="T17">
                    <a:pos x="T10" y="T11"/>
                  </a:cxn>
                </a:cxnLst>
                <a:rect l="T18" t="T19" r="T20" b="T21"/>
                <a:pathLst>
                  <a:path w="54" h="16">
                    <a:moveTo>
                      <a:pt x="54" y="5"/>
                    </a:moveTo>
                    <a:lnTo>
                      <a:pt x="0" y="16"/>
                    </a:lnTo>
                    <a:lnTo>
                      <a:pt x="0" y="11"/>
                    </a:lnTo>
                    <a:lnTo>
                      <a:pt x="54" y="0"/>
                    </a:lnTo>
                    <a:lnTo>
                      <a:pt x="54" y="5"/>
                    </a:lnTo>
                    <a:close/>
                  </a:path>
                </a:pathLst>
              </a:custGeom>
              <a:solidFill>
                <a:srgbClr val="FFE600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 marL="0" marR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GB" sz="900" b="0" i="0" u="none" strike="noStrike" kern="1200" cap="none" spc="0" normalizeH="0" baseline="0" noProof="0">
                  <a:ln>
                    <a:noFill/>
                  </a:ln>
                  <a:solidFill>
                    <a:srgbClr val="38484E"/>
                  </a:solidFill>
                  <a:effectLst/>
                  <a:uLnTx/>
                  <a:uFillTx/>
                  <a:latin typeface="Roboto" panose="02000000000000000000" pitchFamily="2" charset="0"/>
                  <a:ea typeface="Roboto" panose="02000000000000000000" pitchFamily="2" charset="0"/>
                  <a:cs typeface="Arial" panose="020B0604020202020204" pitchFamily="34" charset="0"/>
                </a:endParaRPr>
              </a:p>
            </p:txBody>
          </p:sp>
          <p:sp>
            <p:nvSpPr>
              <p:cNvPr id="201" name="Freeform 112">
                <a:extLst>
                  <a:ext uri="{FF2B5EF4-FFF2-40B4-BE49-F238E27FC236}">
                    <a16:creationId xmlns:a16="http://schemas.microsoft.com/office/drawing/2014/main" id="{BFA033AF-9F2D-648C-174C-6991EC3FDDF4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1839" y="1248"/>
                <a:ext cx="54" cy="16"/>
              </a:xfrm>
              <a:custGeom>
                <a:avLst/>
                <a:gdLst>
                  <a:gd name="T0" fmla="*/ 54 w 54"/>
                  <a:gd name="T1" fmla="*/ 5 h 16"/>
                  <a:gd name="T2" fmla="*/ 0 w 54"/>
                  <a:gd name="T3" fmla="*/ 16 h 16"/>
                  <a:gd name="T4" fmla="*/ 0 w 54"/>
                  <a:gd name="T5" fmla="*/ 11 h 16"/>
                  <a:gd name="T6" fmla="*/ 54 w 54"/>
                  <a:gd name="T7" fmla="*/ 0 h 16"/>
                  <a:gd name="T8" fmla="*/ 54 w 54"/>
                  <a:gd name="T9" fmla="*/ 5 h 16"/>
                  <a:gd name="T10" fmla="*/ 54 w 54"/>
                  <a:gd name="T11" fmla="*/ 5 h 16"/>
                  <a:gd name="T12" fmla="*/ 0 60000 65536"/>
                  <a:gd name="T13" fmla="*/ 0 60000 65536"/>
                  <a:gd name="T14" fmla="*/ 0 60000 65536"/>
                  <a:gd name="T15" fmla="*/ 0 60000 65536"/>
                  <a:gd name="T16" fmla="*/ 0 60000 65536"/>
                  <a:gd name="T17" fmla="*/ 0 60000 65536"/>
                  <a:gd name="T18" fmla="*/ 0 w 54"/>
                  <a:gd name="T19" fmla="*/ 0 h 16"/>
                  <a:gd name="T20" fmla="*/ 54 w 54"/>
                  <a:gd name="T21" fmla="*/ 16 h 16"/>
                </a:gdLst>
                <a:ahLst/>
                <a:cxnLst>
                  <a:cxn ang="T12">
                    <a:pos x="T0" y="T1"/>
                  </a:cxn>
                  <a:cxn ang="T13">
                    <a:pos x="T2" y="T3"/>
                  </a:cxn>
                  <a:cxn ang="T14">
                    <a:pos x="T4" y="T5"/>
                  </a:cxn>
                  <a:cxn ang="T15">
                    <a:pos x="T6" y="T7"/>
                  </a:cxn>
                  <a:cxn ang="T16">
                    <a:pos x="T8" y="T9"/>
                  </a:cxn>
                  <a:cxn ang="T17">
                    <a:pos x="T10" y="T11"/>
                  </a:cxn>
                </a:cxnLst>
                <a:rect l="T18" t="T19" r="T20" b="T21"/>
                <a:pathLst>
                  <a:path w="54" h="16">
                    <a:moveTo>
                      <a:pt x="54" y="5"/>
                    </a:moveTo>
                    <a:lnTo>
                      <a:pt x="0" y="16"/>
                    </a:lnTo>
                    <a:lnTo>
                      <a:pt x="0" y="11"/>
                    </a:lnTo>
                    <a:lnTo>
                      <a:pt x="54" y="0"/>
                    </a:lnTo>
                    <a:lnTo>
                      <a:pt x="54" y="5"/>
                    </a:lnTo>
                  </a:path>
                </a:pathLst>
              </a:custGeom>
              <a:noFill/>
              <a:ln w="0">
                <a:solidFill>
                  <a:srgbClr val="000000"/>
                </a:soli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 marL="0" marR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GB" sz="900" b="0" i="0" u="none" strike="noStrike" kern="1200" cap="none" spc="0" normalizeH="0" baseline="0" noProof="0">
                  <a:ln>
                    <a:noFill/>
                  </a:ln>
                  <a:solidFill>
                    <a:srgbClr val="38484E"/>
                  </a:solidFill>
                  <a:effectLst/>
                  <a:uLnTx/>
                  <a:uFillTx/>
                  <a:latin typeface="Roboto" panose="02000000000000000000" pitchFamily="2" charset="0"/>
                  <a:ea typeface="Roboto" panose="02000000000000000000" pitchFamily="2" charset="0"/>
                  <a:cs typeface="Arial" panose="020B0604020202020204" pitchFamily="34" charset="0"/>
                </a:endParaRPr>
              </a:p>
            </p:txBody>
          </p:sp>
          <p:sp>
            <p:nvSpPr>
              <p:cNvPr id="202" name="Freeform 113">
                <a:extLst>
                  <a:ext uri="{FF2B5EF4-FFF2-40B4-BE49-F238E27FC236}">
                    <a16:creationId xmlns:a16="http://schemas.microsoft.com/office/drawing/2014/main" id="{E55086A2-444C-A766-A61E-6FF3CFA59756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1833" y="1242"/>
                <a:ext cx="54" cy="11"/>
              </a:xfrm>
              <a:custGeom>
                <a:avLst/>
                <a:gdLst>
                  <a:gd name="T0" fmla="*/ 0 w 54"/>
                  <a:gd name="T1" fmla="*/ 0 h 11"/>
                  <a:gd name="T2" fmla="*/ 54 w 54"/>
                  <a:gd name="T3" fmla="*/ 11 h 11"/>
                  <a:gd name="T4" fmla="*/ 54 w 54"/>
                  <a:gd name="T5" fmla="*/ 11 h 11"/>
                  <a:gd name="T6" fmla="*/ 0 w 54"/>
                  <a:gd name="T7" fmla="*/ 0 h 11"/>
                  <a:gd name="T8" fmla="*/ 0 w 54"/>
                  <a:gd name="T9" fmla="*/ 0 h 11"/>
                  <a:gd name="T10" fmla="*/ 0 w 54"/>
                  <a:gd name="T11" fmla="*/ 0 h 11"/>
                  <a:gd name="T12" fmla="*/ 0 60000 65536"/>
                  <a:gd name="T13" fmla="*/ 0 60000 65536"/>
                  <a:gd name="T14" fmla="*/ 0 60000 65536"/>
                  <a:gd name="T15" fmla="*/ 0 60000 65536"/>
                  <a:gd name="T16" fmla="*/ 0 60000 65536"/>
                  <a:gd name="T17" fmla="*/ 0 60000 65536"/>
                  <a:gd name="T18" fmla="*/ 0 w 54"/>
                  <a:gd name="T19" fmla="*/ 0 h 11"/>
                  <a:gd name="T20" fmla="*/ 54 w 54"/>
                  <a:gd name="T21" fmla="*/ 11 h 11"/>
                </a:gdLst>
                <a:ahLst/>
                <a:cxnLst>
                  <a:cxn ang="T12">
                    <a:pos x="T0" y="T1"/>
                  </a:cxn>
                  <a:cxn ang="T13">
                    <a:pos x="T2" y="T3"/>
                  </a:cxn>
                  <a:cxn ang="T14">
                    <a:pos x="T4" y="T5"/>
                  </a:cxn>
                  <a:cxn ang="T15">
                    <a:pos x="T6" y="T7"/>
                  </a:cxn>
                  <a:cxn ang="T16">
                    <a:pos x="T8" y="T9"/>
                  </a:cxn>
                  <a:cxn ang="T17">
                    <a:pos x="T10" y="T11"/>
                  </a:cxn>
                </a:cxnLst>
                <a:rect l="T18" t="T19" r="T20" b="T21"/>
                <a:pathLst>
                  <a:path w="54" h="11">
                    <a:moveTo>
                      <a:pt x="0" y="0"/>
                    </a:moveTo>
                    <a:lnTo>
                      <a:pt x="54" y="11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FFE600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 marL="0" marR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GB" sz="900" b="0" i="0" u="none" strike="noStrike" kern="1200" cap="none" spc="0" normalizeH="0" baseline="0" noProof="0">
                  <a:ln>
                    <a:noFill/>
                  </a:ln>
                  <a:solidFill>
                    <a:srgbClr val="38484E"/>
                  </a:solidFill>
                  <a:effectLst/>
                  <a:uLnTx/>
                  <a:uFillTx/>
                  <a:latin typeface="Roboto" panose="02000000000000000000" pitchFamily="2" charset="0"/>
                  <a:ea typeface="Roboto" panose="02000000000000000000" pitchFamily="2" charset="0"/>
                  <a:cs typeface="Arial" panose="020B0604020202020204" pitchFamily="34" charset="0"/>
                </a:endParaRPr>
              </a:p>
            </p:txBody>
          </p:sp>
          <p:sp>
            <p:nvSpPr>
              <p:cNvPr id="203" name="Freeform 114">
                <a:extLst>
                  <a:ext uri="{FF2B5EF4-FFF2-40B4-BE49-F238E27FC236}">
                    <a16:creationId xmlns:a16="http://schemas.microsoft.com/office/drawing/2014/main" id="{EA9E9BE3-5AB9-08D1-0E1F-EB3583167F2A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1833" y="1242"/>
                <a:ext cx="54" cy="11"/>
              </a:xfrm>
              <a:custGeom>
                <a:avLst/>
                <a:gdLst>
                  <a:gd name="T0" fmla="*/ 0 w 54"/>
                  <a:gd name="T1" fmla="*/ 0 h 11"/>
                  <a:gd name="T2" fmla="*/ 54 w 54"/>
                  <a:gd name="T3" fmla="*/ 11 h 11"/>
                  <a:gd name="T4" fmla="*/ 54 w 54"/>
                  <a:gd name="T5" fmla="*/ 11 h 11"/>
                  <a:gd name="T6" fmla="*/ 0 w 54"/>
                  <a:gd name="T7" fmla="*/ 0 h 11"/>
                  <a:gd name="T8" fmla="*/ 0 w 54"/>
                  <a:gd name="T9" fmla="*/ 0 h 11"/>
                  <a:gd name="T10" fmla="*/ 0 w 54"/>
                  <a:gd name="T11" fmla="*/ 0 h 11"/>
                  <a:gd name="T12" fmla="*/ 0 60000 65536"/>
                  <a:gd name="T13" fmla="*/ 0 60000 65536"/>
                  <a:gd name="T14" fmla="*/ 0 60000 65536"/>
                  <a:gd name="T15" fmla="*/ 0 60000 65536"/>
                  <a:gd name="T16" fmla="*/ 0 60000 65536"/>
                  <a:gd name="T17" fmla="*/ 0 60000 65536"/>
                  <a:gd name="T18" fmla="*/ 0 w 54"/>
                  <a:gd name="T19" fmla="*/ 0 h 11"/>
                  <a:gd name="T20" fmla="*/ 54 w 54"/>
                  <a:gd name="T21" fmla="*/ 11 h 11"/>
                </a:gdLst>
                <a:ahLst/>
                <a:cxnLst>
                  <a:cxn ang="T12">
                    <a:pos x="T0" y="T1"/>
                  </a:cxn>
                  <a:cxn ang="T13">
                    <a:pos x="T2" y="T3"/>
                  </a:cxn>
                  <a:cxn ang="T14">
                    <a:pos x="T4" y="T5"/>
                  </a:cxn>
                  <a:cxn ang="T15">
                    <a:pos x="T6" y="T7"/>
                  </a:cxn>
                  <a:cxn ang="T16">
                    <a:pos x="T8" y="T9"/>
                  </a:cxn>
                  <a:cxn ang="T17">
                    <a:pos x="T10" y="T11"/>
                  </a:cxn>
                </a:cxnLst>
                <a:rect l="T18" t="T19" r="T20" b="T21"/>
                <a:pathLst>
                  <a:path w="54" h="11">
                    <a:moveTo>
                      <a:pt x="0" y="0"/>
                    </a:moveTo>
                    <a:lnTo>
                      <a:pt x="54" y="11"/>
                    </a:lnTo>
                    <a:lnTo>
                      <a:pt x="0" y="0"/>
                    </a:lnTo>
                  </a:path>
                </a:pathLst>
              </a:custGeom>
              <a:noFill/>
              <a:ln w="0">
                <a:solidFill>
                  <a:srgbClr val="000000"/>
                </a:soli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 marL="0" marR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GB" sz="900" b="0" i="0" u="none" strike="noStrike" kern="1200" cap="none" spc="0" normalizeH="0" baseline="0" noProof="0">
                  <a:ln>
                    <a:noFill/>
                  </a:ln>
                  <a:solidFill>
                    <a:srgbClr val="38484E"/>
                  </a:solidFill>
                  <a:effectLst/>
                  <a:uLnTx/>
                  <a:uFillTx/>
                  <a:latin typeface="Roboto" panose="02000000000000000000" pitchFamily="2" charset="0"/>
                  <a:ea typeface="Roboto" panose="02000000000000000000" pitchFamily="2" charset="0"/>
                  <a:cs typeface="Arial" panose="020B0604020202020204" pitchFamily="34" charset="0"/>
                </a:endParaRPr>
              </a:p>
            </p:txBody>
          </p:sp>
          <p:sp>
            <p:nvSpPr>
              <p:cNvPr id="204" name="Freeform 115">
                <a:extLst>
                  <a:ext uri="{FF2B5EF4-FFF2-40B4-BE49-F238E27FC236}">
                    <a16:creationId xmlns:a16="http://schemas.microsoft.com/office/drawing/2014/main" id="{7B59E3AE-D7EB-8427-6AA4-BD2222918EDB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1881" y="1225"/>
                <a:ext cx="47" cy="17"/>
              </a:xfrm>
              <a:custGeom>
                <a:avLst/>
                <a:gdLst>
                  <a:gd name="T0" fmla="*/ 0 w 47"/>
                  <a:gd name="T1" fmla="*/ 6 h 17"/>
                  <a:gd name="T2" fmla="*/ 47 w 47"/>
                  <a:gd name="T3" fmla="*/ 17 h 17"/>
                  <a:gd name="T4" fmla="*/ 47 w 47"/>
                  <a:gd name="T5" fmla="*/ 11 h 17"/>
                  <a:gd name="T6" fmla="*/ 0 w 47"/>
                  <a:gd name="T7" fmla="*/ 0 h 17"/>
                  <a:gd name="T8" fmla="*/ 0 w 47"/>
                  <a:gd name="T9" fmla="*/ 6 h 17"/>
                  <a:gd name="T10" fmla="*/ 0 w 47"/>
                  <a:gd name="T11" fmla="*/ 6 h 17"/>
                  <a:gd name="T12" fmla="*/ 0 60000 65536"/>
                  <a:gd name="T13" fmla="*/ 0 60000 65536"/>
                  <a:gd name="T14" fmla="*/ 0 60000 65536"/>
                  <a:gd name="T15" fmla="*/ 0 60000 65536"/>
                  <a:gd name="T16" fmla="*/ 0 60000 65536"/>
                  <a:gd name="T17" fmla="*/ 0 60000 65536"/>
                  <a:gd name="T18" fmla="*/ 0 w 47"/>
                  <a:gd name="T19" fmla="*/ 0 h 17"/>
                  <a:gd name="T20" fmla="*/ 47 w 47"/>
                  <a:gd name="T21" fmla="*/ 17 h 17"/>
                </a:gdLst>
                <a:ahLst/>
                <a:cxnLst>
                  <a:cxn ang="T12">
                    <a:pos x="T0" y="T1"/>
                  </a:cxn>
                  <a:cxn ang="T13">
                    <a:pos x="T2" y="T3"/>
                  </a:cxn>
                  <a:cxn ang="T14">
                    <a:pos x="T4" y="T5"/>
                  </a:cxn>
                  <a:cxn ang="T15">
                    <a:pos x="T6" y="T7"/>
                  </a:cxn>
                  <a:cxn ang="T16">
                    <a:pos x="T8" y="T9"/>
                  </a:cxn>
                  <a:cxn ang="T17">
                    <a:pos x="T10" y="T11"/>
                  </a:cxn>
                </a:cxnLst>
                <a:rect l="T18" t="T19" r="T20" b="T21"/>
                <a:pathLst>
                  <a:path w="47" h="17">
                    <a:moveTo>
                      <a:pt x="0" y="6"/>
                    </a:moveTo>
                    <a:lnTo>
                      <a:pt x="47" y="17"/>
                    </a:lnTo>
                    <a:lnTo>
                      <a:pt x="47" y="11"/>
                    </a:lnTo>
                    <a:lnTo>
                      <a:pt x="0" y="0"/>
                    </a:lnTo>
                    <a:lnTo>
                      <a:pt x="0" y="6"/>
                    </a:lnTo>
                    <a:close/>
                  </a:path>
                </a:pathLst>
              </a:custGeom>
              <a:solidFill>
                <a:srgbClr val="FFE600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 marL="0" marR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GB" sz="900" b="0" i="0" u="none" strike="noStrike" kern="1200" cap="none" spc="0" normalizeH="0" baseline="0" noProof="0">
                  <a:ln>
                    <a:noFill/>
                  </a:ln>
                  <a:solidFill>
                    <a:srgbClr val="38484E"/>
                  </a:solidFill>
                  <a:effectLst/>
                  <a:uLnTx/>
                  <a:uFillTx/>
                  <a:latin typeface="Roboto" panose="02000000000000000000" pitchFamily="2" charset="0"/>
                  <a:ea typeface="Roboto" panose="02000000000000000000" pitchFamily="2" charset="0"/>
                  <a:cs typeface="Arial" panose="020B0604020202020204" pitchFamily="34" charset="0"/>
                </a:endParaRPr>
              </a:p>
            </p:txBody>
          </p:sp>
          <p:sp>
            <p:nvSpPr>
              <p:cNvPr id="205" name="Freeform 116">
                <a:extLst>
                  <a:ext uri="{FF2B5EF4-FFF2-40B4-BE49-F238E27FC236}">
                    <a16:creationId xmlns:a16="http://schemas.microsoft.com/office/drawing/2014/main" id="{1248F604-BB14-EA29-A70B-3E5FBDDF6445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1881" y="1225"/>
                <a:ext cx="47" cy="17"/>
              </a:xfrm>
              <a:custGeom>
                <a:avLst/>
                <a:gdLst>
                  <a:gd name="T0" fmla="*/ 0 w 47"/>
                  <a:gd name="T1" fmla="*/ 6 h 17"/>
                  <a:gd name="T2" fmla="*/ 47 w 47"/>
                  <a:gd name="T3" fmla="*/ 17 h 17"/>
                  <a:gd name="T4" fmla="*/ 47 w 47"/>
                  <a:gd name="T5" fmla="*/ 11 h 17"/>
                  <a:gd name="T6" fmla="*/ 0 w 47"/>
                  <a:gd name="T7" fmla="*/ 0 h 17"/>
                  <a:gd name="T8" fmla="*/ 0 w 47"/>
                  <a:gd name="T9" fmla="*/ 6 h 17"/>
                  <a:gd name="T10" fmla="*/ 0 w 47"/>
                  <a:gd name="T11" fmla="*/ 6 h 17"/>
                  <a:gd name="T12" fmla="*/ 0 60000 65536"/>
                  <a:gd name="T13" fmla="*/ 0 60000 65536"/>
                  <a:gd name="T14" fmla="*/ 0 60000 65536"/>
                  <a:gd name="T15" fmla="*/ 0 60000 65536"/>
                  <a:gd name="T16" fmla="*/ 0 60000 65536"/>
                  <a:gd name="T17" fmla="*/ 0 60000 65536"/>
                  <a:gd name="T18" fmla="*/ 0 w 47"/>
                  <a:gd name="T19" fmla="*/ 0 h 17"/>
                  <a:gd name="T20" fmla="*/ 47 w 47"/>
                  <a:gd name="T21" fmla="*/ 17 h 17"/>
                </a:gdLst>
                <a:ahLst/>
                <a:cxnLst>
                  <a:cxn ang="T12">
                    <a:pos x="T0" y="T1"/>
                  </a:cxn>
                  <a:cxn ang="T13">
                    <a:pos x="T2" y="T3"/>
                  </a:cxn>
                  <a:cxn ang="T14">
                    <a:pos x="T4" y="T5"/>
                  </a:cxn>
                  <a:cxn ang="T15">
                    <a:pos x="T6" y="T7"/>
                  </a:cxn>
                  <a:cxn ang="T16">
                    <a:pos x="T8" y="T9"/>
                  </a:cxn>
                  <a:cxn ang="T17">
                    <a:pos x="T10" y="T11"/>
                  </a:cxn>
                </a:cxnLst>
                <a:rect l="T18" t="T19" r="T20" b="T21"/>
                <a:pathLst>
                  <a:path w="47" h="17">
                    <a:moveTo>
                      <a:pt x="0" y="6"/>
                    </a:moveTo>
                    <a:lnTo>
                      <a:pt x="47" y="17"/>
                    </a:lnTo>
                    <a:lnTo>
                      <a:pt x="47" y="11"/>
                    </a:lnTo>
                    <a:lnTo>
                      <a:pt x="0" y="0"/>
                    </a:lnTo>
                    <a:lnTo>
                      <a:pt x="0" y="6"/>
                    </a:lnTo>
                  </a:path>
                </a:pathLst>
              </a:custGeom>
              <a:noFill/>
              <a:ln w="0">
                <a:solidFill>
                  <a:srgbClr val="000000"/>
                </a:soli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 marL="0" marR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GB" sz="900" b="0" i="0" u="none" strike="noStrike" kern="1200" cap="none" spc="0" normalizeH="0" baseline="0" noProof="0">
                  <a:ln>
                    <a:noFill/>
                  </a:ln>
                  <a:solidFill>
                    <a:srgbClr val="38484E"/>
                  </a:solidFill>
                  <a:effectLst/>
                  <a:uLnTx/>
                  <a:uFillTx/>
                  <a:latin typeface="Roboto" panose="02000000000000000000" pitchFamily="2" charset="0"/>
                  <a:ea typeface="Roboto" panose="02000000000000000000" pitchFamily="2" charset="0"/>
                  <a:cs typeface="Arial" panose="020B0604020202020204" pitchFamily="34" charset="0"/>
                </a:endParaRPr>
              </a:p>
            </p:txBody>
          </p:sp>
          <p:sp>
            <p:nvSpPr>
              <p:cNvPr id="206" name="Freeform 117">
                <a:extLst>
                  <a:ext uri="{FF2B5EF4-FFF2-40B4-BE49-F238E27FC236}">
                    <a16:creationId xmlns:a16="http://schemas.microsoft.com/office/drawing/2014/main" id="{8DE584A1-89E0-1437-4F9F-0F538D9922D3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1881" y="1242"/>
                <a:ext cx="47" cy="11"/>
              </a:xfrm>
              <a:custGeom>
                <a:avLst/>
                <a:gdLst>
                  <a:gd name="T0" fmla="*/ 47 w 47"/>
                  <a:gd name="T1" fmla="*/ 0 h 11"/>
                  <a:gd name="T2" fmla="*/ 0 w 47"/>
                  <a:gd name="T3" fmla="*/ 11 h 11"/>
                  <a:gd name="T4" fmla="*/ 0 w 47"/>
                  <a:gd name="T5" fmla="*/ 11 h 11"/>
                  <a:gd name="T6" fmla="*/ 47 w 47"/>
                  <a:gd name="T7" fmla="*/ 0 h 11"/>
                  <a:gd name="T8" fmla="*/ 47 w 47"/>
                  <a:gd name="T9" fmla="*/ 0 h 11"/>
                  <a:gd name="T10" fmla="*/ 47 w 47"/>
                  <a:gd name="T11" fmla="*/ 0 h 11"/>
                  <a:gd name="T12" fmla="*/ 0 60000 65536"/>
                  <a:gd name="T13" fmla="*/ 0 60000 65536"/>
                  <a:gd name="T14" fmla="*/ 0 60000 65536"/>
                  <a:gd name="T15" fmla="*/ 0 60000 65536"/>
                  <a:gd name="T16" fmla="*/ 0 60000 65536"/>
                  <a:gd name="T17" fmla="*/ 0 60000 65536"/>
                  <a:gd name="T18" fmla="*/ 0 w 47"/>
                  <a:gd name="T19" fmla="*/ 0 h 11"/>
                  <a:gd name="T20" fmla="*/ 47 w 47"/>
                  <a:gd name="T21" fmla="*/ 11 h 11"/>
                </a:gdLst>
                <a:ahLst/>
                <a:cxnLst>
                  <a:cxn ang="T12">
                    <a:pos x="T0" y="T1"/>
                  </a:cxn>
                  <a:cxn ang="T13">
                    <a:pos x="T2" y="T3"/>
                  </a:cxn>
                  <a:cxn ang="T14">
                    <a:pos x="T4" y="T5"/>
                  </a:cxn>
                  <a:cxn ang="T15">
                    <a:pos x="T6" y="T7"/>
                  </a:cxn>
                  <a:cxn ang="T16">
                    <a:pos x="T8" y="T9"/>
                  </a:cxn>
                  <a:cxn ang="T17">
                    <a:pos x="T10" y="T11"/>
                  </a:cxn>
                </a:cxnLst>
                <a:rect l="T18" t="T19" r="T20" b="T21"/>
                <a:pathLst>
                  <a:path w="47" h="11">
                    <a:moveTo>
                      <a:pt x="47" y="0"/>
                    </a:moveTo>
                    <a:lnTo>
                      <a:pt x="0" y="11"/>
                    </a:lnTo>
                    <a:lnTo>
                      <a:pt x="47" y="0"/>
                    </a:lnTo>
                    <a:close/>
                  </a:path>
                </a:pathLst>
              </a:custGeom>
              <a:solidFill>
                <a:srgbClr val="FFE600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 marL="0" marR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GB" sz="900" b="0" i="0" u="none" strike="noStrike" kern="1200" cap="none" spc="0" normalizeH="0" baseline="0" noProof="0">
                  <a:ln>
                    <a:noFill/>
                  </a:ln>
                  <a:solidFill>
                    <a:srgbClr val="38484E"/>
                  </a:solidFill>
                  <a:effectLst/>
                  <a:uLnTx/>
                  <a:uFillTx/>
                  <a:latin typeface="Roboto" panose="02000000000000000000" pitchFamily="2" charset="0"/>
                  <a:ea typeface="Roboto" panose="02000000000000000000" pitchFamily="2" charset="0"/>
                  <a:cs typeface="Arial" panose="020B0604020202020204" pitchFamily="34" charset="0"/>
                </a:endParaRPr>
              </a:p>
            </p:txBody>
          </p:sp>
          <p:sp>
            <p:nvSpPr>
              <p:cNvPr id="207" name="Freeform 118">
                <a:extLst>
                  <a:ext uri="{FF2B5EF4-FFF2-40B4-BE49-F238E27FC236}">
                    <a16:creationId xmlns:a16="http://schemas.microsoft.com/office/drawing/2014/main" id="{C342FABD-5A7B-8936-D535-D88B46C57C29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1881" y="1242"/>
                <a:ext cx="47" cy="11"/>
              </a:xfrm>
              <a:custGeom>
                <a:avLst/>
                <a:gdLst>
                  <a:gd name="T0" fmla="*/ 47 w 47"/>
                  <a:gd name="T1" fmla="*/ 0 h 11"/>
                  <a:gd name="T2" fmla="*/ 0 w 47"/>
                  <a:gd name="T3" fmla="*/ 11 h 11"/>
                  <a:gd name="T4" fmla="*/ 0 w 47"/>
                  <a:gd name="T5" fmla="*/ 11 h 11"/>
                  <a:gd name="T6" fmla="*/ 47 w 47"/>
                  <a:gd name="T7" fmla="*/ 0 h 11"/>
                  <a:gd name="T8" fmla="*/ 47 w 47"/>
                  <a:gd name="T9" fmla="*/ 0 h 11"/>
                  <a:gd name="T10" fmla="*/ 47 w 47"/>
                  <a:gd name="T11" fmla="*/ 0 h 11"/>
                  <a:gd name="T12" fmla="*/ 0 60000 65536"/>
                  <a:gd name="T13" fmla="*/ 0 60000 65536"/>
                  <a:gd name="T14" fmla="*/ 0 60000 65536"/>
                  <a:gd name="T15" fmla="*/ 0 60000 65536"/>
                  <a:gd name="T16" fmla="*/ 0 60000 65536"/>
                  <a:gd name="T17" fmla="*/ 0 60000 65536"/>
                  <a:gd name="T18" fmla="*/ 0 w 47"/>
                  <a:gd name="T19" fmla="*/ 0 h 11"/>
                  <a:gd name="T20" fmla="*/ 47 w 47"/>
                  <a:gd name="T21" fmla="*/ 11 h 11"/>
                </a:gdLst>
                <a:ahLst/>
                <a:cxnLst>
                  <a:cxn ang="T12">
                    <a:pos x="T0" y="T1"/>
                  </a:cxn>
                  <a:cxn ang="T13">
                    <a:pos x="T2" y="T3"/>
                  </a:cxn>
                  <a:cxn ang="T14">
                    <a:pos x="T4" y="T5"/>
                  </a:cxn>
                  <a:cxn ang="T15">
                    <a:pos x="T6" y="T7"/>
                  </a:cxn>
                  <a:cxn ang="T16">
                    <a:pos x="T8" y="T9"/>
                  </a:cxn>
                  <a:cxn ang="T17">
                    <a:pos x="T10" y="T11"/>
                  </a:cxn>
                </a:cxnLst>
                <a:rect l="T18" t="T19" r="T20" b="T21"/>
                <a:pathLst>
                  <a:path w="47" h="11">
                    <a:moveTo>
                      <a:pt x="47" y="0"/>
                    </a:moveTo>
                    <a:lnTo>
                      <a:pt x="0" y="11"/>
                    </a:lnTo>
                    <a:lnTo>
                      <a:pt x="47" y="0"/>
                    </a:lnTo>
                  </a:path>
                </a:pathLst>
              </a:custGeom>
              <a:noFill/>
              <a:ln w="0">
                <a:solidFill>
                  <a:srgbClr val="000000"/>
                </a:soli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 marL="0" marR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GB" sz="900" b="0" i="0" u="none" strike="noStrike" kern="1200" cap="none" spc="0" normalizeH="0" baseline="0" noProof="0">
                  <a:ln>
                    <a:noFill/>
                  </a:ln>
                  <a:solidFill>
                    <a:srgbClr val="38484E"/>
                  </a:solidFill>
                  <a:effectLst/>
                  <a:uLnTx/>
                  <a:uFillTx/>
                  <a:latin typeface="Roboto" panose="02000000000000000000" pitchFamily="2" charset="0"/>
                  <a:ea typeface="Roboto" panose="02000000000000000000" pitchFamily="2" charset="0"/>
                  <a:cs typeface="Arial" panose="020B0604020202020204" pitchFamily="34" charset="0"/>
                </a:endParaRPr>
              </a:p>
            </p:txBody>
          </p:sp>
          <p:sp>
            <p:nvSpPr>
              <p:cNvPr id="208" name="Freeform 119">
                <a:extLst>
                  <a:ext uri="{FF2B5EF4-FFF2-40B4-BE49-F238E27FC236}">
                    <a16:creationId xmlns:a16="http://schemas.microsoft.com/office/drawing/2014/main" id="{817F88DB-A88D-1C1B-B8B8-A431B9FBC6C8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1839" y="1264"/>
                <a:ext cx="83" cy="1"/>
              </a:xfrm>
              <a:custGeom>
                <a:avLst/>
                <a:gdLst>
                  <a:gd name="T0" fmla="*/ 83 w 83"/>
                  <a:gd name="T1" fmla="*/ 0 h 1"/>
                  <a:gd name="T2" fmla="*/ 0 w 83"/>
                  <a:gd name="T3" fmla="*/ 0 h 1"/>
                  <a:gd name="T4" fmla="*/ 0 w 83"/>
                  <a:gd name="T5" fmla="*/ 0 h 1"/>
                  <a:gd name="T6" fmla="*/ 83 w 83"/>
                  <a:gd name="T7" fmla="*/ 0 h 1"/>
                  <a:gd name="T8" fmla="*/ 83 w 83"/>
                  <a:gd name="T9" fmla="*/ 0 h 1"/>
                  <a:gd name="T10" fmla="*/ 83 w 83"/>
                  <a:gd name="T11" fmla="*/ 0 h 1"/>
                  <a:gd name="T12" fmla="*/ 0 60000 65536"/>
                  <a:gd name="T13" fmla="*/ 0 60000 65536"/>
                  <a:gd name="T14" fmla="*/ 0 60000 65536"/>
                  <a:gd name="T15" fmla="*/ 0 60000 65536"/>
                  <a:gd name="T16" fmla="*/ 0 60000 65536"/>
                  <a:gd name="T17" fmla="*/ 0 60000 65536"/>
                  <a:gd name="T18" fmla="*/ 0 w 83"/>
                  <a:gd name="T19" fmla="*/ 0 h 1"/>
                  <a:gd name="T20" fmla="*/ 83 w 83"/>
                  <a:gd name="T21" fmla="*/ 1 h 1"/>
                </a:gdLst>
                <a:ahLst/>
                <a:cxnLst>
                  <a:cxn ang="T12">
                    <a:pos x="T0" y="T1"/>
                  </a:cxn>
                  <a:cxn ang="T13">
                    <a:pos x="T2" y="T3"/>
                  </a:cxn>
                  <a:cxn ang="T14">
                    <a:pos x="T4" y="T5"/>
                  </a:cxn>
                  <a:cxn ang="T15">
                    <a:pos x="T6" y="T7"/>
                  </a:cxn>
                  <a:cxn ang="T16">
                    <a:pos x="T8" y="T9"/>
                  </a:cxn>
                  <a:cxn ang="T17">
                    <a:pos x="T10" y="T11"/>
                  </a:cxn>
                </a:cxnLst>
                <a:rect l="T18" t="T19" r="T20" b="T21"/>
                <a:pathLst>
                  <a:path w="83" h="1">
                    <a:moveTo>
                      <a:pt x="83" y="0"/>
                    </a:moveTo>
                    <a:lnTo>
                      <a:pt x="0" y="0"/>
                    </a:lnTo>
                    <a:lnTo>
                      <a:pt x="83" y="0"/>
                    </a:lnTo>
                    <a:close/>
                  </a:path>
                </a:pathLst>
              </a:custGeom>
              <a:solidFill>
                <a:srgbClr val="FFE600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 marL="0" marR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GB" sz="900" b="0" i="0" u="none" strike="noStrike" kern="1200" cap="none" spc="0" normalizeH="0" baseline="0" noProof="0">
                  <a:ln>
                    <a:noFill/>
                  </a:ln>
                  <a:solidFill>
                    <a:srgbClr val="38484E"/>
                  </a:solidFill>
                  <a:effectLst/>
                  <a:uLnTx/>
                  <a:uFillTx/>
                  <a:latin typeface="Roboto" panose="02000000000000000000" pitchFamily="2" charset="0"/>
                  <a:ea typeface="Roboto" panose="02000000000000000000" pitchFamily="2" charset="0"/>
                  <a:cs typeface="Arial" panose="020B0604020202020204" pitchFamily="34" charset="0"/>
                </a:endParaRPr>
              </a:p>
            </p:txBody>
          </p:sp>
          <p:sp>
            <p:nvSpPr>
              <p:cNvPr id="209" name="Freeform 120">
                <a:extLst>
                  <a:ext uri="{FF2B5EF4-FFF2-40B4-BE49-F238E27FC236}">
                    <a16:creationId xmlns:a16="http://schemas.microsoft.com/office/drawing/2014/main" id="{7B84299C-4DF4-793C-45B8-25ADFCCE1405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1839" y="1264"/>
                <a:ext cx="83" cy="1"/>
              </a:xfrm>
              <a:custGeom>
                <a:avLst/>
                <a:gdLst>
                  <a:gd name="T0" fmla="*/ 83 w 83"/>
                  <a:gd name="T1" fmla="*/ 0 h 1"/>
                  <a:gd name="T2" fmla="*/ 0 w 83"/>
                  <a:gd name="T3" fmla="*/ 0 h 1"/>
                  <a:gd name="T4" fmla="*/ 0 w 83"/>
                  <a:gd name="T5" fmla="*/ 0 h 1"/>
                  <a:gd name="T6" fmla="*/ 83 w 83"/>
                  <a:gd name="T7" fmla="*/ 0 h 1"/>
                  <a:gd name="T8" fmla="*/ 83 w 83"/>
                  <a:gd name="T9" fmla="*/ 0 h 1"/>
                  <a:gd name="T10" fmla="*/ 83 w 83"/>
                  <a:gd name="T11" fmla="*/ 0 h 1"/>
                  <a:gd name="T12" fmla="*/ 0 60000 65536"/>
                  <a:gd name="T13" fmla="*/ 0 60000 65536"/>
                  <a:gd name="T14" fmla="*/ 0 60000 65536"/>
                  <a:gd name="T15" fmla="*/ 0 60000 65536"/>
                  <a:gd name="T16" fmla="*/ 0 60000 65536"/>
                  <a:gd name="T17" fmla="*/ 0 60000 65536"/>
                  <a:gd name="T18" fmla="*/ 0 w 83"/>
                  <a:gd name="T19" fmla="*/ 0 h 1"/>
                  <a:gd name="T20" fmla="*/ 83 w 83"/>
                  <a:gd name="T21" fmla="*/ 1 h 1"/>
                </a:gdLst>
                <a:ahLst/>
                <a:cxnLst>
                  <a:cxn ang="T12">
                    <a:pos x="T0" y="T1"/>
                  </a:cxn>
                  <a:cxn ang="T13">
                    <a:pos x="T2" y="T3"/>
                  </a:cxn>
                  <a:cxn ang="T14">
                    <a:pos x="T4" y="T5"/>
                  </a:cxn>
                  <a:cxn ang="T15">
                    <a:pos x="T6" y="T7"/>
                  </a:cxn>
                  <a:cxn ang="T16">
                    <a:pos x="T8" y="T9"/>
                  </a:cxn>
                  <a:cxn ang="T17">
                    <a:pos x="T10" y="T11"/>
                  </a:cxn>
                </a:cxnLst>
                <a:rect l="T18" t="T19" r="T20" b="T21"/>
                <a:pathLst>
                  <a:path w="83" h="1">
                    <a:moveTo>
                      <a:pt x="83" y="0"/>
                    </a:moveTo>
                    <a:lnTo>
                      <a:pt x="0" y="0"/>
                    </a:lnTo>
                    <a:lnTo>
                      <a:pt x="83" y="0"/>
                    </a:lnTo>
                  </a:path>
                </a:pathLst>
              </a:custGeom>
              <a:noFill/>
              <a:ln w="0">
                <a:solidFill>
                  <a:srgbClr val="000000"/>
                </a:soli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 marL="0" marR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GB" sz="900" b="0" i="0" u="none" strike="noStrike" kern="1200" cap="none" spc="0" normalizeH="0" baseline="0" noProof="0">
                  <a:ln>
                    <a:noFill/>
                  </a:ln>
                  <a:solidFill>
                    <a:srgbClr val="38484E"/>
                  </a:solidFill>
                  <a:effectLst/>
                  <a:uLnTx/>
                  <a:uFillTx/>
                  <a:latin typeface="Roboto" panose="02000000000000000000" pitchFamily="2" charset="0"/>
                  <a:ea typeface="Roboto" panose="02000000000000000000" pitchFamily="2" charset="0"/>
                  <a:cs typeface="Arial" panose="020B0604020202020204" pitchFamily="34" charset="0"/>
                </a:endParaRPr>
              </a:p>
            </p:txBody>
          </p:sp>
          <p:sp>
            <p:nvSpPr>
              <p:cNvPr id="210" name="Freeform 121">
                <a:extLst>
                  <a:ext uri="{FF2B5EF4-FFF2-40B4-BE49-F238E27FC236}">
                    <a16:creationId xmlns:a16="http://schemas.microsoft.com/office/drawing/2014/main" id="{08D2B732-C7FA-4F75-F423-955C5955BFDE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1839" y="1214"/>
                <a:ext cx="83" cy="6"/>
              </a:xfrm>
              <a:custGeom>
                <a:avLst/>
                <a:gdLst>
                  <a:gd name="T0" fmla="*/ 83 w 83"/>
                  <a:gd name="T1" fmla="*/ 6 h 6"/>
                  <a:gd name="T2" fmla="*/ 0 w 83"/>
                  <a:gd name="T3" fmla="*/ 6 h 6"/>
                  <a:gd name="T4" fmla="*/ 0 w 83"/>
                  <a:gd name="T5" fmla="*/ 0 h 6"/>
                  <a:gd name="T6" fmla="*/ 83 w 83"/>
                  <a:gd name="T7" fmla="*/ 0 h 6"/>
                  <a:gd name="T8" fmla="*/ 83 w 83"/>
                  <a:gd name="T9" fmla="*/ 6 h 6"/>
                  <a:gd name="T10" fmla="*/ 83 w 83"/>
                  <a:gd name="T11" fmla="*/ 6 h 6"/>
                  <a:gd name="T12" fmla="*/ 0 60000 65536"/>
                  <a:gd name="T13" fmla="*/ 0 60000 65536"/>
                  <a:gd name="T14" fmla="*/ 0 60000 65536"/>
                  <a:gd name="T15" fmla="*/ 0 60000 65536"/>
                  <a:gd name="T16" fmla="*/ 0 60000 65536"/>
                  <a:gd name="T17" fmla="*/ 0 60000 65536"/>
                  <a:gd name="T18" fmla="*/ 0 w 83"/>
                  <a:gd name="T19" fmla="*/ 0 h 6"/>
                  <a:gd name="T20" fmla="*/ 83 w 83"/>
                  <a:gd name="T21" fmla="*/ 6 h 6"/>
                </a:gdLst>
                <a:ahLst/>
                <a:cxnLst>
                  <a:cxn ang="T12">
                    <a:pos x="T0" y="T1"/>
                  </a:cxn>
                  <a:cxn ang="T13">
                    <a:pos x="T2" y="T3"/>
                  </a:cxn>
                  <a:cxn ang="T14">
                    <a:pos x="T4" y="T5"/>
                  </a:cxn>
                  <a:cxn ang="T15">
                    <a:pos x="T6" y="T7"/>
                  </a:cxn>
                  <a:cxn ang="T16">
                    <a:pos x="T8" y="T9"/>
                  </a:cxn>
                  <a:cxn ang="T17">
                    <a:pos x="T10" y="T11"/>
                  </a:cxn>
                </a:cxnLst>
                <a:rect l="T18" t="T19" r="T20" b="T21"/>
                <a:pathLst>
                  <a:path w="83" h="6">
                    <a:moveTo>
                      <a:pt x="83" y="6"/>
                    </a:moveTo>
                    <a:lnTo>
                      <a:pt x="0" y="6"/>
                    </a:lnTo>
                    <a:lnTo>
                      <a:pt x="0" y="0"/>
                    </a:lnTo>
                    <a:lnTo>
                      <a:pt x="83" y="0"/>
                    </a:lnTo>
                    <a:lnTo>
                      <a:pt x="83" y="6"/>
                    </a:lnTo>
                    <a:close/>
                  </a:path>
                </a:pathLst>
              </a:custGeom>
              <a:solidFill>
                <a:srgbClr val="FFE600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 marL="0" marR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GB" sz="900" b="0" i="0" u="none" strike="noStrike" kern="1200" cap="none" spc="0" normalizeH="0" baseline="0" noProof="0">
                  <a:ln>
                    <a:noFill/>
                  </a:ln>
                  <a:solidFill>
                    <a:srgbClr val="38484E"/>
                  </a:solidFill>
                  <a:effectLst/>
                  <a:uLnTx/>
                  <a:uFillTx/>
                  <a:latin typeface="Roboto" panose="02000000000000000000" pitchFamily="2" charset="0"/>
                  <a:ea typeface="Roboto" panose="02000000000000000000" pitchFamily="2" charset="0"/>
                  <a:cs typeface="Arial" panose="020B0604020202020204" pitchFamily="34" charset="0"/>
                </a:endParaRPr>
              </a:p>
            </p:txBody>
          </p:sp>
          <p:sp>
            <p:nvSpPr>
              <p:cNvPr id="211" name="Freeform 122">
                <a:extLst>
                  <a:ext uri="{FF2B5EF4-FFF2-40B4-BE49-F238E27FC236}">
                    <a16:creationId xmlns:a16="http://schemas.microsoft.com/office/drawing/2014/main" id="{AD9B6344-E9A3-39A8-0BD3-8D6A5EFE985B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1839" y="1214"/>
                <a:ext cx="83" cy="6"/>
              </a:xfrm>
              <a:custGeom>
                <a:avLst/>
                <a:gdLst>
                  <a:gd name="T0" fmla="*/ 83 w 83"/>
                  <a:gd name="T1" fmla="*/ 6 h 6"/>
                  <a:gd name="T2" fmla="*/ 0 w 83"/>
                  <a:gd name="T3" fmla="*/ 6 h 6"/>
                  <a:gd name="T4" fmla="*/ 0 w 83"/>
                  <a:gd name="T5" fmla="*/ 0 h 6"/>
                  <a:gd name="T6" fmla="*/ 83 w 83"/>
                  <a:gd name="T7" fmla="*/ 0 h 6"/>
                  <a:gd name="T8" fmla="*/ 83 w 83"/>
                  <a:gd name="T9" fmla="*/ 6 h 6"/>
                  <a:gd name="T10" fmla="*/ 83 w 83"/>
                  <a:gd name="T11" fmla="*/ 6 h 6"/>
                  <a:gd name="T12" fmla="*/ 0 60000 65536"/>
                  <a:gd name="T13" fmla="*/ 0 60000 65536"/>
                  <a:gd name="T14" fmla="*/ 0 60000 65536"/>
                  <a:gd name="T15" fmla="*/ 0 60000 65536"/>
                  <a:gd name="T16" fmla="*/ 0 60000 65536"/>
                  <a:gd name="T17" fmla="*/ 0 60000 65536"/>
                  <a:gd name="T18" fmla="*/ 0 w 83"/>
                  <a:gd name="T19" fmla="*/ 0 h 6"/>
                  <a:gd name="T20" fmla="*/ 83 w 83"/>
                  <a:gd name="T21" fmla="*/ 6 h 6"/>
                </a:gdLst>
                <a:ahLst/>
                <a:cxnLst>
                  <a:cxn ang="T12">
                    <a:pos x="T0" y="T1"/>
                  </a:cxn>
                  <a:cxn ang="T13">
                    <a:pos x="T2" y="T3"/>
                  </a:cxn>
                  <a:cxn ang="T14">
                    <a:pos x="T4" y="T5"/>
                  </a:cxn>
                  <a:cxn ang="T15">
                    <a:pos x="T6" y="T7"/>
                  </a:cxn>
                  <a:cxn ang="T16">
                    <a:pos x="T8" y="T9"/>
                  </a:cxn>
                  <a:cxn ang="T17">
                    <a:pos x="T10" y="T11"/>
                  </a:cxn>
                </a:cxnLst>
                <a:rect l="T18" t="T19" r="T20" b="T21"/>
                <a:pathLst>
                  <a:path w="83" h="6">
                    <a:moveTo>
                      <a:pt x="83" y="6"/>
                    </a:moveTo>
                    <a:lnTo>
                      <a:pt x="0" y="6"/>
                    </a:lnTo>
                    <a:lnTo>
                      <a:pt x="0" y="0"/>
                    </a:lnTo>
                    <a:lnTo>
                      <a:pt x="83" y="0"/>
                    </a:lnTo>
                    <a:lnTo>
                      <a:pt x="83" y="6"/>
                    </a:lnTo>
                  </a:path>
                </a:pathLst>
              </a:custGeom>
              <a:noFill/>
              <a:ln w="0">
                <a:solidFill>
                  <a:srgbClr val="000000"/>
                </a:soli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 marL="0" marR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GB" sz="900" b="0" i="0" u="none" strike="noStrike" kern="1200" cap="none" spc="0" normalizeH="0" baseline="0" noProof="0">
                  <a:ln>
                    <a:noFill/>
                  </a:ln>
                  <a:solidFill>
                    <a:srgbClr val="38484E"/>
                  </a:solidFill>
                  <a:effectLst/>
                  <a:uLnTx/>
                  <a:uFillTx/>
                  <a:latin typeface="Roboto" panose="02000000000000000000" pitchFamily="2" charset="0"/>
                  <a:ea typeface="Roboto" panose="02000000000000000000" pitchFamily="2" charset="0"/>
                  <a:cs typeface="Arial" panose="020B0604020202020204" pitchFamily="34" charset="0"/>
                </a:endParaRPr>
              </a:p>
            </p:txBody>
          </p:sp>
          <p:sp>
            <p:nvSpPr>
              <p:cNvPr id="212" name="Freeform 123">
                <a:extLst>
                  <a:ext uri="{FF2B5EF4-FFF2-40B4-BE49-F238E27FC236}">
                    <a16:creationId xmlns:a16="http://schemas.microsoft.com/office/drawing/2014/main" id="{8E518378-61AA-B65E-94AB-B1E6EE83DE07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1833" y="1197"/>
                <a:ext cx="101" cy="90"/>
              </a:xfrm>
              <a:custGeom>
                <a:avLst/>
                <a:gdLst>
                  <a:gd name="T0" fmla="*/ 48 w 101"/>
                  <a:gd name="T1" fmla="*/ 0 h 90"/>
                  <a:gd name="T2" fmla="*/ 30 w 101"/>
                  <a:gd name="T3" fmla="*/ 6 h 90"/>
                  <a:gd name="T4" fmla="*/ 18 w 101"/>
                  <a:gd name="T5" fmla="*/ 12 h 90"/>
                  <a:gd name="T6" fmla="*/ 6 w 101"/>
                  <a:gd name="T7" fmla="*/ 28 h 90"/>
                  <a:gd name="T8" fmla="*/ 0 w 101"/>
                  <a:gd name="T9" fmla="*/ 45 h 90"/>
                  <a:gd name="T10" fmla="*/ 6 w 101"/>
                  <a:gd name="T11" fmla="*/ 62 h 90"/>
                  <a:gd name="T12" fmla="*/ 18 w 101"/>
                  <a:gd name="T13" fmla="*/ 79 h 90"/>
                  <a:gd name="T14" fmla="*/ 30 w 101"/>
                  <a:gd name="T15" fmla="*/ 84 h 90"/>
                  <a:gd name="T16" fmla="*/ 48 w 101"/>
                  <a:gd name="T17" fmla="*/ 90 h 90"/>
                  <a:gd name="T18" fmla="*/ 71 w 101"/>
                  <a:gd name="T19" fmla="*/ 84 h 90"/>
                  <a:gd name="T20" fmla="*/ 83 w 101"/>
                  <a:gd name="T21" fmla="*/ 79 h 90"/>
                  <a:gd name="T22" fmla="*/ 95 w 101"/>
                  <a:gd name="T23" fmla="*/ 62 h 90"/>
                  <a:gd name="T24" fmla="*/ 101 w 101"/>
                  <a:gd name="T25" fmla="*/ 45 h 90"/>
                  <a:gd name="T26" fmla="*/ 95 w 101"/>
                  <a:gd name="T27" fmla="*/ 28 h 90"/>
                  <a:gd name="T28" fmla="*/ 83 w 101"/>
                  <a:gd name="T29" fmla="*/ 12 h 90"/>
                  <a:gd name="T30" fmla="*/ 71 w 101"/>
                  <a:gd name="T31" fmla="*/ 6 h 90"/>
                  <a:gd name="T32" fmla="*/ 48 w 101"/>
                  <a:gd name="T33" fmla="*/ 0 h 90"/>
                  <a:gd name="T34" fmla="*/ 48 w 101"/>
                  <a:gd name="T35" fmla="*/ 0 h 90"/>
                  <a:gd name="T36" fmla="*/ 48 w 101"/>
                  <a:gd name="T37" fmla="*/ 84 h 90"/>
                  <a:gd name="T38" fmla="*/ 30 w 101"/>
                  <a:gd name="T39" fmla="*/ 84 h 90"/>
                  <a:gd name="T40" fmla="*/ 18 w 101"/>
                  <a:gd name="T41" fmla="*/ 73 h 90"/>
                  <a:gd name="T42" fmla="*/ 12 w 101"/>
                  <a:gd name="T43" fmla="*/ 62 h 90"/>
                  <a:gd name="T44" fmla="*/ 6 w 101"/>
                  <a:gd name="T45" fmla="*/ 45 h 90"/>
                  <a:gd name="T46" fmla="*/ 12 w 101"/>
                  <a:gd name="T47" fmla="*/ 28 h 90"/>
                  <a:gd name="T48" fmla="*/ 18 w 101"/>
                  <a:gd name="T49" fmla="*/ 17 h 90"/>
                  <a:gd name="T50" fmla="*/ 30 w 101"/>
                  <a:gd name="T51" fmla="*/ 6 h 90"/>
                  <a:gd name="T52" fmla="*/ 48 w 101"/>
                  <a:gd name="T53" fmla="*/ 0 h 90"/>
                  <a:gd name="T54" fmla="*/ 66 w 101"/>
                  <a:gd name="T55" fmla="*/ 6 h 90"/>
                  <a:gd name="T56" fmla="*/ 83 w 101"/>
                  <a:gd name="T57" fmla="*/ 17 h 90"/>
                  <a:gd name="T58" fmla="*/ 89 w 101"/>
                  <a:gd name="T59" fmla="*/ 28 h 90"/>
                  <a:gd name="T60" fmla="*/ 95 w 101"/>
                  <a:gd name="T61" fmla="*/ 45 h 90"/>
                  <a:gd name="T62" fmla="*/ 89 w 101"/>
                  <a:gd name="T63" fmla="*/ 62 h 90"/>
                  <a:gd name="T64" fmla="*/ 83 w 101"/>
                  <a:gd name="T65" fmla="*/ 73 h 90"/>
                  <a:gd name="T66" fmla="*/ 66 w 101"/>
                  <a:gd name="T67" fmla="*/ 84 h 90"/>
                  <a:gd name="T68" fmla="*/ 48 w 101"/>
                  <a:gd name="T69" fmla="*/ 84 h 90"/>
                  <a:gd name="T70" fmla="*/ 48 w 101"/>
                  <a:gd name="T71" fmla="*/ 84 h 90"/>
                  <a:gd name="T72" fmla="*/ 0 60000 65536"/>
                  <a:gd name="T73" fmla="*/ 0 60000 65536"/>
                  <a:gd name="T74" fmla="*/ 0 60000 65536"/>
                  <a:gd name="T75" fmla="*/ 0 60000 65536"/>
                  <a:gd name="T76" fmla="*/ 0 60000 65536"/>
                  <a:gd name="T77" fmla="*/ 0 60000 65536"/>
                  <a:gd name="T78" fmla="*/ 0 60000 65536"/>
                  <a:gd name="T79" fmla="*/ 0 60000 65536"/>
                  <a:gd name="T80" fmla="*/ 0 60000 65536"/>
                  <a:gd name="T81" fmla="*/ 0 60000 65536"/>
                  <a:gd name="T82" fmla="*/ 0 60000 65536"/>
                  <a:gd name="T83" fmla="*/ 0 60000 65536"/>
                  <a:gd name="T84" fmla="*/ 0 60000 65536"/>
                  <a:gd name="T85" fmla="*/ 0 60000 65536"/>
                  <a:gd name="T86" fmla="*/ 0 60000 65536"/>
                  <a:gd name="T87" fmla="*/ 0 60000 65536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w 101"/>
                  <a:gd name="T109" fmla="*/ 0 h 90"/>
                  <a:gd name="T110" fmla="*/ 101 w 101"/>
                  <a:gd name="T111" fmla="*/ 90 h 90"/>
                </a:gdLst>
                <a:ahLst/>
                <a:cxnLst>
                  <a:cxn ang="T72">
                    <a:pos x="T0" y="T1"/>
                  </a:cxn>
                  <a:cxn ang="T73">
                    <a:pos x="T2" y="T3"/>
                  </a:cxn>
                  <a:cxn ang="T74">
                    <a:pos x="T4" y="T5"/>
                  </a:cxn>
                  <a:cxn ang="T75">
                    <a:pos x="T6" y="T7"/>
                  </a:cxn>
                  <a:cxn ang="T76">
                    <a:pos x="T8" y="T9"/>
                  </a:cxn>
                  <a:cxn ang="T77">
                    <a:pos x="T10" y="T11"/>
                  </a:cxn>
                  <a:cxn ang="T78">
                    <a:pos x="T12" y="T13"/>
                  </a:cxn>
                  <a:cxn ang="T79">
                    <a:pos x="T14" y="T15"/>
                  </a:cxn>
                  <a:cxn ang="T80">
                    <a:pos x="T16" y="T17"/>
                  </a:cxn>
                  <a:cxn ang="T81">
                    <a:pos x="T18" y="T19"/>
                  </a:cxn>
                  <a:cxn ang="T82">
                    <a:pos x="T20" y="T21"/>
                  </a:cxn>
                  <a:cxn ang="T83">
                    <a:pos x="T22" y="T23"/>
                  </a:cxn>
                  <a:cxn ang="T84">
                    <a:pos x="T24" y="T25"/>
                  </a:cxn>
                  <a:cxn ang="T85">
                    <a:pos x="T26" y="T27"/>
                  </a:cxn>
                  <a:cxn ang="T86">
                    <a:pos x="T28" y="T29"/>
                  </a:cxn>
                  <a:cxn ang="T87">
                    <a:pos x="T30" y="T31"/>
                  </a:cxn>
                  <a:cxn ang="T88">
                    <a:pos x="T32" y="T33"/>
                  </a:cxn>
                  <a:cxn ang="T89">
                    <a:pos x="T34" y="T35"/>
                  </a:cxn>
                  <a:cxn ang="T90">
                    <a:pos x="T36" y="T37"/>
                  </a:cxn>
                  <a:cxn ang="T91">
                    <a:pos x="T38" y="T39"/>
                  </a:cxn>
                  <a:cxn ang="T92">
                    <a:pos x="T40" y="T41"/>
                  </a:cxn>
                  <a:cxn ang="T93">
                    <a:pos x="T42" y="T43"/>
                  </a:cxn>
                  <a:cxn ang="T94">
                    <a:pos x="T44" y="T45"/>
                  </a:cxn>
                  <a:cxn ang="T95">
                    <a:pos x="T46" y="T47"/>
                  </a:cxn>
                  <a:cxn ang="T96">
                    <a:pos x="T48" y="T49"/>
                  </a:cxn>
                  <a:cxn ang="T97">
                    <a:pos x="T50" y="T51"/>
                  </a:cxn>
                  <a:cxn ang="T98">
                    <a:pos x="T52" y="T53"/>
                  </a:cxn>
                  <a:cxn ang="T99">
                    <a:pos x="T54" y="T55"/>
                  </a:cxn>
                  <a:cxn ang="T100">
                    <a:pos x="T56" y="T57"/>
                  </a:cxn>
                  <a:cxn ang="T101">
                    <a:pos x="T58" y="T59"/>
                  </a:cxn>
                  <a:cxn ang="T102">
                    <a:pos x="T60" y="T61"/>
                  </a:cxn>
                  <a:cxn ang="T103">
                    <a:pos x="T62" y="T63"/>
                  </a:cxn>
                  <a:cxn ang="T104">
                    <a:pos x="T64" y="T65"/>
                  </a:cxn>
                  <a:cxn ang="T105">
                    <a:pos x="T66" y="T67"/>
                  </a:cxn>
                  <a:cxn ang="T106">
                    <a:pos x="T68" y="T69"/>
                  </a:cxn>
                  <a:cxn ang="T107">
                    <a:pos x="T70" y="T71"/>
                  </a:cxn>
                </a:cxnLst>
                <a:rect l="T108" t="T109" r="T110" b="T111"/>
                <a:pathLst>
                  <a:path w="101" h="90">
                    <a:moveTo>
                      <a:pt x="48" y="0"/>
                    </a:moveTo>
                    <a:lnTo>
                      <a:pt x="30" y="6"/>
                    </a:lnTo>
                    <a:lnTo>
                      <a:pt x="18" y="12"/>
                    </a:lnTo>
                    <a:lnTo>
                      <a:pt x="6" y="28"/>
                    </a:lnTo>
                    <a:lnTo>
                      <a:pt x="0" y="45"/>
                    </a:lnTo>
                    <a:lnTo>
                      <a:pt x="6" y="62"/>
                    </a:lnTo>
                    <a:lnTo>
                      <a:pt x="18" y="79"/>
                    </a:lnTo>
                    <a:lnTo>
                      <a:pt x="30" y="84"/>
                    </a:lnTo>
                    <a:lnTo>
                      <a:pt x="48" y="90"/>
                    </a:lnTo>
                    <a:lnTo>
                      <a:pt x="71" y="84"/>
                    </a:lnTo>
                    <a:lnTo>
                      <a:pt x="83" y="79"/>
                    </a:lnTo>
                    <a:lnTo>
                      <a:pt x="95" y="62"/>
                    </a:lnTo>
                    <a:lnTo>
                      <a:pt x="101" y="45"/>
                    </a:lnTo>
                    <a:lnTo>
                      <a:pt x="95" y="28"/>
                    </a:lnTo>
                    <a:lnTo>
                      <a:pt x="83" y="12"/>
                    </a:lnTo>
                    <a:lnTo>
                      <a:pt x="71" y="6"/>
                    </a:lnTo>
                    <a:lnTo>
                      <a:pt x="48" y="0"/>
                    </a:lnTo>
                    <a:close/>
                    <a:moveTo>
                      <a:pt x="48" y="84"/>
                    </a:moveTo>
                    <a:lnTo>
                      <a:pt x="30" y="84"/>
                    </a:lnTo>
                    <a:lnTo>
                      <a:pt x="18" y="73"/>
                    </a:lnTo>
                    <a:lnTo>
                      <a:pt x="12" y="62"/>
                    </a:lnTo>
                    <a:lnTo>
                      <a:pt x="6" y="45"/>
                    </a:lnTo>
                    <a:lnTo>
                      <a:pt x="12" y="28"/>
                    </a:lnTo>
                    <a:lnTo>
                      <a:pt x="18" y="17"/>
                    </a:lnTo>
                    <a:lnTo>
                      <a:pt x="30" y="6"/>
                    </a:lnTo>
                    <a:lnTo>
                      <a:pt x="48" y="0"/>
                    </a:lnTo>
                    <a:lnTo>
                      <a:pt x="66" y="6"/>
                    </a:lnTo>
                    <a:lnTo>
                      <a:pt x="83" y="17"/>
                    </a:lnTo>
                    <a:lnTo>
                      <a:pt x="89" y="28"/>
                    </a:lnTo>
                    <a:lnTo>
                      <a:pt x="95" y="45"/>
                    </a:lnTo>
                    <a:lnTo>
                      <a:pt x="89" y="62"/>
                    </a:lnTo>
                    <a:lnTo>
                      <a:pt x="83" y="73"/>
                    </a:lnTo>
                    <a:lnTo>
                      <a:pt x="66" y="84"/>
                    </a:lnTo>
                    <a:lnTo>
                      <a:pt x="48" y="84"/>
                    </a:lnTo>
                    <a:close/>
                  </a:path>
                </a:pathLst>
              </a:custGeom>
              <a:solidFill>
                <a:srgbClr val="FFE600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 marL="0" marR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GB" sz="900" b="0" i="0" u="none" strike="noStrike" kern="1200" cap="none" spc="0" normalizeH="0" baseline="0" noProof="0">
                  <a:ln>
                    <a:noFill/>
                  </a:ln>
                  <a:solidFill>
                    <a:srgbClr val="38484E"/>
                  </a:solidFill>
                  <a:effectLst/>
                  <a:uLnTx/>
                  <a:uFillTx/>
                  <a:latin typeface="Roboto" panose="02000000000000000000" pitchFamily="2" charset="0"/>
                  <a:ea typeface="Roboto" panose="02000000000000000000" pitchFamily="2" charset="0"/>
                  <a:cs typeface="Arial" panose="020B0604020202020204" pitchFamily="34" charset="0"/>
                </a:endParaRPr>
              </a:p>
            </p:txBody>
          </p:sp>
          <p:sp>
            <p:nvSpPr>
              <p:cNvPr id="213" name="Freeform 124">
                <a:extLst>
                  <a:ext uri="{FF2B5EF4-FFF2-40B4-BE49-F238E27FC236}">
                    <a16:creationId xmlns:a16="http://schemas.microsoft.com/office/drawing/2014/main" id="{7155409B-D21B-0111-9F88-58207C22F225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1833" y="1197"/>
                <a:ext cx="101" cy="90"/>
              </a:xfrm>
              <a:custGeom>
                <a:avLst/>
                <a:gdLst>
                  <a:gd name="T0" fmla="*/ 48 w 101"/>
                  <a:gd name="T1" fmla="*/ 0 h 90"/>
                  <a:gd name="T2" fmla="*/ 30 w 101"/>
                  <a:gd name="T3" fmla="*/ 6 h 90"/>
                  <a:gd name="T4" fmla="*/ 18 w 101"/>
                  <a:gd name="T5" fmla="*/ 12 h 90"/>
                  <a:gd name="T6" fmla="*/ 6 w 101"/>
                  <a:gd name="T7" fmla="*/ 28 h 90"/>
                  <a:gd name="T8" fmla="*/ 0 w 101"/>
                  <a:gd name="T9" fmla="*/ 45 h 90"/>
                  <a:gd name="T10" fmla="*/ 6 w 101"/>
                  <a:gd name="T11" fmla="*/ 62 h 90"/>
                  <a:gd name="T12" fmla="*/ 18 w 101"/>
                  <a:gd name="T13" fmla="*/ 79 h 90"/>
                  <a:gd name="T14" fmla="*/ 30 w 101"/>
                  <a:gd name="T15" fmla="*/ 84 h 90"/>
                  <a:gd name="T16" fmla="*/ 48 w 101"/>
                  <a:gd name="T17" fmla="*/ 90 h 90"/>
                  <a:gd name="T18" fmla="*/ 71 w 101"/>
                  <a:gd name="T19" fmla="*/ 84 h 90"/>
                  <a:gd name="T20" fmla="*/ 83 w 101"/>
                  <a:gd name="T21" fmla="*/ 79 h 90"/>
                  <a:gd name="T22" fmla="*/ 95 w 101"/>
                  <a:gd name="T23" fmla="*/ 62 h 90"/>
                  <a:gd name="T24" fmla="*/ 101 w 101"/>
                  <a:gd name="T25" fmla="*/ 45 h 90"/>
                  <a:gd name="T26" fmla="*/ 95 w 101"/>
                  <a:gd name="T27" fmla="*/ 28 h 90"/>
                  <a:gd name="T28" fmla="*/ 83 w 101"/>
                  <a:gd name="T29" fmla="*/ 12 h 90"/>
                  <a:gd name="T30" fmla="*/ 71 w 101"/>
                  <a:gd name="T31" fmla="*/ 6 h 90"/>
                  <a:gd name="T32" fmla="*/ 48 w 101"/>
                  <a:gd name="T33" fmla="*/ 0 h 90"/>
                  <a:gd name="T34" fmla="*/ 48 w 101"/>
                  <a:gd name="T35" fmla="*/ 0 h 90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  <a:gd name="T51" fmla="*/ 0 60000 65536"/>
                  <a:gd name="T52" fmla="*/ 0 60000 65536"/>
                  <a:gd name="T53" fmla="*/ 0 60000 65536"/>
                  <a:gd name="T54" fmla="*/ 0 w 101"/>
                  <a:gd name="T55" fmla="*/ 0 h 90"/>
                  <a:gd name="T56" fmla="*/ 101 w 101"/>
                  <a:gd name="T57" fmla="*/ 90 h 90"/>
                </a:gdLst>
                <a:ahLst/>
                <a:cxnLst>
                  <a:cxn ang="T36">
                    <a:pos x="T0" y="T1"/>
                  </a:cxn>
                  <a:cxn ang="T37">
                    <a:pos x="T2" y="T3"/>
                  </a:cxn>
                  <a:cxn ang="T38">
                    <a:pos x="T4" y="T5"/>
                  </a:cxn>
                  <a:cxn ang="T39">
                    <a:pos x="T6" y="T7"/>
                  </a:cxn>
                  <a:cxn ang="T40">
                    <a:pos x="T8" y="T9"/>
                  </a:cxn>
                  <a:cxn ang="T41">
                    <a:pos x="T10" y="T11"/>
                  </a:cxn>
                  <a:cxn ang="T42">
                    <a:pos x="T12" y="T13"/>
                  </a:cxn>
                  <a:cxn ang="T43">
                    <a:pos x="T14" y="T15"/>
                  </a:cxn>
                  <a:cxn ang="T44">
                    <a:pos x="T16" y="T17"/>
                  </a:cxn>
                  <a:cxn ang="T45">
                    <a:pos x="T18" y="T19"/>
                  </a:cxn>
                  <a:cxn ang="T46">
                    <a:pos x="T20" y="T21"/>
                  </a:cxn>
                  <a:cxn ang="T47">
                    <a:pos x="T22" y="T23"/>
                  </a:cxn>
                  <a:cxn ang="T48">
                    <a:pos x="T24" y="T25"/>
                  </a:cxn>
                  <a:cxn ang="T49">
                    <a:pos x="T26" y="T27"/>
                  </a:cxn>
                  <a:cxn ang="T50">
                    <a:pos x="T28" y="T29"/>
                  </a:cxn>
                  <a:cxn ang="T51">
                    <a:pos x="T30" y="T31"/>
                  </a:cxn>
                  <a:cxn ang="T52">
                    <a:pos x="T32" y="T33"/>
                  </a:cxn>
                  <a:cxn ang="T53">
                    <a:pos x="T34" y="T35"/>
                  </a:cxn>
                </a:cxnLst>
                <a:rect l="T54" t="T55" r="T56" b="T57"/>
                <a:pathLst>
                  <a:path w="101" h="90">
                    <a:moveTo>
                      <a:pt x="48" y="0"/>
                    </a:moveTo>
                    <a:lnTo>
                      <a:pt x="30" y="6"/>
                    </a:lnTo>
                    <a:lnTo>
                      <a:pt x="18" y="12"/>
                    </a:lnTo>
                    <a:lnTo>
                      <a:pt x="6" y="28"/>
                    </a:lnTo>
                    <a:lnTo>
                      <a:pt x="0" y="45"/>
                    </a:lnTo>
                    <a:lnTo>
                      <a:pt x="6" y="62"/>
                    </a:lnTo>
                    <a:lnTo>
                      <a:pt x="18" y="79"/>
                    </a:lnTo>
                    <a:lnTo>
                      <a:pt x="30" y="84"/>
                    </a:lnTo>
                    <a:lnTo>
                      <a:pt x="48" y="90"/>
                    </a:lnTo>
                    <a:lnTo>
                      <a:pt x="71" y="84"/>
                    </a:lnTo>
                    <a:lnTo>
                      <a:pt x="83" y="79"/>
                    </a:lnTo>
                    <a:lnTo>
                      <a:pt x="95" y="62"/>
                    </a:lnTo>
                    <a:lnTo>
                      <a:pt x="101" y="45"/>
                    </a:lnTo>
                    <a:lnTo>
                      <a:pt x="95" y="28"/>
                    </a:lnTo>
                    <a:lnTo>
                      <a:pt x="83" y="12"/>
                    </a:lnTo>
                    <a:lnTo>
                      <a:pt x="71" y="6"/>
                    </a:lnTo>
                    <a:lnTo>
                      <a:pt x="48" y="0"/>
                    </a:lnTo>
                  </a:path>
                </a:pathLst>
              </a:custGeom>
              <a:noFill/>
              <a:ln w="0">
                <a:solidFill>
                  <a:srgbClr val="000000"/>
                </a:soli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 marL="0" marR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GB" sz="900" b="0" i="0" u="none" strike="noStrike" kern="1200" cap="none" spc="0" normalizeH="0" baseline="0" noProof="0">
                  <a:ln>
                    <a:noFill/>
                  </a:ln>
                  <a:solidFill>
                    <a:srgbClr val="38484E"/>
                  </a:solidFill>
                  <a:effectLst/>
                  <a:uLnTx/>
                  <a:uFillTx/>
                  <a:latin typeface="Roboto" panose="02000000000000000000" pitchFamily="2" charset="0"/>
                  <a:ea typeface="Roboto" panose="02000000000000000000" pitchFamily="2" charset="0"/>
                  <a:cs typeface="Arial" panose="020B0604020202020204" pitchFamily="34" charset="0"/>
                </a:endParaRPr>
              </a:p>
            </p:txBody>
          </p:sp>
          <p:sp>
            <p:nvSpPr>
              <p:cNvPr id="214" name="Freeform 125">
                <a:extLst>
                  <a:ext uri="{FF2B5EF4-FFF2-40B4-BE49-F238E27FC236}">
                    <a16:creationId xmlns:a16="http://schemas.microsoft.com/office/drawing/2014/main" id="{5F270BBD-7CEA-7D67-C018-1EB4A315D0CF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1839" y="1197"/>
                <a:ext cx="89" cy="84"/>
              </a:xfrm>
              <a:custGeom>
                <a:avLst/>
                <a:gdLst>
                  <a:gd name="T0" fmla="*/ 42 w 89"/>
                  <a:gd name="T1" fmla="*/ 84 h 84"/>
                  <a:gd name="T2" fmla="*/ 24 w 89"/>
                  <a:gd name="T3" fmla="*/ 84 h 84"/>
                  <a:gd name="T4" fmla="*/ 12 w 89"/>
                  <a:gd name="T5" fmla="*/ 73 h 84"/>
                  <a:gd name="T6" fmla="*/ 6 w 89"/>
                  <a:gd name="T7" fmla="*/ 62 h 84"/>
                  <a:gd name="T8" fmla="*/ 0 w 89"/>
                  <a:gd name="T9" fmla="*/ 45 h 84"/>
                  <a:gd name="T10" fmla="*/ 6 w 89"/>
                  <a:gd name="T11" fmla="*/ 28 h 84"/>
                  <a:gd name="T12" fmla="*/ 12 w 89"/>
                  <a:gd name="T13" fmla="*/ 17 h 84"/>
                  <a:gd name="T14" fmla="*/ 24 w 89"/>
                  <a:gd name="T15" fmla="*/ 6 h 84"/>
                  <a:gd name="T16" fmla="*/ 42 w 89"/>
                  <a:gd name="T17" fmla="*/ 0 h 84"/>
                  <a:gd name="T18" fmla="*/ 60 w 89"/>
                  <a:gd name="T19" fmla="*/ 6 h 84"/>
                  <a:gd name="T20" fmla="*/ 77 w 89"/>
                  <a:gd name="T21" fmla="*/ 17 h 84"/>
                  <a:gd name="T22" fmla="*/ 83 w 89"/>
                  <a:gd name="T23" fmla="*/ 28 h 84"/>
                  <a:gd name="T24" fmla="*/ 89 w 89"/>
                  <a:gd name="T25" fmla="*/ 45 h 84"/>
                  <a:gd name="T26" fmla="*/ 83 w 89"/>
                  <a:gd name="T27" fmla="*/ 62 h 84"/>
                  <a:gd name="T28" fmla="*/ 77 w 89"/>
                  <a:gd name="T29" fmla="*/ 73 h 84"/>
                  <a:gd name="T30" fmla="*/ 60 w 89"/>
                  <a:gd name="T31" fmla="*/ 84 h 84"/>
                  <a:gd name="T32" fmla="*/ 42 w 89"/>
                  <a:gd name="T33" fmla="*/ 84 h 84"/>
                  <a:gd name="T34" fmla="*/ 42 w 89"/>
                  <a:gd name="T35" fmla="*/ 84 h 84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  <a:gd name="T51" fmla="*/ 0 60000 65536"/>
                  <a:gd name="T52" fmla="*/ 0 60000 65536"/>
                  <a:gd name="T53" fmla="*/ 0 60000 65536"/>
                  <a:gd name="T54" fmla="*/ 0 w 89"/>
                  <a:gd name="T55" fmla="*/ 0 h 84"/>
                  <a:gd name="T56" fmla="*/ 89 w 89"/>
                  <a:gd name="T57" fmla="*/ 84 h 84"/>
                </a:gdLst>
                <a:ahLst/>
                <a:cxnLst>
                  <a:cxn ang="T36">
                    <a:pos x="T0" y="T1"/>
                  </a:cxn>
                  <a:cxn ang="T37">
                    <a:pos x="T2" y="T3"/>
                  </a:cxn>
                  <a:cxn ang="T38">
                    <a:pos x="T4" y="T5"/>
                  </a:cxn>
                  <a:cxn ang="T39">
                    <a:pos x="T6" y="T7"/>
                  </a:cxn>
                  <a:cxn ang="T40">
                    <a:pos x="T8" y="T9"/>
                  </a:cxn>
                  <a:cxn ang="T41">
                    <a:pos x="T10" y="T11"/>
                  </a:cxn>
                  <a:cxn ang="T42">
                    <a:pos x="T12" y="T13"/>
                  </a:cxn>
                  <a:cxn ang="T43">
                    <a:pos x="T14" y="T15"/>
                  </a:cxn>
                  <a:cxn ang="T44">
                    <a:pos x="T16" y="T17"/>
                  </a:cxn>
                  <a:cxn ang="T45">
                    <a:pos x="T18" y="T19"/>
                  </a:cxn>
                  <a:cxn ang="T46">
                    <a:pos x="T20" y="T21"/>
                  </a:cxn>
                  <a:cxn ang="T47">
                    <a:pos x="T22" y="T23"/>
                  </a:cxn>
                  <a:cxn ang="T48">
                    <a:pos x="T24" y="T25"/>
                  </a:cxn>
                  <a:cxn ang="T49">
                    <a:pos x="T26" y="T27"/>
                  </a:cxn>
                  <a:cxn ang="T50">
                    <a:pos x="T28" y="T29"/>
                  </a:cxn>
                  <a:cxn ang="T51">
                    <a:pos x="T30" y="T31"/>
                  </a:cxn>
                  <a:cxn ang="T52">
                    <a:pos x="T32" y="T33"/>
                  </a:cxn>
                  <a:cxn ang="T53">
                    <a:pos x="T34" y="T35"/>
                  </a:cxn>
                </a:cxnLst>
                <a:rect l="T54" t="T55" r="T56" b="T57"/>
                <a:pathLst>
                  <a:path w="89" h="84">
                    <a:moveTo>
                      <a:pt x="42" y="84"/>
                    </a:moveTo>
                    <a:lnTo>
                      <a:pt x="24" y="84"/>
                    </a:lnTo>
                    <a:lnTo>
                      <a:pt x="12" y="73"/>
                    </a:lnTo>
                    <a:lnTo>
                      <a:pt x="6" y="62"/>
                    </a:lnTo>
                    <a:lnTo>
                      <a:pt x="0" y="45"/>
                    </a:lnTo>
                    <a:lnTo>
                      <a:pt x="6" y="28"/>
                    </a:lnTo>
                    <a:lnTo>
                      <a:pt x="12" y="17"/>
                    </a:lnTo>
                    <a:lnTo>
                      <a:pt x="24" y="6"/>
                    </a:lnTo>
                    <a:lnTo>
                      <a:pt x="42" y="0"/>
                    </a:lnTo>
                    <a:lnTo>
                      <a:pt x="60" y="6"/>
                    </a:lnTo>
                    <a:lnTo>
                      <a:pt x="77" y="17"/>
                    </a:lnTo>
                    <a:lnTo>
                      <a:pt x="83" y="28"/>
                    </a:lnTo>
                    <a:lnTo>
                      <a:pt x="89" y="45"/>
                    </a:lnTo>
                    <a:lnTo>
                      <a:pt x="83" y="62"/>
                    </a:lnTo>
                    <a:lnTo>
                      <a:pt x="77" y="73"/>
                    </a:lnTo>
                    <a:lnTo>
                      <a:pt x="60" y="84"/>
                    </a:lnTo>
                    <a:lnTo>
                      <a:pt x="42" y="84"/>
                    </a:lnTo>
                  </a:path>
                </a:pathLst>
              </a:custGeom>
              <a:noFill/>
              <a:ln w="0">
                <a:solidFill>
                  <a:srgbClr val="000000"/>
                </a:soli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 marL="0" marR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GB" sz="900" b="0" i="0" u="none" strike="noStrike" kern="1200" cap="none" spc="0" normalizeH="0" baseline="0" noProof="0">
                  <a:ln>
                    <a:noFill/>
                  </a:ln>
                  <a:solidFill>
                    <a:srgbClr val="38484E"/>
                  </a:solidFill>
                  <a:effectLst/>
                  <a:uLnTx/>
                  <a:uFillTx/>
                  <a:latin typeface="Roboto" panose="02000000000000000000" pitchFamily="2" charset="0"/>
                  <a:ea typeface="Roboto" panose="02000000000000000000" pitchFamily="2" charset="0"/>
                  <a:cs typeface="Arial" panose="020B0604020202020204" pitchFamily="34" charset="0"/>
                </a:endParaRPr>
              </a:p>
            </p:txBody>
          </p:sp>
          <p:sp>
            <p:nvSpPr>
              <p:cNvPr id="215" name="Freeform 126">
                <a:extLst>
                  <a:ext uri="{FF2B5EF4-FFF2-40B4-BE49-F238E27FC236}">
                    <a16:creationId xmlns:a16="http://schemas.microsoft.com/office/drawing/2014/main" id="{ADE159ED-FA1D-DBEF-5C88-869F18A8D3E7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1857" y="1209"/>
                <a:ext cx="53" cy="67"/>
              </a:xfrm>
              <a:custGeom>
                <a:avLst/>
                <a:gdLst>
                  <a:gd name="T0" fmla="*/ 53 w 53"/>
                  <a:gd name="T1" fmla="*/ 50 h 67"/>
                  <a:gd name="T2" fmla="*/ 53 w 53"/>
                  <a:gd name="T3" fmla="*/ 55 h 67"/>
                  <a:gd name="T4" fmla="*/ 47 w 53"/>
                  <a:gd name="T5" fmla="*/ 61 h 67"/>
                  <a:gd name="T6" fmla="*/ 36 w 53"/>
                  <a:gd name="T7" fmla="*/ 67 h 67"/>
                  <a:gd name="T8" fmla="*/ 24 w 53"/>
                  <a:gd name="T9" fmla="*/ 67 h 67"/>
                  <a:gd name="T10" fmla="*/ 18 w 53"/>
                  <a:gd name="T11" fmla="*/ 67 h 67"/>
                  <a:gd name="T12" fmla="*/ 6 w 53"/>
                  <a:gd name="T13" fmla="*/ 61 h 67"/>
                  <a:gd name="T14" fmla="*/ 0 w 53"/>
                  <a:gd name="T15" fmla="*/ 55 h 67"/>
                  <a:gd name="T16" fmla="*/ 0 w 53"/>
                  <a:gd name="T17" fmla="*/ 50 h 67"/>
                  <a:gd name="T18" fmla="*/ 0 w 53"/>
                  <a:gd name="T19" fmla="*/ 0 h 67"/>
                  <a:gd name="T20" fmla="*/ 53 w 53"/>
                  <a:gd name="T21" fmla="*/ 0 h 67"/>
                  <a:gd name="T22" fmla="*/ 53 w 53"/>
                  <a:gd name="T23" fmla="*/ 50 h 67"/>
                  <a:gd name="T24" fmla="*/ 53 w 53"/>
                  <a:gd name="T25" fmla="*/ 50 h 67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w 53"/>
                  <a:gd name="T40" fmla="*/ 0 h 67"/>
                  <a:gd name="T41" fmla="*/ 53 w 53"/>
                  <a:gd name="T42" fmla="*/ 67 h 67"/>
                </a:gdLst>
                <a:ahLst/>
                <a:cxnLst>
                  <a:cxn ang="T26">
                    <a:pos x="T0" y="T1"/>
                  </a:cxn>
                  <a:cxn ang="T27">
                    <a:pos x="T2" y="T3"/>
                  </a:cxn>
                  <a:cxn ang="T28">
                    <a:pos x="T4" y="T5"/>
                  </a:cxn>
                  <a:cxn ang="T29">
                    <a:pos x="T6" y="T7"/>
                  </a:cxn>
                  <a:cxn ang="T30">
                    <a:pos x="T8" y="T9"/>
                  </a:cxn>
                  <a:cxn ang="T31">
                    <a:pos x="T10" y="T11"/>
                  </a:cxn>
                  <a:cxn ang="T32">
                    <a:pos x="T12" y="T13"/>
                  </a:cxn>
                  <a:cxn ang="T33">
                    <a:pos x="T14" y="T15"/>
                  </a:cxn>
                  <a:cxn ang="T34">
                    <a:pos x="T16" y="T17"/>
                  </a:cxn>
                  <a:cxn ang="T35">
                    <a:pos x="T18" y="T19"/>
                  </a:cxn>
                  <a:cxn ang="T36">
                    <a:pos x="T20" y="T21"/>
                  </a:cxn>
                  <a:cxn ang="T37">
                    <a:pos x="T22" y="T23"/>
                  </a:cxn>
                  <a:cxn ang="T38">
                    <a:pos x="T24" y="T25"/>
                  </a:cxn>
                </a:cxnLst>
                <a:rect l="T39" t="T40" r="T41" b="T42"/>
                <a:pathLst>
                  <a:path w="53" h="67">
                    <a:moveTo>
                      <a:pt x="53" y="50"/>
                    </a:moveTo>
                    <a:lnTo>
                      <a:pt x="53" y="55"/>
                    </a:lnTo>
                    <a:lnTo>
                      <a:pt x="47" y="61"/>
                    </a:lnTo>
                    <a:lnTo>
                      <a:pt x="36" y="67"/>
                    </a:lnTo>
                    <a:lnTo>
                      <a:pt x="24" y="67"/>
                    </a:lnTo>
                    <a:lnTo>
                      <a:pt x="18" y="67"/>
                    </a:lnTo>
                    <a:lnTo>
                      <a:pt x="6" y="61"/>
                    </a:lnTo>
                    <a:lnTo>
                      <a:pt x="0" y="55"/>
                    </a:lnTo>
                    <a:lnTo>
                      <a:pt x="0" y="50"/>
                    </a:lnTo>
                    <a:lnTo>
                      <a:pt x="0" y="0"/>
                    </a:lnTo>
                    <a:lnTo>
                      <a:pt x="53" y="0"/>
                    </a:lnTo>
                    <a:lnTo>
                      <a:pt x="53" y="50"/>
                    </a:lnTo>
                    <a:close/>
                  </a:path>
                </a:pathLst>
              </a:custGeom>
              <a:solidFill>
                <a:srgbClr val="FF1601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 marL="0" marR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GB" sz="900" b="0" i="0" u="none" strike="noStrike" kern="1200" cap="none" spc="0" normalizeH="0" baseline="0" noProof="0">
                  <a:ln>
                    <a:noFill/>
                  </a:ln>
                  <a:solidFill>
                    <a:srgbClr val="38484E"/>
                  </a:solidFill>
                  <a:effectLst/>
                  <a:uLnTx/>
                  <a:uFillTx/>
                  <a:latin typeface="Roboto" panose="02000000000000000000" pitchFamily="2" charset="0"/>
                  <a:ea typeface="Roboto" panose="02000000000000000000" pitchFamily="2" charset="0"/>
                  <a:cs typeface="Arial" panose="020B0604020202020204" pitchFamily="34" charset="0"/>
                </a:endParaRPr>
              </a:p>
            </p:txBody>
          </p:sp>
          <p:sp>
            <p:nvSpPr>
              <p:cNvPr id="216" name="Freeform 127">
                <a:extLst>
                  <a:ext uri="{FF2B5EF4-FFF2-40B4-BE49-F238E27FC236}">
                    <a16:creationId xmlns:a16="http://schemas.microsoft.com/office/drawing/2014/main" id="{93997E00-0E51-ACB4-06C1-C0C82E7FB42C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1857" y="1209"/>
                <a:ext cx="53" cy="67"/>
              </a:xfrm>
              <a:custGeom>
                <a:avLst/>
                <a:gdLst>
                  <a:gd name="T0" fmla="*/ 53 w 53"/>
                  <a:gd name="T1" fmla="*/ 50 h 67"/>
                  <a:gd name="T2" fmla="*/ 53 w 53"/>
                  <a:gd name="T3" fmla="*/ 55 h 67"/>
                  <a:gd name="T4" fmla="*/ 47 w 53"/>
                  <a:gd name="T5" fmla="*/ 61 h 67"/>
                  <a:gd name="T6" fmla="*/ 36 w 53"/>
                  <a:gd name="T7" fmla="*/ 67 h 67"/>
                  <a:gd name="T8" fmla="*/ 24 w 53"/>
                  <a:gd name="T9" fmla="*/ 67 h 67"/>
                  <a:gd name="T10" fmla="*/ 18 w 53"/>
                  <a:gd name="T11" fmla="*/ 67 h 67"/>
                  <a:gd name="T12" fmla="*/ 6 w 53"/>
                  <a:gd name="T13" fmla="*/ 61 h 67"/>
                  <a:gd name="T14" fmla="*/ 0 w 53"/>
                  <a:gd name="T15" fmla="*/ 55 h 67"/>
                  <a:gd name="T16" fmla="*/ 0 w 53"/>
                  <a:gd name="T17" fmla="*/ 50 h 67"/>
                  <a:gd name="T18" fmla="*/ 0 w 53"/>
                  <a:gd name="T19" fmla="*/ 0 h 67"/>
                  <a:gd name="T20" fmla="*/ 53 w 53"/>
                  <a:gd name="T21" fmla="*/ 0 h 67"/>
                  <a:gd name="T22" fmla="*/ 53 w 53"/>
                  <a:gd name="T23" fmla="*/ 50 h 67"/>
                  <a:gd name="T24" fmla="*/ 53 w 53"/>
                  <a:gd name="T25" fmla="*/ 50 h 67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w 53"/>
                  <a:gd name="T40" fmla="*/ 0 h 67"/>
                  <a:gd name="T41" fmla="*/ 53 w 53"/>
                  <a:gd name="T42" fmla="*/ 67 h 67"/>
                </a:gdLst>
                <a:ahLst/>
                <a:cxnLst>
                  <a:cxn ang="T26">
                    <a:pos x="T0" y="T1"/>
                  </a:cxn>
                  <a:cxn ang="T27">
                    <a:pos x="T2" y="T3"/>
                  </a:cxn>
                  <a:cxn ang="T28">
                    <a:pos x="T4" y="T5"/>
                  </a:cxn>
                  <a:cxn ang="T29">
                    <a:pos x="T6" y="T7"/>
                  </a:cxn>
                  <a:cxn ang="T30">
                    <a:pos x="T8" y="T9"/>
                  </a:cxn>
                  <a:cxn ang="T31">
                    <a:pos x="T10" y="T11"/>
                  </a:cxn>
                  <a:cxn ang="T32">
                    <a:pos x="T12" y="T13"/>
                  </a:cxn>
                  <a:cxn ang="T33">
                    <a:pos x="T14" y="T15"/>
                  </a:cxn>
                  <a:cxn ang="T34">
                    <a:pos x="T16" y="T17"/>
                  </a:cxn>
                  <a:cxn ang="T35">
                    <a:pos x="T18" y="T19"/>
                  </a:cxn>
                  <a:cxn ang="T36">
                    <a:pos x="T20" y="T21"/>
                  </a:cxn>
                  <a:cxn ang="T37">
                    <a:pos x="T22" y="T23"/>
                  </a:cxn>
                  <a:cxn ang="T38">
                    <a:pos x="T24" y="T25"/>
                  </a:cxn>
                </a:cxnLst>
                <a:rect l="T39" t="T40" r="T41" b="T42"/>
                <a:pathLst>
                  <a:path w="53" h="67">
                    <a:moveTo>
                      <a:pt x="53" y="50"/>
                    </a:moveTo>
                    <a:lnTo>
                      <a:pt x="53" y="55"/>
                    </a:lnTo>
                    <a:lnTo>
                      <a:pt x="47" y="61"/>
                    </a:lnTo>
                    <a:lnTo>
                      <a:pt x="36" y="67"/>
                    </a:lnTo>
                    <a:lnTo>
                      <a:pt x="24" y="67"/>
                    </a:lnTo>
                    <a:lnTo>
                      <a:pt x="18" y="67"/>
                    </a:lnTo>
                    <a:lnTo>
                      <a:pt x="6" y="61"/>
                    </a:lnTo>
                    <a:lnTo>
                      <a:pt x="0" y="55"/>
                    </a:lnTo>
                    <a:lnTo>
                      <a:pt x="0" y="50"/>
                    </a:lnTo>
                    <a:lnTo>
                      <a:pt x="0" y="0"/>
                    </a:lnTo>
                    <a:lnTo>
                      <a:pt x="53" y="0"/>
                    </a:lnTo>
                    <a:lnTo>
                      <a:pt x="53" y="50"/>
                    </a:lnTo>
                  </a:path>
                </a:pathLst>
              </a:custGeom>
              <a:noFill/>
              <a:ln w="0">
                <a:solidFill>
                  <a:srgbClr val="FFFFFF"/>
                </a:soli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 marL="0" marR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GB" sz="900" b="0" i="0" u="none" strike="noStrike" kern="1200" cap="none" spc="0" normalizeH="0" baseline="0" noProof="0">
                  <a:ln>
                    <a:noFill/>
                  </a:ln>
                  <a:solidFill>
                    <a:srgbClr val="38484E"/>
                  </a:solidFill>
                  <a:effectLst/>
                  <a:uLnTx/>
                  <a:uFillTx/>
                  <a:latin typeface="Roboto" panose="02000000000000000000" pitchFamily="2" charset="0"/>
                  <a:ea typeface="Roboto" panose="02000000000000000000" pitchFamily="2" charset="0"/>
                  <a:cs typeface="Arial" panose="020B0604020202020204" pitchFamily="34" charset="0"/>
                </a:endParaRPr>
              </a:p>
            </p:txBody>
          </p:sp>
          <p:sp>
            <p:nvSpPr>
              <p:cNvPr id="217" name="Freeform 128">
                <a:extLst>
                  <a:ext uri="{FF2B5EF4-FFF2-40B4-BE49-F238E27FC236}">
                    <a16:creationId xmlns:a16="http://schemas.microsoft.com/office/drawing/2014/main" id="{FCD5CE09-A179-5034-3B36-972FCEDB0028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1869" y="1225"/>
                <a:ext cx="30" cy="34"/>
              </a:xfrm>
              <a:custGeom>
                <a:avLst/>
                <a:gdLst>
                  <a:gd name="T0" fmla="*/ 30 w 30"/>
                  <a:gd name="T1" fmla="*/ 28 h 34"/>
                  <a:gd name="T2" fmla="*/ 24 w 30"/>
                  <a:gd name="T3" fmla="*/ 34 h 34"/>
                  <a:gd name="T4" fmla="*/ 12 w 30"/>
                  <a:gd name="T5" fmla="*/ 34 h 34"/>
                  <a:gd name="T6" fmla="*/ 6 w 30"/>
                  <a:gd name="T7" fmla="*/ 34 h 34"/>
                  <a:gd name="T8" fmla="*/ 0 w 30"/>
                  <a:gd name="T9" fmla="*/ 28 h 34"/>
                  <a:gd name="T10" fmla="*/ 0 w 30"/>
                  <a:gd name="T11" fmla="*/ 0 h 34"/>
                  <a:gd name="T12" fmla="*/ 30 w 30"/>
                  <a:gd name="T13" fmla="*/ 0 h 34"/>
                  <a:gd name="T14" fmla="*/ 30 w 30"/>
                  <a:gd name="T15" fmla="*/ 28 h 34"/>
                  <a:gd name="T16" fmla="*/ 30 w 30"/>
                  <a:gd name="T17" fmla="*/ 28 h 34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w 30"/>
                  <a:gd name="T28" fmla="*/ 0 h 34"/>
                  <a:gd name="T29" fmla="*/ 30 w 30"/>
                  <a:gd name="T30" fmla="*/ 34 h 34"/>
                </a:gdLst>
                <a:ahLst/>
                <a:cxnLst>
                  <a:cxn ang="T18">
                    <a:pos x="T0" y="T1"/>
                  </a:cxn>
                  <a:cxn ang="T19">
                    <a:pos x="T2" y="T3"/>
                  </a:cxn>
                  <a:cxn ang="T20">
                    <a:pos x="T4" y="T5"/>
                  </a:cxn>
                  <a:cxn ang="T21">
                    <a:pos x="T6" y="T7"/>
                  </a:cxn>
                  <a:cxn ang="T22">
                    <a:pos x="T8" y="T9"/>
                  </a:cxn>
                  <a:cxn ang="T23">
                    <a:pos x="T10" y="T11"/>
                  </a:cxn>
                  <a:cxn ang="T24">
                    <a:pos x="T12" y="T13"/>
                  </a:cxn>
                  <a:cxn ang="T25">
                    <a:pos x="T14" y="T15"/>
                  </a:cxn>
                  <a:cxn ang="T26">
                    <a:pos x="T16" y="T17"/>
                  </a:cxn>
                </a:cxnLst>
                <a:rect l="T27" t="T28" r="T29" b="T30"/>
                <a:pathLst>
                  <a:path w="30" h="34">
                    <a:moveTo>
                      <a:pt x="30" y="28"/>
                    </a:moveTo>
                    <a:lnTo>
                      <a:pt x="24" y="34"/>
                    </a:lnTo>
                    <a:lnTo>
                      <a:pt x="12" y="34"/>
                    </a:lnTo>
                    <a:lnTo>
                      <a:pt x="6" y="34"/>
                    </a:lnTo>
                    <a:lnTo>
                      <a:pt x="0" y="28"/>
                    </a:lnTo>
                    <a:lnTo>
                      <a:pt x="0" y="0"/>
                    </a:lnTo>
                    <a:lnTo>
                      <a:pt x="30" y="0"/>
                    </a:lnTo>
                    <a:lnTo>
                      <a:pt x="30" y="28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 marL="0" marR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GB" sz="900" b="0" i="0" u="none" strike="noStrike" kern="1200" cap="none" spc="0" normalizeH="0" baseline="0" noProof="0">
                  <a:ln>
                    <a:noFill/>
                  </a:ln>
                  <a:solidFill>
                    <a:srgbClr val="38484E"/>
                  </a:solidFill>
                  <a:effectLst/>
                  <a:uLnTx/>
                  <a:uFillTx/>
                  <a:latin typeface="Roboto" panose="02000000000000000000" pitchFamily="2" charset="0"/>
                  <a:ea typeface="Roboto" panose="02000000000000000000" pitchFamily="2" charset="0"/>
                  <a:cs typeface="Arial" panose="020B0604020202020204" pitchFamily="34" charset="0"/>
                </a:endParaRPr>
              </a:p>
            </p:txBody>
          </p:sp>
          <p:sp>
            <p:nvSpPr>
              <p:cNvPr id="218" name="Freeform 129">
                <a:extLst>
                  <a:ext uri="{FF2B5EF4-FFF2-40B4-BE49-F238E27FC236}">
                    <a16:creationId xmlns:a16="http://schemas.microsoft.com/office/drawing/2014/main" id="{1E9E5D31-C6CF-F538-27B4-7DF852E564E9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1881" y="1225"/>
                <a:ext cx="6" cy="11"/>
              </a:xfrm>
              <a:custGeom>
                <a:avLst/>
                <a:gdLst>
                  <a:gd name="T0" fmla="*/ 6 w 6"/>
                  <a:gd name="T1" fmla="*/ 6 h 11"/>
                  <a:gd name="T2" fmla="*/ 6 w 6"/>
                  <a:gd name="T3" fmla="*/ 11 h 11"/>
                  <a:gd name="T4" fmla="*/ 0 w 6"/>
                  <a:gd name="T5" fmla="*/ 11 h 11"/>
                  <a:gd name="T6" fmla="*/ 0 w 6"/>
                  <a:gd name="T7" fmla="*/ 11 h 11"/>
                  <a:gd name="T8" fmla="*/ 0 w 6"/>
                  <a:gd name="T9" fmla="*/ 6 h 11"/>
                  <a:gd name="T10" fmla="*/ 0 w 6"/>
                  <a:gd name="T11" fmla="*/ 0 h 11"/>
                  <a:gd name="T12" fmla="*/ 6 w 6"/>
                  <a:gd name="T13" fmla="*/ 0 h 11"/>
                  <a:gd name="T14" fmla="*/ 6 w 6"/>
                  <a:gd name="T15" fmla="*/ 6 h 11"/>
                  <a:gd name="T16" fmla="*/ 6 w 6"/>
                  <a:gd name="T17" fmla="*/ 6 h 11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w 6"/>
                  <a:gd name="T28" fmla="*/ 0 h 11"/>
                  <a:gd name="T29" fmla="*/ 6 w 6"/>
                  <a:gd name="T30" fmla="*/ 11 h 11"/>
                </a:gdLst>
                <a:ahLst/>
                <a:cxnLst>
                  <a:cxn ang="T18">
                    <a:pos x="T0" y="T1"/>
                  </a:cxn>
                  <a:cxn ang="T19">
                    <a:pos x="T2" y="T3"/>
                  </a:cxn>
                  <a:cxn ang="T20">
                    <a:pos x="T4" y="T5"/>
                  </a:cxn>
                  <a:cxn ang="T21">
                    <a:pos x="T6" y="T7"/>
                  </a:cxn>
                  <a:cxn ang="T22">
                    <a:pos x="T8" y="T9"/>
                  </a:cxn>
                  <a:cxn ang="T23">
                    <a:pos x="T10" y="T11"/>
                  </a:cxn>
                  <a:cxn ang="T24">
                    <a:pos x="T12" y="T13"/>
                  </a:cxn>
                  <a:cxn ang="T25">
                    <a:pos x="T14" y="T15"/>
                  </a:cxn>
                  <a:cxn ang="T26">
                    <a:pos x="T16" y="T17"/>
                  </a:cxn>
                </a:cxnLst>
                <a:rect l="T27" t="T28" r="T29" b="T30"/>
                <a:pathLst>
                  <a:path w="6" h="11">
                    <a:moveTo>
                      <a:pt x="6" y="6"/>
                    </a:moveTo>
                    <a:lnTo>
                      <a:pt x="6" y="11"/>
                    </a:lnTo>
                    <a:lnTo>
                      <a:pt x="0" y="11"/>
                    </a:lnTo>
                    <a:lnTo>
                      <a:pt x="0" y="6"/>
                    </a:lnTo>
                    <a:lnTo>
                      <a:pt x="0" y="0"/>
                    </a:lnTo>
                    <a:lnTo>
                      <a:pt x="6" y="0"/>
                    </a:lnTo>
                    <a:lnTo>
                      <a:pt x="6" y="6"/>
                    </a:lnTo>
                    <a:close/>
                  </a:path>
                </a:pathLst>
              </a:custGeom>
              <a:solidFill>
                <a:srgbClr val="0A50A1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 marL="0" marR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GB" sz="900" b="0" i="0" u="none" strike="noStrike" kern="1200" cap="none" spc="0" normalizeH="0" baseline="0" noProof="0">
                  <a:ln>
                    <a:noFill/>
                  </a:ln>
                  <a:solidFill>
                    <a:srgbClr val="38484E"/>
                  </a:solidFill>
                  <a:effectLst/>
                  <a:uLnTx/>
                  <a:uFillTx/>
                  <a:latin typeface="Roboto" panose="02000000000000000000" pitchFamily="2" charset="0"/>
                  <a:ea typeface="Roboto" panose="02000000000000000000" pitchFamily="2" charset="0"/>
                  <a:cs typeface="Arial" panose="020B0604020202020204" pitchFamily="34" charset="0"/>
                </a:endParaRPr>
              </a:p>
            </p:txBody>
          </p:sp>
          <p:sp>
            <p:nvSpPr>
              <p:cNvPr id="219" name="Freeform 130">
                <a:extLst>
                  <a:ext uri="{FF2B5EF4-FFF2-40B4-BE49-F238E27FC236}">
                    <a16:creationId xmlns:a16="http://schemas.microsoft.com/office/drawing/2014/main" id="{045AF71D-7500-99EC-2D36-3CEA7469C668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1881" y="1248"/>
                <a:ext cx="6" cy="5"/>
              </a:xfrm>
              <a:custGeom>
                <a:avLst/>
                <a:gdLst>
                  <a:gd name="T0" fmla="*/ 6 w 6"/>
                  <a:gd name="T1" fmla="*/ 5 h 5"/>
                  <a:gd name="T2" fmla="*/ 6 w 6"/>
                  <a:gd name="T3" fmla="*/ 5 h 5"/>
                  <a:gd name="T4" fmla="*/ 0 w 6"/>
                  <a:gd name="T5" fmla="*/ 5 h 5"/>
                  <a:gd name="T6" fmla="*/ 0 w 6"/>
                  <a:gd name="T7" fmla="*/ 5 h 5"/>
                  <a:gd name="T8" fmla="*/ 0 w 6"/>
                  <a:gd name="T9" fmla="*/ 0 h 5"/>
                  <a:gd name="T10" fmla="*/ 6 w 6"/>
                  <a:gd name="T11" fmla="*/ 0 h 5"/>
                  <a:gd name="T12" fmla="*/ 6 w 6"/>
                  <a:gd name="T13" fmla="*/ 5 h 5"/>
                  <a:gd name="T14" fmla="*/ 6 w 6"/>
                  <a:gd name="T15" fmla="*/ 5 h 5"/>
                  <a:gd name="T16" fmla="*/ 0 60000 65536"/>
                  <a:gd name="T17" fmla="*/ 0 60000 65536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w 6"/>
                  <a:gd name="T25" fmla="*/ 0 h 5"/>
                  <a:gd name="T26" fmla="*/ 6 w 6"/>
                  <a:gd name="T27" fmla="*/ 5 h 5"/>
                </a:gdLst>
                <a:ahLst/>
                <a:cxnLst>
                  <a:cxn ang="T16">
                    <a:pos x="T0" y="T1"/>
                  </a:cxn>
                  <a:cxn ang="T17">
                    <a:pos x="T2" y="T3"/>
                  </a:cxn>
                  <a:cxn ang="T18">
                    <a:pos x="T4" y="T5"/>
                  </a:cxn>
                  <a:cxn ang="T19">
                    <a:pos x="T6" y="T7"/>
                  </a:cxn>
                  <a:cxn ang="T20">
                    <a:pos x="T8" y="T9"/>
                  </a:cxn>
                  <a:cxn ang="T21">
                    <a:pos x="T10" y="T11"/>
                  </a:cxn>
                  <a:cxn ang="T22">
                    <a:pos x="T12" y="T13"/>
                  </a:cxn>
                  <a:cxn ang="T23">
                    <a:pos x="T14" y="T15"/>
                  </a:cxn>
                </a:cxnLst>
                <a:rect l="T24" t="T25" r="T26" b="T27"/>
                <a:pathLst>
                  <a:path w="6" h="5">
                    <a:moveTo>
                      <a:pt x="6" y="5"/>
                    </a:moveTo>
                    <a:lnTo>
                      <a:pt x="6" y="5"/>
                    </a:lnTo>
                    <a:lnTo>
                      <a:pt x="0" y="5"/>
                    </a:lnTo>
                    <a:lnTo>
                      <a:pt x="0" y="0"/>
                    </a:lnTo>
                    <a:lnTo>
                      <a:pt x="6" y="0"/>
                    </a:lnTo>
                    <a:lnTo>
                      <a:pt x="6" y="5"/>
                    </a:lnTo>
                    <a:close/>
                  </a:path>
                </a:pathLst>
              </a:custGeom>
              <a:solidFill>
                <a:srgbClr val="0A50A1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 marL="0" marR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GB" sz="900" b="0" i="0" u="none" strike="noStrike" kern="1200" cap="none" spc="0" normalizeH="0" baseline="0" noProof="0">
                  <a:ln>
                    <a:noFill/>
                  </a:ln>
                  <a:solidFill>
                    <a:srgbClr val="38484E"/>
                  </a:solidFill>
                  <a:effectLst/>
                  <a:uLnTx/>
                  <a:uFillTx/>
                  <a:latin typeface="Roboto" panose="02000000000000000000" pitchFamily="2" charset="0"/>
                  <a:ea typeface="Roboto" panose="02000000000000000000" pitchFamily="2" charset="0"/>
                  <a:cs typeface="Arial" panose="020B0604020202020204" pitchFamily="34" charset="0"/>
                </a:endParaRPr>
              </a:p>
            </p:txBody>
          </p:sp>
          <p:sp>
            <p:nvSpPr>
              <p:cNvPr id="220" name="Freeform 131">
                <a:extLst>
                  <a:ext uri="{FF2B5EF4-FFF2-40B4-BE49-F238E27FC236}">
                    <a16:creationId xmlns:a16="http://schemas.microsoft.com/office/drawing/2014/main" id="{335A8B26-DB68-A02F-B654-783E442E45E3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1887" y="1236"/>
                <a:ext cx="6" cy="6"/>
              </a:xfrm>
              <a:custGeom>
                <a:avLst/>
                <a:gdLst>
                  <a:gd name="T0" fmla="*/ 6 w 6"/>
                  <a:gd name="T1" fmla="*/ 6 h 6"/>
                  <a:gd name="T2" fmla="*/ 6 w 6"/>
                  <a:gd name="T3" fmla="*/ 6 h 6"/>
                  <a:gd name="T4" fmla="*/ 0 w 6"/>
                  <a:gd name="T5" fmla="*/ 6 h 6"/>
                  <a:gd name="T6" fmla="*/ 0 w 6"/>
                  <a:gd name="T7" fmla="*/ 6 h 6"/>
                  <a:gd name="T8" fmla="*/ 0 w 6"/>
                  <a:gd name="T9" fmla="*/ 0 h 6"/>
                  <a:gd name="T10" fmla="*/ 6 w 6"/>
                  <a:gd name="T11" fmla="*/ 0 h 6"/>
                  <a:gd name="T12" fmla="*/ 6 w 6"/>
                  <a:gd name="T13" fmla="*/ 6 h 6"/>
                  <a:gd name="T14" fmla="*/ 6 w 6"/>
                  <a:gd name="T15" fmla="*/ 6 h 6"/>
                  <a:gd name="T16" fmla="*/ 0 60000 65536"/>
                  <a:gd name="T17" fmla="*/ 0 60000 65536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w 6"/>
                  <a:gd name="T25" fmla="*/ 0 h 6"/>
                  <a:gd name="T26" fmla="*/ 6 w 6"/>
                  <a:gd name="T27" fmla="*/ 6 h 6"/>
                </a:gdLst>
                <a:ahLst/>
                <a:cxnLst>
                  <a:cxn ang="T16">
                    <a:pos x="T0" y="T1"/>
                  </a:cxn>
                  <a:cxn ang="T17">
                    <a:pos x="T2" y="T3"/>
                  </a:cxn>
                  <a:cxn ang="T18">
                    <a:pos x="T4" y="T5"/>
                  </a:cxn>
                  <a:cxn ang="T19">
                    <a:pos x="T6" y="T7"/>
                  </a:cxn>
                  <a:cxn ang="T20">
                    <a:pos x="T8" y="T9"/>
                  </a:cxn>
                  <a:cxn ang="T21">
                    <a:pos x="T10" y="T11"/>
                  </a:cxn>
                  <a:cxn ang="T22">
                    <a:pos x="T12" y="T13"/>
                  </a:cxn>
                  <a:cxn ang="T23">
                    <a:pos x="T14" y="T15"/>
                  </a:cxn>
                </a:cxnLst>
                <a:rect l="T24" t="T25" r="T26" b="T27"/>
                <a:pathLst>
                  <a:path w="6" h="6">
                    <a:moveTo>
                      <a:pt x="6" y="6"/>
                    </a:moveTo>
                    <a:lnTo>
                      <a:pt x="6" y="6"/>
                    </a:lnTo>
                    <a:lnTo>
                      <a:pt x="0" y="6"/>
                    </a:lnTo>
                    <a:lnTo>
                      <a:pt x="0" y="0"/>
                    </a:lnTo>
                    <a:lnTo>
                      <a:pt x="6" y="0"/>
                    </a:lnTo>
                    <a:lnTo>
                      <a:pt x="6" y="6"/>
                    </a:lnTo>
                    <a:close/>
                  </a:path>
                </a:pathLst>
              </a:custGeom>
              <a:solidFill>
                <a:srgbClr val="0A50A1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 marL="0" marR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GB" sz="900" b="0" i="0" u="none" strike="noStrike" kern="1200" cap="none" spc="0" normalizeH="0" baseline="0" noProof="0">
                  <a:ln>
                    <a:noFill/>
                  </a:ln>
                  <a:solidFill>
                    <a:srgbClr val="38484E"/>
                  </a:solidFill>
                  <a:effectLst/>
                  <a:uLnTx/>
                  <a:uFillTx/>
                  <a:latin typeface="Roboto" panose="02000000000000000000" pitchFamily="2" charset="0"/>
                  <a:ea typeface="Roboto" panose="02000000000000000000" pitchFamily="2" charset="0"/>
                  <a:cs typeface="Arial" panose="020B0604020202020204" pitchFamily="34" charset="0"/>
                </a:endParaRPr>
              </a:p>
            </p:txBody>
          </p:sp>
          <p:sp>
            <p:nvSpPr>
              <p:cNvPr id="221" name="Freeform 132">
                <a:extLst>
                  <a:ext uri="{FF2B5EF4-FFF2-40B4-BE49-F238E27FC236}">
                    <a16:creationId xmlns:a16="http://schemas.microsoft.com/office/drawing/2014/main" id="{6958F209-8DF4-3704-91D2-9F0C642ABF4E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1875" y="1236"/>
                <a:ext cx="6" cy="6"/>
              </a:xfrm>
              <a:custGeom>
                <a:avLst/>
                <a:gdLst>
                  <a:gd name="T0" fmla="*/ 6 w 6"/>
                  <a:gd name="T1" fmla="*/ 6 h 6"/>
                  <a:gd name="T2" fmla="*/ 6 w 6"/>
                  <a:gd name="T3" fmla="*/ 6 h 6"/>
                  <a:gd name="T4" fmla="*/ 0 w 6"/>
                  <a:gd name="T5" fmla="*/ 6 h 6"/>
                  <a:gd name="T6" fmla="*/ 0 w 6"/>
                  <a:gd name="T7" fmla="*/ 6 h 6"/>
                  <a:gd name="T8" fmla="*/ 0 w 6"/>
                  <a:gd name="T9" fmla="*/ 0 h 6"/>
                  <a:gd name="T10" fmla="*/ 6 w 6"/>
                  <a:gd name="T11" fmla="*/ 0 h 6"/>
                  <a:gd name="T12" fmla="*/ 6 w 6"/>
                  <a:gd name="T13" fmla="*/ 6 h 6"/>
                  <a:gd name="T14" fmla="*/ 6 w 6"/>
                  <a:gd name="T15" fmla="*/ 6 h 6"/>
                  <a:gd name="T16" fmla="*/ 0 60000 65536"/>
                  <a:gd name="T17" fmla="*/ 0 60000 65536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w 6"/>
                  <a:gd name="T25" fmla="*/ 0 h 6"/>
                  <a:gd name="T26" fmla="*/ 6 w 6"/>
                  <a:gd name="T27" fmla="*/ 6 h 6"/>
                </a:gdLst>
                <a:ahLst/>
                <a:cxnLst>
                  <a:cxn ang="T16">
                    <a:pos x="T0" y="T1"/>
                  </a:cxn>
                  <a:cxn ang="T17">
                    <a:pos x="T2" y="T3"/>
                  </a:cxn>
                  <a:cxn ang="T18">
                    <a:pos x="T4" y="T5"/>
                  </a:cxn>
                  <a:cxn ang="T19">
                    <a:pos x="T6" y="T7"/>
                  </a:cxn>
                  <a:cxn ang="T20">
                    <a:pos x="T8" y="T9"/>
                  </a:cxn>
                  <a:cxn ang="T21">
                    <a:pos x="T10" y="T11"/>
                  </a:cxn>
                  <a:cxn ang="T22">
                    <a:pos x="T12" y="T13"/>
                  </a:cxn>
                  <a:cxn ang="T23">
                    <a:pos x="T14" y="T15"/>
                  </a:cxn>
                </a:cxnLst>
                <a:rect l="T24" t="T25" r="T26" b="T27"/>
                <a:pathLst>
                  <a:path w="6" h="6">
                    <a:moveTo>
                      <a:pt x="6" y="6"/>
                    </a:moveTo>
                    <a:lnTo>
                      <a:pt x="6" y="6"/>
                    </a:lnTo>
                    <a:lnTo>
                      <a:pt x="0" y="6"/>
                    </a:lnTo>
                    <a:lnTo>
                      <a:pt x="0" y="0"/>
                    </a:lnTo>
                    <a:lnTo>
                      <a:pt x="6" y="0"/>
                    </a:lnTo>
                    <a:lnTo>
                      <a:pt x="6" y="6"/>
                    </a:lnTo>
                    <a:close/>
                  </a:path>
                </a:pathLst>
              </a:custGeom>
              <a:solidFill>
                <a:srgbClr val="0A50A1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 marL="0" marR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GB" sz="900" b="0" i="0" u="none" strike="noStrike" kern="1200" cap="none" spc="0" normalizeH="0" baseline="0" noProof="0">
                  <a:ln>
                    <a:noFill/>
                  </a:ln>
                  <a:solidFill>
                    <a:srgbClr val="38484E"/>
                  </a:solidFill>
                  <a:effectLst/>
                  <a:uLnTx/>
                  <a:uFillTx/>
                  <a:latin typeface="Roboto" panose="02000000000000000000" pitchFamily="2" charset="0"/>
                  <a:ea typeface="Roboto" panose="02000000000000000000" pitchFamily="2" charset="0"/>
                  <a:cs typeface="Arial" panose="020B0604020202020204" pitchFamily="34" charset="0"/>
                </a:endParaRPr>
              </a:p>
            </p:txBody>
          </p:sp>
          <p:sp>
            <p:nvSpPr>
              <p:cNvPr id="222" name="Freeform 133">
                <a:extLst>
                  <a:ext uri="{FF2B5EF4-FFF2-40B4-BE49-F238E27FC236}">
                    <a16:creationId xmlns:a16="http://schemas.microsoft.com/office/drawing/2014/main" id="{D092CB8A-CA90-BB86-9DFC-CE263005AC42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1863" y="1209"/>
                <a:ext cx="6" cy="11"/>
              </a:xfrm>
              <a:custGeom>
                <a:avLst/>
                <a:gdLst>
                  <a:gd name="T0" fmla="*/ 6 w 6"/>
                  <a:gd name="T1" fmla="*/ 11 h 11"/>
                  <a:gd name="T2" fmla="*/ 0 w 6"/>
                  <a:gd name="T3" fmla="*/ 11 h 11"/>
                  <a:gd name="T4" fmla="*/ 0 w 6"/>
                  <a:gd name="T5" fmla="*/ 0 h 11"/>
                  <a:gd name="T6" fmla="*/ 6 w 6"/>
                  <a:gd name="T7" fmla="*/ 0 h 11"/>
                  <a:gd name="T8" fmla="*/ 6 w 6"/>
                  <a:gd name="T9" fmla="*/ 11 h 11"/>
                  <a:gd name="T10" fmla="*/ 6 w 6"/>
                  <a:gd name="T11" fmla="*/ 11 h 11"/>
                  <a:gd name="T12" fmla="*/ 0 60000 65536"/>
                  <a:gd name="T13" fmla="*/ 0 60000 65536"/>
                  <a:gd name="T14" fmla="*/ 0 60000 65536"/>
                  <a:gd name="T15" fmla="*/ 0 60000 65536"/>
                  <a:gd name="T16" fmla="*/ 0 60000 65536"/>
                  <a:gd name="T17" fmla="*/ 0 60000 65536"/>
                  <a:gd name="T18" fmla="*/ 0 w 6"/>
                  <a:gd name="T19" fmla="*/ 0 h 11"/>
                  <a:gd name="T20" fmla="*/ 6 w 6"/>
                  <a:gd name="T21" fmla="*/ 11 h 11"/>
                </a:gdLst>
                <a:ahLst/>
                <a:cxnLst>
                  <a:cxn ang="T12">
                    <a:pos x="T0" y="T1"/>
                  </a:cxn>
                  <a:cxn ang="T13">
                    <a:pos x="T2" y="T3"/>
                  </a:cxn>
                  <a:cxn ang="T14">
                    <a:pos x="T4" y="T5"/>
                  </a:cxn>
                  <a:cxn ang="T15">
                    <a:pos x="T6" y="T7"/>
                  </a:cxn>
                  <a:cxn ang="T16">
                    <a:pos x="T8" y="T9"/>
                  </a:cxn>
                  <a:cxn ang="T17">
                    <a:pos x="T10" y="T11"/>
                  </a:cxn>
                </a:cxnLst>
                <a:rect l="T18" t="T19" r="T20" b="T21"/>
                <a:pathLst>
                  <a:path w="6" h="11">
                    <a:moveTo>
                      <a:pt x="6" y="11"/>
                    </a:moveTo>
                    <a:lnTo>
                      <a:pt x="0" y="11"/>
                    </a:lnTo>
                    <a:lnTo>
                      <a:pt x="0" y="0"/>
                    </a:lnTo>
                    <a:lnTo>
                      <a:pt x="6" y="0"/>
                    </a:lnTo>
                    <a:lnTo>
                      <a:pt x="6" y="11"/>
                    </a:lnTo>
                    <a:close/>
                  </a:path>
                </a:pathLst>
              </a:custGeom>
              <a:solidFill>
                <a:srgbClr val="FFE600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 marL="0" marR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GB" sz="900" b="0" i="0" u="none" strike="noStrike" kern="1200" cap="none" spc="0" normalizeH="0" baseline="0" noProof="0">
                  <a:ln>
                    <a:noFill/>
                  </a:ln>
                  <a:solidFill>
                    <a:srgbClr val="38484E"/>
                  </a:solidFill>
                  <a:effectLst/>
                  <a:uLnTx/>
                  <a:uFillTx/>
                  <a:latin typeface="Roboto" panose="02000000000000000000" pitchFamily="2" charset="0"/>
                  <a:ea typeface="Roboto" panose="02000000000000000000" pitchFamily="2" charset="0"/>
                  <a:cs typeface="Arial" panose="020B0604020202020204" pitchFamily="34" charset="0"/>
                </a:endParaRPr>
              </a:p>
            </p:txBody>
          </p:sp>
          <p:sp>
            <p:nvSpPr>
              <p:cNvPr id="223" name="Freeform 134">
                <a:extLst>
                  <a:ext uri="{FF2B5EF4-FFF2-40B4-BE49-F238E27FC236}">
                    <a16:creationId xmlns:a16="http://schemas.microsoft.com/office/drawing/2014/main" id="{7B3B5A1F-FC42-693F-2639-897231E1CEFC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1863" y="1209"/>
                <a:ext cx="6" cy="11"/>
              </a:xfrm>
              <a:custGeom>
                <a:avLst/>
                <a:gdLst>
                  <a:gd name="T0" fmla="*/ 6 w 6"/>
                  <a:gd name="T1" fmla="*/ 11 h 11"/>
                  <a:gd name="T2" fmla="*/ 0 w 6"/>
                  <a:gd name="T3" fmla="*/ 11 h 11"/>
                  <a:gd name="T4" fmla="*/ 0 w 6"/>
                  <a:gd name="T5" fmla="*/ 0 h 11"/>
                  <a:gd name="T6" fmla="*/ 6 w 6"/>
                  <a:gd name="T7" fmla="*/ 0 h 11"/>
                  <a:gd name="T8" fmla="*/ 6 w 6"/>
                  <a:gd name="T9" fmla="*/ 11 h 11"/>
                  <a:gd name="T10" fmla="*/ 6 w 6"/>
                  <a:gd name="T11" fmla="*/ 11 h 11"/>
                  <a:gd name="T12" fmla="*/ 0 60000 65536"/>
                  <a:gd name="T13" fmla="*/ 0 60000 65536"/>
                  <a:gd name="T14" fmla="*/ 0 60000 65536"/>
                  <a:gd name="T15" fmla="*/ 0 60000 65536"/>
                  <a:gd name="T16" fmla="*/ 0 60000 65536"/>
                  <a:gd name="T17" fmla="*/ 0 60000 65536"/>
                  <a:gd name="T18" fmla="*/ 0 w 6"/>
                  <a:gd name="T19" fmla="*/ 0 h 11"/>
                  <a:gd name="T20" fmla="*/ 6 w 6"/>
                  <a:gd name="T21" fmla="*/ 11 h 11"/>
                </a:gdLst>
                <a:ahLst/>
                <a:cxnLst>
                  <a:cxn ang="T12">
                    <a:pos x="T0" y="T1"/>
                  </a:cxn>
                  <a:cxn ang="T13">
                    <a:pos x="T2" y="T3"/>
                  </a:cxn>
                  <a:cxn ang="T14">
                    <a:pos x="T4" y="T5"/>
                  </a:cxn>
                  <a:cxn ang="T15">
                    <a:pos x="T6" y="T7"/>
                  </a:cxn>
                  <a:cxn ang="T16">
                    <a:pos x="T8" y="T9"/>
                  </a:cxn>
                  <a:cxn ang="T17">
                    <a:pos x="T10" y="T11"/>
                  </a:cxn>
                </a:cxnLst>
                <a:rect l="T18" t="T19" r="T20" b="T21"/>
                <a:pathLst>
                  <a:path w="6" h="11">
                    <a:moveTo>
                      <a:pt x="6" y="11"/>
                    </a:moveTo>
                    <a:lnTo>
                      <a:pt x="0" y="11"/>
                    </a:lnTo>
                    <a:lnTo>
                      <a:pt x="0" y="0"/>
                    </a:lnTo>
                    <a:lnTo>
                      <a:pt x="6" y="0"/>
                    </a:lnTo>
                    <a:lnTo>
                      <a:pt x="6" y="11"/>
                    </a:lnTo>
                  </a:path>
                </a:pathLst>
              </a:custGeom>
              <a:noFill/>
              <a:ln w="0">
                <a:solidFill>
                  <a:srgbClr val="000000"/>
                </a:soli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 marL="0" marR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GB" sz="900" b="0" i="0" u="none" strike="noStrike" kern="1200" cap="none" spc="0" normalizeH="0" baseline="0" noProof="0">
                  <a:ln>
                    <a:noFill/>
                  </a:ln>
                  <a:solidFill>
                    <a:srgbClr val="38484E"/>
                  </a:solidFill>
                  <a:effectLst/>
                  <a:uLnTx/>
                  <a:uFillTx/>
                  <a:latin typeface="Roboto" panose="02000000000000000000" pitchFamily="2" charset="0"/>
                  <a:ea typeface="Roboto" panose="02000000000000000000" pitchFamily="2" charset="0"/>
                  <a:cs typeface="Arial" panose="020B0604020202020204" pitchFamily="34" charset="0"/>
                </a:endParaRPr>
              </a:p>
            </p:txBody>
          </p:sp>
          <p:sp>
            <p:nvSpPr>
              <p:cNvPr id="224" name="Freeform 135">
                <a:extLst>
                  <a:ext uri="{FF2B5EF4-FFF2-40B4-BE49-F238E27FC236}">
                    <a16:creationId xmlns:a16="http://schemas.microsoft.com/office/drawing/2014/main" id="{36973EC8-F2D9-DE16-E2C3-2D6EEDC53CAC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1899" y="1209"/>
                <a:ext cx="5" cy="11"/>
              </a:xfrm>
              <a:custGeom>
                <a:avLst/>
                <a:gdLst>
                  <a:gd name="T0" fmla="*/ 5 w 5"/>
                  <a:gd name="T1" fmla="*/ 11 h 11"/>
                  <a:gd name="T2" fmla="*/ 0 w 5"/>
                  <a:gd name="T3" fmla="*/ 11 h 11"/>
                  <a:gd name="T4" fmla="*/ 0 w 5"/>
                  <a:gd name="T5" fmla="*/ 0 h 11"/>
                  <a:gd name="T6" fmla="*/ 5 w 5"/>
                  <a:gd name="T7" fmla="*/ 0 h 11"/>
                  <a:gd name="T8" fmla="*/ 5 w 5"/>
                  <a:gd name="T9" fmla="*/ 11 h 11"/>
                  <a:gd name="T10" fmla="*/ 5 w 5"/>
                  <a:gd name="T11" fmla="*/ 11 h 11"/>
                  <a:gd name="T12" fmla="*/ 0 60000 65536"/>
                  <a:gd name="T13" fmla="*/ 0 60000 65536"/>
                  <a:gd name="T14" fmla="*/ 0 60000 65536"/>
                  <a:gd name="T15" fmla="*/ 0 60000 65536"/>
                  <a:gd name="T16" fmla="*/ 0 60000 65536"/>
                  <a:gd name="T17" fmla="*/ 0 60000 65536"/>
                  <a:gd name="T18" fmla="*/ 0 w 5"/>
                  <a:gd name="T19" fmla="*/ 0 h 11"/>
                  <a:gd name="T20" fmla="*/ 5 w 5"/>
                  <a:gd name="T21" fmla="*/ 11 h 11"/>
                </a:gdLst>
                <a:ahLst/>
                <a:cxnLst>
                  <a:cxn ang="T12">
                    <a:pos x="T0" y="T1"/>
                  </a:cxn>
                  <a:cxn ang="T13">
                    <a:pos x="T2" y="T3"/>
                  </a:cxn>
                  <a:cxn ang="T14">
                    <a:pos x="T4" y="T5"/>
                  </a:cxn>
                  <a:cxn ang="T15">
                    <a:pos x="T6" y="T7"/>
                  </a:cxn>
                  <a:cxn ang="T16">
                    <a:pos x="T8" y="T9"/>
                  </a:cxn>
                  <a:cxn ang="T17">
                    <a:pos x="T10" y="T11"/>
                  </a:cxn>
                </a:cxnLst>
                <a:rect l="T18" t="T19" r="T20" b="T21"/>
                <a:pathLst>
                  <a:path w="5" h="11">
                    <a:moveTo>
                      <a:pt x="5" y="11"/>
                    </a:moveTo>
                    <a:lnTo>
                      <a:pt x="0" y="11"/>
                    </a:lnTo>
                    <a:lnTo>
                      <a:pt x="0" y="0"/>
                    </a:lnTo>
                    <a:lnTo>
                      <a:pt x="5" y="0"/>
                    </a:lnTo>
                    <a:lnTo>
                      <a:pt x="5" y="11"/>
                    </a:lnTo>
                    <a:close/>
                  </a:path>
                </a:pathLst>
              </a:custGeom>
              <a:solidFill>
                <a:srgbClr val="FFE600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 marL="0" marR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GB" sz="900" b="0" i="0" u="none" strike="noStrike" kern="1200" cap="none" spc="0" normalizeH="0" baseline="0" noProof="0">
                  <a:ln>
                    <a:noFill/>
                  </a:ln>
                  <a:solidFill>
                    <a:srgbClr val="38484E"/>
                  </a:solidFill>
                  <a:effectLst/>
                  <a:uLnTx/>
                  <a:uFillTx/>
                  <a:latin typeface="Roboto" panose="02000000000000000000" pitchFamily="2" charset="0"/>
                  <a:ea typeface="Roboto" panose="02000000000000000000" pitchFamily="2" charset="0"/>
                  <a:cs typeface="Arial" panose="020B0604020202020204" pitchFamily="34" charset="0"/>
                </a:endParaRPr>
              </a:p>
            </p:txBody>
          </p:sp>
          <p:sp>
            <p:nvSpPr>
              <p:cNvPr id="225" name="Freeform 136">
                <a:extLst>
                  <a:ext uri="{FF2B5EF4-FFF2-40B4-BE49-F238E27FC236}">
                    <a16:creationId xmlns:a16="http://schemas.microsoft.com/office/drawing/2014/main" id="{58EEDA84-1DAF-8B04-F65B-A150F21467F9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1899" y="1209"/>
                <a:ext cx="5" cy="11"/>
              </a:xfrm>
              <a:custGeom>
                <a:avLst/>
                <a:gdLst>
                  <a:gd name="T0" fmla="*/ 5 w 5"/>
                  <a:gd name="T1" fmla="*/ 11 h 11"/>
                  <a:gd name="T2" fmla="*/ 0 w 5"/>
                  <a:gd name="T3" fmla="*/ 11 h 11"/>
                  <a:gd name="T4" fmla="*/ 0 w 5"/>
                  <a:gd name="T5" fmla="*/ 0 h 11"/>
                  <a:gd name="T6" fmla="*/ 5 w 5"/>
                  <a:gd name="T7" fmla="*/ 0 h 11"/>
                  <a:gd name="T8" fmla="*/ 5 w 5"/>
                  <a:gd name="T9" fmla="*/ 11 h 11"/>
                  <a:gd name="T10" fmla="*/ 5 w 5"/>
                  <a:gd name="T11" fmla="*/ 11 h 11"/>
                  <a:gd name="T12" fmla="*/ 0 60000 65536"/>
                  <a:gd name="T13" fmla="*/ 0 60000 65536"/>
                  <a:gd name="T14" fmla="*/ 0 60000 65536"/>
                  <a:gd name="T15" fmla="*/ 0 60000 65536"/>
                  <a:gd name="T16" fmla="*/ 0 60000 65536"/>
                  <a:gd name="T17" fmla="*/ 0 60000 65536"/>
                  <a:gd name="T18" fmla="*/ 0 w 5"/>
                  <a:gd name="T19" fmla="*/ 0 h 11"/>
                  <a:gd name="T20" fmla="*/ 5 w 5"/>
                  <a:gd name="T21" fmla="*/ 11 h 11"/>
                </a:gdLst>
                <a:ahLst/>
                <a:cxnLst>
                  <a:cxn ang="T12">
                    <a:pos x="T0" y="T1"/>
                  </a:cxn>
                  <a:cxn ang="T13">
                    <a:pos x="T2" y="T3"/>
                  </a:cxn>
                  <a:cxn ang="T14">
                    <a:pos x="T4" y="T5"/>
                  </a:cxn>
                  <a:cxn ang="T15">
                    <a:pos x="T6" y="T7"/>
                  </a:cxn>
                  <a:cxn ang="T16">
                    <a:pos x="T8" y="T9"/>
                  </a:cxn>
                  <a:cxn ang="T17">
                    <a:pos x="T10" y="T11"/>
                  </a:cxn>
                </a:cxnLst>
                <a:rect l="T18" t="T19" r="T20" b="T21"/>
                <a:pathLst>
                  <a:path w="5" h="11">
                    <a:moveTo>
                      <a:pt x="5" y="11"/>
                    </a:moveTo>
                    <a:lnTo>
                      <a:pt x="0" y="11"/>
                    </a:lnTo>
                    <a:lnTo>
                      <a:pt x="0" y="0"/>
                    </a:lnTo>
                    <a:lnTo>
                      <a:pt x="5" y="0"/>
                    </a:lnTo>
                    <a:lnTo>
                      <a:pt x="5" y="11"/>
                    </a:lnTo>
                  </a:path>
                </a:pathLst>
              </a:custGeom>
              <a:noFill/>
              <a:ln w="0">
                <a:solidFill>
                  <a:srgbClr val="000000"/>
                </a:soli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 marL="0" marR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GB" sz="900" b="0" i="0" u="none" strike="noStrike" kern="1200" cap="none" spc="0" normalizeH="0" baseline="0" noProof="0">
                  <a:ln>
                    <a:noFill/>
                  </a:ln>
                  <a:solidFill>
                    <a:srgbClr val="38484E"/>
                  </a:solidFill>
                  <a:effectLst/>
                  <a:uLnTx/>
                  <a:uFillTx/>
                  <a:latin typeface="Roboto" panose="02000000000000000000" pitchFamily="2" charset="0"/>
                  <a:ea typeface="Roboto" panose="02000000000000000000" pitchFamily="2" charset="0"/>
                  <a:cs typeface="Arial" panose="020B0604020202020204" pitchFamily="34" charset="0"/>
                </a:endParaRPr>
              </a:p>
            </p:txBody>
          </p:sp>
          <p:sp>
            <p:nvSpPr>
              <p:cNvPr id="226" name="Freeform 137">
                <a:extLst>
                  <a:ext uri="{FF2B5EF4-FFF2-40B4-BE49-F238E27FC236}">
                    <a16:creationId xmlns:a16="http://schemas.microsoft.com/office/drawing/2014/main" id="{4F524D4A-EB10-807F-4FCC-2A23B9C28633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1863" y="1236"/>
                <a:ext cx="6" cy="6"/>
              </a:xfrm>
              <a:custGeom>
                <a:avLst/>
                <a:gdLst>
                  <a:gd name="T0" fmla="*/ 6 w 6"/>
                  <a:gd name="T1" fmla="*/ 6 h 6"/>
                  <a:gd name="T2" fmla="*/ 0 w 6"/>
                  <a:gd name="T3" fmla="*/ 6 h 6"/>
                  <a:gd name="T4" fmla="*/ 0 w 6"/>
                  <a:gd name="T5" fmla="*/ 0 h 6"/>
                  <a:gd name="T6" fmla="*/ 6 w 6"/>
                  <a:gd name="T7" fmla="*/ 0 h 6"/>
                  <a:gd name="T8" fmla="*/ 6 w 6"/>
                  <a:gd name="T9" fmla="*/ 6 h 6"/>
                  <a:gd name="T10" fmla="*/ 6 w 6"/>
                  <a:gd name="T11" fmla="*/ 6 h 6"/>
                  <a:gd name="T12" fmla="*/ 0 60000 65536"/>
                  <a:gd name="T13" fmla="*/ 0 60000 65536"/>
                  <a:gd name="T14" fmla="*/ 0 60000 65536"/>
                  <a:gd name="T15" fmla="*/ 0 60000 65536"/>
                  <a:gd name="T16" fmla="*/ 0 60000 65536"/>
                  <a:gd name="T17" fmla="*/ 0 60000 65536"/>
                  <a:gd name="T18" fmla="*/ 0 w 6"/>
                  <a:gd name="T19" fmla="*/ 0 h 6"/>
                  <a:gd name="T20" fmla="*/ 6 w 6"/>
                  <a:gd name="T21" fmla="*/ 6 h 6"/>
                </a:gdLst>
                <a:ahLst/>
                <a:cxnLst>
                  <a:cxn ang="T12">
                    <a:pos x="T0" y="T1"/>
                  </a:cxn>
                  <a:cxn ang="T13">
                    <a:pos x="T2" y="T3"/>
                  </a:cxn>
                  <a:cxn ang="T14">
                    <a:pos x="T4" y="T5"/>
                  </a:cxn>
                  <a:cxn ang="T15">
                    <a:pos x="T6" y="T7"/>
                  </a:cxn>
                  <a:cxn ang="T16">
                    <a:pos x="T8" y="T9"/>
                  </a:cxn>
                  <a:cxn ang="T17">
                    <a:pos x="T10" y="T11"/>
                  </a:cxn>
                </a:cxnLst>
                <a:rect l="T18" t="T19" r="T20" b="T21"/>
                <a:pathLst>
                  <a:path w="6" h="6">
                    <a:moveTo>
                      <a:pt x="6" y="6"/>
                    </a:moveTo>
                    <a:lnTo>
                      <a:pt x="0" y="6"/>
                    </a:lnTo>
                    <a:lnTo>
                      <a:pt x="0" y="0"/>
                    </a:lnTo>
                    <a:lnTo>
                      <a:pt x="6" y="0"/>
                    </a:lnTo>
                    <a:lnTo>
                      <a:pt x="6" y="6"/>
                    </a:lnTo>
                    <a:close/>
                  </a:path>
                </a:pathLst>
              </a:custGeom>
              <a:solidFill>
                <a:srgbClr val="FFE600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 marL="0" marR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GB" sz="900" b="0" i="0" u="none" strike="noStrike" kern="1200" cap="none" spc="0" normalizeH="0" baseline="0" noProof="0">
                  <a:ln>
                    <a:noFill/>
                  </a:ln>
                  <a:solidFill>
                    <a:srgbClr val="38484E"/>
                  </a:solidFill>
                  <a:effectLst/>
                  <a:uLnTx/>
                  <a:uFillTx/>
                  <a:latin typeface="Roboto" panose="02000000000000000000" pitchFamily="2" charset="0"/>
                  <a:ea typeface="Roboto" panose="02000000000000000000" pitchFamily="2" charset="0"/>
                  <a:cs typeface="Arial" panose="020B0604020202020204" pitchFamily="34" charset="0"/>
                </a:endParaRPr>
              </a:p>
            </p:txBody>
          </p:sp>
          <p:sp>
            <p:nvSpPr>
              <p:cNvPr id="227" name="Freeform 138">
                <a:extLst>
                  <a:ext uri="{FF2B5EF4-FFF2-40B4-BE49-F238E27FC236}">
                    <a16:creationId xmlns:a16="http://schemas.microsoft.com/office/drawing/2014/main" id="{BF548D2C-C644-B7FE-089F-418B6DD9901C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1863" y="1236"/>
                <a:ext cx="6" cy="6"/>
              </a:xfrm>
              <a:custGeom>
                <a:avLst/>
                <a:gdLst>
                  <a:gd name="T0" fmla="*/ 6 w 6"/>
                  <a:gd name="T1" fmla="*/ 6 h 6"/>
                  <a:gd name="T2" fmla="*/ 0 w 6"/>
                  <a:gd name="T3" fmla="*/ 6 h 6"/>
                  <a:gd name="T4" fmla="*/ 0 w 6"/>
                  <a:gd name="T5" fmla="*/ 0 h 6"/>
                  <a:gd name="T6" fmla="*/ 6 w 6"/>
                  <a:gd name="T7" fmla="*/ 0 h 6"/>
                  <a:gd name="T8" fmla="*/ 6 w 6"/>
                  <a:gd name="T9" fmla="*/ 6 h 6"/>
                  <a:gd name="T10" fmla="*/ 6 w 6"/>
                  <a:gd name="T11" fmla="*/ 6 h 6"/>
                  <a:gd name="T12" fmla="*/ 0 60000 65536"/>
                  <a:gd name="T13" fmla="*/ 0 60000 65536"/>
                  <a:gd name="T14" fmla="*/ 0 60000 65536"/>
                  <a:gd name="T15" fmla="*/ 0 60000 65536"/>
                  <a:gd name="T16" fmla="*/ 0 60000 65536"/>
                  <a:gd name="T17" fmla="*/ 0 60000 65536"/>
                  <a:gd name="T18" fmla="*/ 0 w 6"/>
                  <a:gd name="T19" fmla="*/ 0 h 6"/>
                  <a:gd name="T20" fmla="*/ 6 w 6"/>
                  <a:gd name="T21" fmla="*/ 6 h 6"/>
                </a:gdLst>
                <a:ahLst/>
                <a:cxnLst>
                  <a:cxn ang="T12">
                    <a:pos x="T0" y="T1"/>
                  </a:cxn>
                  <a:cxn ang="T13">
                    <a:pos x="T2" y="T3"/>
                  </a:cxn>
                  <a:cxn ang="T14">
                    <a:pos x="T4" y="T5"/>
                  </a:cxn>
                  <a:cxn ang="T15">
                    <a:pos x="T6" y="T7"/>
                  </a:cxn>
                  <a:cxn ang="T16">
                    <a:pos x="T8" y="T9"/>
                  </a:cxn>
                  <a:cxn ang="T17">
                    <a:pos x="T10" y="T11"/>
                  </a:cxn>
                </a:cxnLst>
                <a:rect l="T18" t="T19" r="T20" b="T21"/>
                <a:pathLst>
                  <a:path w="6" h="6">
                    <a:moveTo>
                      <a:pt x="6" y="6"/>
                    </a:moveTo>
                    <a:lnTo>
                      <a:pt x="0" y="6"/>
                    </a:lnTo>
                    <a:lnTo>
                      <a:pt x="0" y="0"/>
                    </a:lnTo>
                    <a:lnTo>
                      <a:pt x="6" y="0"/>
                    </a:lnTo>
                    <a:lnTo>
                      <a:pt x="6" y="6"/>
                    </a:lnTo>
                  </a:path>
                </a:pathLst>
              </a:custGeom>
              <a:noFill/>
              <a:ln w="0">
                <a:solidFill>
                  <a:srgbClr val="000000"/>
                </a:soli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 marL="0" marR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GB" sz="900" b="0" i="0" u="none" strike="noStrike" kern="1200" cap="none" spc="0" normalizeH="0" baseline="0" noProof="0">
                  <a:ln>
                    <a:noFill/>
                  </a:ln>
                  <a:solidFill>
                    <a:srgbClr val="38484E"/>
                  </a:solidFill>
                  <a:effectLst/>
                  <a:uLnTx/>
                  <a:uFillTx/>
                  <a:latin typeface="Roboto" panose="02000000000000000000" pitchFamily="2" charset="0"/>
                  <a:ea typeface="Roboto" panose="02000000000000000000" pitchFamily="2" charset="0"/>
                  <a:cs typeface="Arial" panose="020B0604020202020204" pitchFamily="34" charset="0"/>
                </a:endParaRPr>
              </a:p>
            </p:txBody>
          </p:sp>
          <p:sp>
            <p:nvSpPr>
              <p:cNvPr id="228" name="Freeform 139">
                <a:extLst>
                  <a:ext uri="{FF2B5EF4-FFF2-40B4-BE49-F238E27FC236}">
                    <a16:creationId xmlns:a16="http://schemas.microsoft.com/office/drawing/2014/main" id="{2B27D28A-C2FD-C064-4367-307BD56E1E15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1863" y="1253"/>
                <a:ext cx="12" cy="11"/>
              </a:xfrm>
              <a:custGeom>
                <a:avLst/>
                <a:gdLst>
                  <a:gd name="T0" fmla="*/ 12 w 12"/>
                  <a:gd name="T1" fmla="*/ 6 h 11"/>
                  <a:gd name="T2" fmla="*/ 12 w 12"/>
                  <a:gd name="T3" fmla="*/ 11 h 11"/>
                  <a:gd name="T4" fmla="*/ 0 w 12"/>
                  <a:gd name="T5" fmla="*/ 6 h 11"/>
                  <a:gd name="T6" fmla="*/ 6 w 12"/>
                  <a:gd name="T7" fmla="*/ 0 h 11"/>
                  <a:gd name="T8" fmla="*/ 12 w 12"/>
                  <a:gd name="T9" fmla="*/ 6 h 11"/>
                  <a:gd name="T10" fmla="*/ 12 w 12"/>
                  <a:gd name="T11" fmla="*/ 6 h 11"/>
                  <a:gd name="T12" fmla="*/ 0 60000 65536"/>
                  <a:gd name="T13" fmla="*/ 0 60000 65536"/>
                  <a:gd name="T14" fmla="*/ 0 60000 65536"/>
                  <a:gd name="T15" fmla="*/ 0 60000 65536"/>
                  <a:gd name="T16" fmla="*/ 0 60000 65536"/>
                  <a:gd name="T17" fmla="*/ 0 60000 65536"/>
                  <a:gd name="T18" fmla="*/ 0 w 12"/>
                  <a:gd name="T19" fmla="*/ 0 h 11"/>
                  <a:gd name="T20" fmla="*/ 12 w 12"/>
                  <a:gd name="T21" fmla="*/ 11 h 11"/>
                </a:gdLst>
                <a:ahLst/>
                <a:cxnLst>
                  <a:cxn ang="T12">
                    <a:pos x="T0" y="T1"/>
                  </a:cxn>
                  <a:cxn ang="T13">
                    <a:pos x="T2" y="T3"/>
                  </a:cxn>
                  <a:cxn ang="T14">
                    <a:pos x="T4" y="T5"/>
                  </a:cxn>
                  <a:cxn ang="T15">
                    <a:pos x="T6" y="T7"/>
                  </a:cxn>
                  <a:cxn ang="T16">
                    <a:pos x="T8" y="T9"/>
                  </a:cxn>
                  <a:cxn ang="T17">
                    <a:pos x="T10" y="T11"/>
                  </a:cxn>
                </a:cxnLst>
                <a:rect l="T18" t="T19" r="T20" b="T21"/>
                <a:pathLst>
                  <a:path w="12" h="11">
                    <a:moveTo>
                      <a:pt x="12" y="6"/>
                    </a:moveTo>
                    <a:lnTo>
                      <a:pt x="12" y="11"/>
                    </a:lnTo>
                    <a:lnTo>
                      <a:pt x="0" y="6"/>
                    </a:lnTo>
                    <a:lnTo>
                      <a:pt x="6" y="0"/>
                    </a:lnTo>
                    <a:lnTo>
                      <a:pt x="12" y="6"/>
                    </a:lnTo>
                    <a:close/>
                  </a:path>
                </a:pathLst>
              </a:custGeom>
              <a:solidFill>
                <a:srgbClr val="FFE600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 marL="0" marR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GB" sz="900" b="0" i="0" u="none" strike="noStrike" kern="1200" cap="none" spc="0" normalizeH="0" baseline="0" noProof="0">
                  <a:ln>
                    <a:noFill/>
                  </a:ln>
                  <a:solidFill>
                    <a:srgbClr val="38484E"/>
                  </a:solidFill>
                  <a:effectLst/>
                  <a:uLnTx/>
                  <a:uFillTx/>
                  <a:latin typeface="Roboto" panose="02000000000000000000" pitchFamily="2" charset="0"/>
                  <a:ea typeface="Roboto" panose="02000000000000000000" pitchFamily="2" charset="0"/>
                  <a:cs typeface="Arial" panose="020B0604020202020204" pitchFamily="34" charset="0"/>
                </a:endParaRPr>
              </a:p>
            </p:txBody>
          </p:sp>
          <p:sp>
            <p:nvSpPr>
              <p:cNvPr id="229" name="Freeform 140">
                <a:extLst>
                  <a:ext uri="{FF2B5EF4-FFF2-40B4-BE49-F238E27FC236}">
                    <a16:creationId xmlns:a16="http://schemas.microsoft.com/office/drawing/2014/main" id="{69796812-D41B-3A7B-DBB3-B6BE6ECFF3D6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1863" y="1253"/>
                <a:ext cx="12" cy="11"/>
              </a:xfrm>
              <a:custGeom>
                <a:avLst/>
                <a:gdLst>
                  <a:gd name="T0" fmla="*/ 12 w 12"/>
                  <a:gd name="T1" fmla="*/ 6 h 11"/>
                  <a:gd name="T2" fmla="*/ 12 w 12"/>
                  <a:gd name="T3" fmla="*/ 11 h 11"/>
                  <a:gd name="T4" fmla="*/ 0 w 12"/>
                  <a:gd name="T5" fmla="*/ 6 h 11"/>
                  <a:gd name="T6" fmla="*/ 6 w 12"/>
                  <a:gd name="T7" fmla="*/ 0 h 11"/>
                  <a:gd name="T8" fmla="*/ 12 w 12"/>
                  <a:gd name="T9" fmla="*/ 6 h 11"/>
                  <a:gd name="T10" fmla="*/ 12 w 12"/>
                  <a:gd name="T11" fmla="*/ 6 h 11"/>
                  <a:gd name="T12" fmla="*/ 0 60000 65536"/>
                  <a:gd name="T13" fmla="*/ 0 60000 65536"/>
                  <a:gd name="T14" fmla="*/ 0 60000 65536"/>
                  <a:gd name="T15" fmla="*/ 0 60000 65536"/>
                  <a:gd name="T16" fmla="*/ 0 60000 65536"/>
                  <a:gd name="T17" fmla="*/ 0 60000 65536"/>
                  <a:gd name="T18" fmla="*/ 0 w 12"/>
                  <a:gd name="T19" fmla="*/ 0 h 11"/>
                  <a:gd name="T20" fmla="*/ 12 w 12"/>
                  <a:gd name="T21" fmla="*/ 11 h 11"/>
                </a:gdLst>
                <a:ahLst/>
                <a:cxnLst>
                  <a:cxn ang="T12">
                    <a:pos x="T0" y="T1"/>
                  </a:cxn>
                  <a:cxn ang="T13">
                    <a:pos x="T2" y="T3"/>
                  </a:cxn>
                  <a:cxn ang="T14">
                    <a:pos x="T4" y="T5"/>
                  </a:cxn>
                  <a:cxn ang="T15">
                    <a:pos x="T6" y="T7"/>
                  </a:cxn>
                  <a:cxn ang="T16">
                    <a:pos x="T8" y="T9"/>
                  </a:cxn>
                  <a:cxn ang="T17">
                    <a:pos x="T10" y="T11"/>
                  </a:cxn>
                </a:cxnLst>
                <a:rect l="T18" t="T19" r="T20" b="T21"/>
                <a:pathLst>
                  <a:path w="12" h="11">
                    <a:moveTo>
                      <a:pt x="12" y="6"/>
                    </a:moveTo>
                    <a:lnTo>
                      <a:pt x="12" y="11"/>
                    </a:lnTo>
                    <a:lnTo>
                      <a:pt x="0" y="6"/>
                    </a:lnTo>
                    <a:lnTo>
                      <a:pt x="6" y="0"/>
                    </a:lnTo>
                    <a:lnTo>
                      <a:pt x="12" y="6"/>
                    </a:lnTo>
                  </a:path>
                </a:pathLst>
              </a:custGeom>
              <a:noFill/>
              <a:ln w="0">
                <a:solidFill>
                  <a:srgbClr val="000000"/>
                </a:soli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 marL="0" marR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GB" sz="900" b="0" i="0" u="none" strike="noStrike" kern="1200" cap="none" spc="0" normalizeH="0" baseline="0" noProof="0">
                  <a:ln>
                    <a:noFill/>
                  </a:ln>
                  <a:solidFill>
                    <a:srgbClr val="38484E"/>
                  </a:solidFill>
                  <a:effectLst/>
                  <a:uLnTx/>
                  <a:uFillTx/>
                  <a:latin typeface="Roboto" panose="02000000000000000000" pitchFamily="2" charset="0"/>
                  <a:ea typeface="Roboto" panose="02000000000000000000" pitchFamily="2" charset="0"/>
                  <a:cs typeface="Arial" panose="020B0604020202020204" pitchFamily="34" charset="0"/>
                </a:endParaRPr>
              </a:p>
            </p:txBody>
          </p:sp>
          <p:sp>
            <p:nvSpPr>
              <p:cNvPr id="230" name="Freeform 141">
                <a:extLst>
                  <a:ext uri="{FF2B5EF4-FFF2-40B4-BE49-F238E27FC236}">
                    <a16:creationId xmlns:a16="http://schemas.microsoft.com/office/drawing/2014/main" id="{27441048-D469-8C9A-5892-ADB283848F4F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1893" y="1253"/>
                <a:ext cx="6" cy="11"/>
              </a:xfrm>
              <a:custGeom>
                <a:avLst/>
                <a:gdLst>
                  <a:gd name="T0" fmla="*/ 0 w 6"/>
                  <a:gd name="T1" fmla="*/ 6 h 11"/>
                  <a:gd name="T2" fmla="*/ 0 w 6"/>
                  <a:gd name="T3" fmla="*/ 11 h 11"/>
                  <a:gd name="T4" fmla="*/ 6 w 6"/>
                  <a:gd name="T5" fmla="*/ 6 h 11"/>
                  <a:gd name="T6" fmla="*/ 6 w 6"/>
                  <a:gd name="T7" fmla="*/ 0 h 11"/>
                  <a:gd name="T8" fmla="*/ 0 w 6"/>
                  <a:gd name="T9" fmla="*/ 6 h 11"/>
                  <a:gd name="T10" fmla="*/ 0 w 6"/>
                  <a:gd name="T11" fmla="*/ 6 h 11"/>
                  <a:gd name="T12" fmla="*/ 0 60000 65536"/>
                  <a:gd name="T13" fmla="*/ 0 60000 65536"/>
                  <a:gd name="T14" fmla="*/ 0 60000 65536"/>
                  <a:gd name="T15" fmla="*/ 0 60000 65536"/>
                  <a:gd name="T16" fmla="*/ 0 60000 65536"/>
                  <a:gd name="T17" fmla="*/ 0 60000 65536"/>
                  <a:gd name="T18" fmla="*/ 0 w 6"/>
                  <a:gd name="T19" fmla="*/ 0 h 11"/>
                  <a:gd name="T20" fmla="*/ 6 w 6"/>
                  <a:gd name="T21" fmla="*/ 11 h 11"/>
                </a:gdLst>
                <a:ahLst/>
                <a:cxnLst>
                  <a:cxn ang="T12">
                    <a:pos x="T0" y="T1"/>
                  </a:cxn>
                  <a:cxn ang="T13">
                    <a:pos x="T2" y="T3"/>
                  </a:cxn>
                  <a:cxn ang="T14">
                    <a:pos x="T4" y="T5"/>
                  </a:cxn>
                  <a:cxn ang="T15">
                    <a:pos x="T6" y="T7"/>
                  </a:cxn>
                  <a:cxn ang="T16">
                    <a:pos x="T8" y="T9"/>
                  </a:cxn>
                  <a:cxn ang="T17">
                    <a:pos x="T10" y="T11"/>
                  </a:cxn>
                </a:cxnLst>
                <a:rect l="T18" t="T19" r="T20" b="T21"/>
                <a:pathLst>
                  <a:path w="6" h="11">
                    <a:moveTo>
                      <a:pt x="0" y="6"/>
                    </a:moveTo>
                    <a:lnTo>
                      <a:pt x="0" y="11"/>
                    </a:lnTo>
                    <a:lnTo>
                      <a:pt x="6" y="6"/>
                    </a:lnTo>
                    <a:lnTo>
                      <a:pt x="6" y="0"/>
                    </a:lnTo>
                    <a:lnTo>
                      <a:pt x="0" y="6"/>
                    </a:lnTo>
                    <a:close/>
                  </a:path>
                </a:pathLst>
              </a:custGeom>
              <a:solidFill>
                <a:srgbClr val="FFE600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 marL="0" marR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GB" sz="900" b="0" i="0" u="none" strike="noStrike" kern="1200" cap="none" spc="0" normalizeH="0" baseline="0" noProof="0">
                  <a:ln>
                    <a:noFill/>
                  </a:ln>
                  <a:solidFill>
                    <a:srgbClr val="38484E"/>
                  </a:solidFill>
                  <a:effectLst/>
                  <a:uLnTx/>
                  <a:uFillTx/>
                  <a:latin typeface="Roboto" panose="02000000000000000000" pitchFamily="2" charset="0"/>
                  <a:ea typeface="Roboto" panose="02000000000000000000" pitchFamily="2" charset="0"/>
                  <a:cs typeface="Arial" panose="020B0604020202020204" pitchFamily="34" charset="0"/>
                </a:endParaRPr>
              </a:p>
            </p:txBody>
          </p:sp>
          <p:sp>
            <p:nvSpPr>
              <p:cNvPr id="231" name="Freeform 142">
                <a:extLst>
                  <a:ext uri="{FF2B5EF4-FFF2-40B4-BE49-F238E27FC236}">
                    <a16:creationId xmlns:a16="http://schemas.microsoft.com/office/drawing/2014/main" id="{789186BC-ABBC-A649-A946-59AE76D58249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1893" y="1253"/>
                <a:ext cx="6" cy="11"/>
              </a:xfrm>
              <a:custGeom>
                <a:avLst/>
                <a:gdLst>
                  <a:gd name="T0" fmla="*/ 0 w 6"/>
                  <a:gd name="T1" fmla="*/ 6 h 11"/>
                  <a:gd name="T2" fmla="*/ 0 w 6"/>
                  <a:gd name="T3" fmla="*/ 11 h 11"/>
                  <a:gd name="T4" fmla="*/ 6 w 6"/>
                  <a:gd name="T5" fmla="*/ 6 h 11"/>
                  <a:gd name="T6" fmla="*/ 6 w 6"/>
                  <a:gd name="T7" fmla="*/ 0 h 11"/>
                  <a:gd name="T8" fmla="*/ 0 w 6"/>
                  <a:gd name="T9" fmla="*/ 6 h 11"/>
                  <a:gd name="T10" fmla="*/ 0 w 6"/>
                  <a:gd name="T11" fmla="*/ 6 h 11"/>
                  <a:gd name="T12" fmla="*/ 0 60000 65536"/>
                  <a:gd name="T13" fmla="*/ 0 60000 65536"/>
                  <a:gd name="T14" fmla="*/ 0 60000 65536"/>
                  <a:gd name="T15" fmla="*/ 0 60000 65536"/>
                  <a:gd name="T16" fmla="*/ 0 60000 65536"/>
                  <a:gd name="T17" fmla="*/ 0 60000 65536"/>
                  <a:gd name="T18" fmla="*/ 0 w 6"/>
                  <a:gd name="T19" fmla="*/ 0 h 11"/>
                  <a:gd name="T20" fmla="*/ 6 w 6"/>
                  <a:gd name="T21" fmla="*/ 11 h 11"/>
                </a:gdLst>
                <a:ahLst/>
                <a:cxnLst>
                  <a:cxn ang="T12">
                    <a:pos x="T0" y="T1"/>
                  </a:cxn>
                  <a:cxn ang="T13">
                    <a:pos x="T2" y="T3"/>
                  </a:cxn>
                  <a:cxn ang="T14">
                    <a:pos x="T4" y="T5"/>
                  </a:cxn>
                  <a:cxn ang="T15">
                    <a:pos x="T6" y="T7"/>
                  </a:cxn>
                  <a:cxn ang="T16">
                    <a:pos x="T8" y="T9"/>
                  </a:cxn>
                  <a:cxn ang="T17">
                    <a:pos x="T10" y="T11"/>
                  </a:cxn>
                </a:cxnLst>
                <a:rect l="T18" t="T19" r="T20" b="T21"/>
                <a:pathLst>
                  <a:path w="6" h="11">
                    <a:moveTo>
                      <a:pt x="0" y="6"/>
                    </a:moveTo>
                    <a:lnTo>
                      <a:pt x="0" y="11"/>
                    </a:lnTo>
                    <a:lnTo>
                      <a:pt x="6" y="6"/>
                    </a:lnTo>
                    <a:lnTo>
                      <a:pt x="6" y="0"/>
                    </a:lnTo>
                    <a:lnTo>
                      <a:pt x="0" y="6"/>
                    </a:lnTo>
                  </a:path>
                </a:pathLst>
              </a:custGeom>
              <a:noFill/>
              <a:ln w="0">
                <a:solidFill>
                  <a:srgbClr val="000000"/>
                </a:soli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 marL="0" marR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GB" sz="900" b="0" i="0" u="none" strike="noStrike" kern="1200" cap="none" spc="0" normalizeH="0" baseline="0" noProof="0">
                  <a:ln>
                    <a:noFill/>
                  </a:ln>
                  <a:solidFill>
                    <a:srgbClr val="38484E"/>
                  </a:solidFill>
                  <a:effectLst/>
                  <a:uLnTx/>
                  <a:uFillTx/>
                  <a:latin typeface="Roboto" panose="02000000000000000000" pitchFamily="2" charset="0"/>
                  <a:ea typeface="Roboto" panose="02000000000000000000" pitchFamily="2" charset="0"/>
                  <a:cs typeface="Arial" panose="020B0604020202020204" pitchFamily="34" charset="0"/>
                </a:endParaRPr>
              </a:p>
            </p:txBody>
          </p:sp>
          <p:sp>
            <p:nvSpPr>
              <p:cNvPr id="232" name="Freeform 143">
                <a:extLst>
                  <a:ext uri="{FF2B5EF4-FFF2-40B4-BE49-F238E27FC236}">
                    <a16:creationId xmlns:a16="http://schemas.microsoft.com/office/drawing/2014/main" id="{0BDD4058-F75B-2680-4C27-136D30538029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1899" y="1236"/>
                <a:ext cx="5" cy="6"/>
              </a:xfrm>
              <a:custGeom>
                <a:avLst/>
                <a:gdLst>
                  <a:gd name="T0" fmla="*/ 5 w 5"/>
                  <a:gd name="T1" fmla="*/ 6 h 6"/>
                  <a:gd name="T2" fmla="*/ 0 w 5"/>
                  <a:gd name="T3" fmla="*/ 6 h 6"/>
                  <a:gd name="T4" fmla="*/ 0 w 5"/>
                  <a:gd name="T5" fmla="*/ 0 h 6"/>
                  <a:gd name="T6" fmla="*/ 5 w 5"/>
                  <a:gd name="T7" fmla="*/ 0 h 6"/>
                  <a:gd name="T8" fmla="*/ 5 w 5"/>
                  <a:gd name="T9" fmla="*/ 6 h 6"/>
                  <a:gd name="T10" fmla="*/ 5 w 5"/>
                  <a:gd name="T11" fmla="*/ 6 h 6"/>
                  <a:gd name="T12" fmla="*/ 0 60000 65536"/>
                  <a:gd name="T13" fmla="*/ 0 60000 65536"/>
                  <a:gd name="T14" fmla="*/ 0 60000 65536"/>
                  <a:gd name="T15" fmla="*/ 0 60000 65536"/>
                  <a:gd name="T16" fmla="*/ 0 60000 65536"/>
                  <a:gd name="T17" fmla="*/ 0 60000 65536"/>
                  <a:gd name="T18" fmla="*/ 0 w 5"/>
                  <a:gd name="T19" fmla="*/ 0 h 6"/>
                  <a:gd name="T20" fmla="*/ 5 w 5"/>
                  <a:gd name="T21" fmla="*/ 6 h 6"/>
                </a:gdLst>
                <a:ahLst/>
                <a:cxnLst>
                  <a:cxn ang="T12">
                    <a:pos x="T0" y="T1"/>
                  </a:cxn>
                  <a:cxn ang="T13">
                    <a:pos x="T2" y="T3"/>
                  </a:cxn>
                  <a:cxn ang="T14">
                    <a:pos x="T4" y="T5"/>
                  </a:cxn>
                  <a:cxn ang="T15">
                    <a:pos x="T6" y="T7"/>
                  </a:cxn>
                  <a:cxn ang="T16">
                    <a:pos x="T8" y="T9"/>
                  </a:cxn>
                  <a:cxn ang="T17">
                    <a:pos x="T10" y="T11"/>
                  </a:cxn>
                </a:cxnLst>
                <a:rect l="T18" t="T19" r="T20" b="T21"/>
                <a:pathLst>
                  <a:path w="5" h="6">
                    <a:moveTo>
                      <a:pt x="5" y="6"/>
                    </a:moveTo>
                    <a:lnTo>
                      <a:pt x="0" y="6"/>
                    </a:lnTo>
                    <a:lnTo>
                      <a:pt x="0" y="0"/>
                    </a:lnTo>
                    <a:lnTo>
                      <a:pt x="5" y="0"/>
                    </a:lnTo>
                    <a:lnTo>
                      <a:pt x="5" y="6"/>
                    </a:lnTo>
                    <a:close/>
                  </a:path>
                </a:pathLst>
              </a:custGeom>
              <a:solidFill>
                <a:srgbClr val="FFE600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 marL="0" marR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GB" sz="900" b="0" i="0" u="none" strike="noStrike" kern="1200" cap="none" spc="0" normalizeH="0" baseline="0" noProof="0">
                  <a:ln>
                    <a:noFill/>
                  </a:ln>
                  <a:solidFill>
                    <a:srgbClr val="38484E"/>
                  </a:solidFill>
                  <a:effectLst/>
                  <a:uLnTx/>
                  <a:uFillTx/>
                  <a:latin typeface="Roboto" panose="02000000000000000000" pitchFamily="2" charset="0"/>
                  <a:ea typeface="Roboto" panose="02000000000000000000" pitchFamily="2" charset="0"/>
                  <a:cs typeface="Arial" panose="020B0604020202020204" pitchFamily="34" charset="0"/>
                </a:endParaRPr>
              </a:p>
            </p:txBody>
          </p:sp>
          <p:sp>
            <p:nvSpPr>
              <p:cNvPr id="233" name="Freeform 144">
                <a:extLst>
                  <a:ext uri="{FF2B5EF4-FFF2-40B4-BE49-F238E27FC236}">
                    <a16:creationId xmlns:a16="http://schemas.microsoft.com/office/drawing/2014/main" id="{D2E7BA56-8A7C-E020-ED80-5EC5ABA5C13D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1899" y="1236"/>
                <a:ext cx="5" cy="6"/>
              </a:xfrm>
              <a:custGeom>
                <a:avLst/>
                <a:gdLst>
                  <a:gd name="T0" fmla="*/ 5 w 5"/>
                  <a:gd name="T1" fmla="*/ 6 h 6"/>
                  <a:gd name="T2" fmla="*/ 0 w 5"/>
                  <a:gd name="T3" fmla="*/ 6 h 6"/>
                  <a:gd name="T4" fmla="*/ 0 w 5"/>
                  <a:gd name="T5" fmla="*/ 0 h 6"/>
                  <a:gd name="T6" fmla="*/ 5 w 5"/>
                  <a:gd name="T7" fmla="*/ 0 h 6"/>
                  <a:gd name="T8" fmla="*/ 5 w 5"/>
                  <a:gd name="T9" fmla="*/ 6 h 6"/>
                  <a:gd name="T10" fmla="*/ 5 w 5"/>
                  <a:gd name="T11" fmla="*/ 6 h 6"/>
                  <a:gd name="T12" fmla="*/ 0 60000 65536"/>
                  <a:gd name="T13" fmla="*/ 0 60000 65536"/>
                  <a:gd name="T14" fmla="*/ 0 60000 65536"/>
                  <a:gd name="T15" fmla="*/ 0 60000 65536"/>
                  <a:gd name="T16" fmla="*/ 0 60000 65536"/>
                  <a:gd name="T17" fmla="*/ 0 60000 65536"/>
                  <a:gd name="T18" fmla="*/ 0 w 5"/>
                  <a:gd name="T19" fmla="*/ 0 h 6"/>
                  <a:gd name="T20" fmla="*/ 5 w 5"/>
                  <a:gd name="T21" fmla="*/ 6 h 6"/>
                </a:gdLst>
                <a:ahLst/>
                <a:cxnLst>
                  <a:cxn ang="T12">
                    <a:pos x="T0" y="T1"/>
                  </a:cxn>
                  <a:cxn ang="T13">
                    <a:pos x="T2" y="T3"/>
                  </a:cxn>
                  <a:cxn ang="T14">
                    <a:pos x="T4" y="T5"/>
                  </a:cxn>
                  <a:cxn ang="T15">
                    <a:pos x="T6" y="T7"/>
                  </a:cxn>
                  <a:cxn ang="T16">
                    <a:pos x="T8" y="T9"/>
                  </a:cxn>
                  <a:cxn ang="T17">
                    <a:pos x="T10" y="T11"/>
                  </a:cxn>
                </a:cxnLst>
                <a:rect l="T18" t="T19" r="T20" b="T21"/>
                <a:pathLst>
                  <a:path w="5" h="6">
                    <a:moveTo>
                      <a:pt x="5" y="6"/>
                    </a:moveTo>
                    <a:lnTo>
                      <a:pt x="0" y="6"/>
                    </a:lnTo>
                    <a:lnTo>
                      <a:pt x="0" y="0"/>
                    </a:lnTo>
                    <a:lnTo>
                      <a:pt x="5" y="0"/>
                    </a:lnTo>
                    <a:lnTo>
                      <a:pt x="5" y="6"/>
                    </a:lnTo>
                  </a:path>
                </a:pathLst>
              </a:custGeom>
              <a:noFill/>
              <a:ln w="0">
                <a:solidFill>
                  <a:srgbClr val="000000"/>
                </a:soli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 marL="0" marR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GB" sz="900" b="0" i="0" u="none" strike="noStrike" kern="1200" cap="none" spc="0" normalizeH="0" baseline="0" noProof="0">
                  <a:ln>
                    <a:noFill/>
                  </a:ln>
                  <a:solidFill>
                    <a:srgbClr val="38484E"/>
                  </a:solidFill>
                  <a:effectLst/>
                  <a:uLnTx/>
                  <a:uFillTx/>
                  <a:latin typeface="Roboto" panose="02000000000000000000" pitchFamily="2" charset="0"/>
                  <a:ea typeface="Roboto" panose="02000000000000000000" pitchFamily="2" charset="0"/>
                  <a:cs typeface="Arial" panose="020B0604020202020204" pitchFamily="34" charset="0"/>
                </a:endParaRPr>
              </a:p>
            </p:txBody>
          </p:sp>
          <p:sp>
            <p:nvSpPr>
              <p:cNvPr id="234" name="Freeform 145">
                <a:extLst>
                  <a:ext uri="{FF2B5EF4-FFF2-40B4-BE49-F238E27FC236}">
                    <a16:creationId xmlns:a16="http://schemas.microsoft.com/office/drawing/2014/main" id="{1554E771-9C4F-EFEC-CEDA-07A512F36A02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1881" y="1209"/>
                <a:ext cx="6" cy="11"/>
              </a:xfrm>
              <a:custGeom>
                <a:avLst/>
                <a:gdLst>
                  <a:gd name="T0" fmla="*/ 6 w 6"/>
                  <a:gd name="T1" fmla="*/ 11 h 11"/>
                  <a:gd name="T2" fmla="*/ 0 w 6"/>
                  <a:gd name="T3" fmla="*/ 11 h 11"/>
                  <a:gd name="T4" fmla="*/ 0 w 6"/>
                  <a:gd name="T5" fmla="*/ 0 h 11"/>
                  <a:gd name="T6" fmla="*/ 6 w 6"/>
                  <a:gd name="T7" fmla="*/ 0 h 11"/>
                  <a:gd name="T8" fmla="*/ 6 w 6"/>
                  <a:gd name="T9" fmla="*/ 11 h 11"/>
                  <a:gd name="T10" fmla="*/ 6 w 6"/>
                  <a:gd name="T11" fmla="*/ 11 h 11"/>
                  <a:gd name="T12" fmla="*/ 0 60000 65536"/>
                  <a:gd name="T13" fmla="*/ 0 60000 65536"/>
                  <a:gd name="T14" fmla="*/ 0 60000 65536"/>
                  <a:gd name="T15" fmla="*/ 0 60000 65536"/>
                  <a:gd name="T16" fmla="*/ 0 60000 65536"/>
                  <a:gd name="T17" fmla="*/ 0 60000 65536"/>
                  <a:gd name="T18" fmla="*/ 0 w 6"/>
                  <a:gd name="T19" fmla="*/ 0 h 11"/>
                  <a:gd name="T20" fmla="*/ 6 w 6"/>
                  <a:gd name="T21" fmla="*/ 11 h 11"/>
                </a:gdLst>
                <a:ahLst/>
                <a:cxnLst>
                  <a:cxn ang="T12">
                    <a:pos x="T0" y="T1"/>
                  </a:cxn>
                  <a:cxn ang="T13">
                    <a:pos x="T2" y="T3"/>
                  </a:cxn>
                  <a:cxn ang="T14">
                    <a:pos x="T4" y="T5"/>
                  </a:cxn>
                  <a:cxn ang="T15">
                    <a:pos x="T6" y="T7"/>
                  </a:cxn>
                  <a:cxn ang="T16">
                    <a:pos x="T8" y="T9"/>
                  </a:cxn>
                  <a:cxn ang="T17">
                    <a:pos x="T10" y="T11"/>
                  </a:cxn>
                </a:cxnLst>
                <a:rect l="T18" t="T19" r="T20" b="T21"/>
                <a:pathLst>
                  <a:path w="6" h="11">
                    <a:moveTo>
                      <a:pt x="6" y="11"/>
                    </a:moveTo>
                    <a:lnTo>
                      <a:pt x="0" y="11"/>
                    </a:lnTo>
                    <a:lnTo>
                      <a:pt x="0" y="0"/>
                    </a:lnTo>
                    <a:lnTo>
                      <a:pt x="6" y="0"/>
                    </a:lnTo>
                    <a:lnTo>
                      <a:pt x="6" y="11"/>
                    </a:lnTo>
                    <a:close/>
                  </a:path>
                </a:pathLst>
              </a:custGeom>
              <a:solidFill>
                <a:srgbClr val="FFE600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 marL="0" marR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GB" sz="900" b="0" i="0" u="none" strike="noStrike" kern="1200" cap="none" spc="0" normalizeH="0" baseline="0" noProof="0">
                  <a:ln>
                    <a:noFill/>
                  </a:ln>
                  <a:solidFill>
                    <a:srgbClr val="38484E"/>
                  </a:solidFill>
                  <a:effectLst/>
                  <a:uLnTx/>
                  <a:uFillTx/>
                  <a:latin typeface="Roboto" panose="02000000000000000000" pitchFamily="2" charset="0"/>
                  <a:ea typeface="Roboto" panose="02000000000000000000" pitchFamily="2" charset="0"/>
                  <a:cs typeface="Arial" panose="020B0604020202020204" pitchFamily="34" charset="0"/>
                </a:endParaRPr>
              </a:p>
            </p:txBody>
          </p:sp>
          <p:sp>
            <p:nvSpPr>
              <p:cNvPr id="235" name="Freeform 146">
                <a:extLst>
                  <a:ext uri="{FF2B5EF4-FFF2-40B4-BE49-F238E27FC236}">
                    <a16:creationId xmlns:a16="http://schemas.microsoft.com/office/drawing/2014/main" id="{FC602FE2-D188-1942-0D43-D59751789B56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1881" y="1209"/>
                <a:ext cx="6" cy="11"/>
              </a:xfrm>
              <a:custGeom>
                <a:avLst/>
                <a:gdLst>
                  <a:gd name="T0" fmla="*/ 6 w 6"/>
                  <a:gd name="T1" fmla="*/ 11 h 11"/>
                  <a:gd name="T2" fmla="*/ 0 w 6"/>
                  <a:gd name="T3" fmla="*/ 11 h 11"/>
                  <a:gd name="T4" fmla="*/ 0 w 6"/>
                  <a:gd name="T5" fmla="*/ 0 h 11"/>
                  <a:gd name="T6" fmla="*/ 6 w 6"/>
                  <a:gd name="T7" fmla="*/ 0 h 11"/>
                  <a:gd name="T8" fmla="*/ 6 w 6"/>
                  <a:gd name="T9" fmla="*/ 11 h 11"/>
                  <a:gd name="T10" fmla="*/ 6 w 6"/>
                  <a:gd name="T11" fmla="*/ 11 h 11"/>
                  <a:gd name="T12" fmla="*/ 0 60000 65536"/>
                  <a:gd name="T13" fmla="*/ 0 60000 65536"/>
                  <a:gd name="T14" fmla="*/ 0 60000 65536"/>
                  <a:gd name="T15" fmla="*/ 0 60000 65536"/>
                  <a:gd name="T16" fmla="*/ 0 60000 65536"/>
                  <a:gd name="T17" fmla="*/ 0 60000 65536"/>
                  <a:gd name="T18" fmla="*/ 0 w 6"/>
                  <a:gd name="T19" fmla="*/ 0 h 11"/>
                  <a:gd name="T20" fmla="*/ 6 w 6"/>
                  <a:gd name="T21" fmla="*/ 11 h 11"/>
                </a:gdLst>
                <a:ahLst/>
                <a:cxnLst>
                  <a:cxn ang="T12">
                    <a:pos x="T0" y="T1"/>
                  </a:cxn>
                  <a:cxn ang="T13">
                    <a:pos x="T2" y="T3"/>
                  </a:cxn>
                  <a:cxn ang="T14">
                    <a:pos x="T4" y="T5"/>
                  </a:cxn>
                  <a:cxn ang="T15">
                    <a:pos x="T6" y="T7"/>
                  </a:cxn>
                  <a:cxn ang="T16">
                    <a:pos x="T8" y="T9"/>
                  </a:cxn>
                  <a:cxn ang="T17">
                    <a:pos x="T10" y="T11"/>
                  </a:cxn>
                </a:cxnLst>
                <a:rect l="T18" t="T19" r="T20" b="T21"/>
                <a:pathLst>
                  <a:path w="6" h="11">
                    <a:moveTo>
                      <a:pt x="6" y="11"/>
                    </a:moveTo>
                    <a:lnTo>
                      <a:pt x="0" y="11"/>
                    </a:lnTo>
                    <a:lnTo>
                      <a:pt x="0" y="0"/>
                    </a:lnTo>
                    <a:lnTo>
                      <a:pt x="6" y="0"/>
                    </a:lnTo>
                    <a:lnTo>
                      <a:pt x="6" y="11"/>
                    </a:lnTo>
                  </a:path>
                </a:pathLst>
              </a:custGeom>
              <a:noFill/>
              <a:ln w="0">
                <a:solidFill>
                  <a:srgbClr val="000000"/>
                </a:soli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 marL="0" marR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GB" sz="900" b="0" i="0" u="none" strike="noStrike" kern="1200" cap="none" spc="0" normalizeH="0" baseline="0" noProof="0">
                  <a:ln>
                    <a:noFill/>
                  </a:ln>
                  <a:solidFill>
                    <a:srgbClr val="38484E"/>
                  </a:solidFill>
                  <a:effectLst/>
                  <a:uLnTx/>
                  <a:uFillTx/>
                  <a:latin typeface="Roboto" panose="02000000000000000000" pitchFamily="2" charset="0"/>
                  <a:ea typeface="Roboto" panose="02000000000000000000" pitchFamily="2" charset="0"/>
                  <a:cs typeface="Arial" panose="020B0604020202020204" pitchFamily="34" charset="0"/>
                </a:endParaRPr>
              </a:p>
            </p:txBody>
          </p:sp>
          <p:sp>
            <p:nvSpPr>
              <p:cNvPr id="236" name="Freeform 147">
                <a:extLst>
                  <a:ext uri="{FF2B5EF4-FFF2-40B4-BE49-F238E27FC236}">
                    <a16:creationId xmlns:a16="http://schemas.microsoft.com/office/drawing/2014/main" id="{F1EF0EC7-729D-FCE4-902A-2C77D4750ACF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1779" y="1164"/>
                <a:ext cx="245" cy="156"/>
              </a:xfrm>
              <a:custGeom>
                <a:avLst/>
                <a:gdLst>
                  <a:gd name="T0" fmla="*/ 245 w 245"/>
                  <a:gd name="T1" fmla="*/ 156 h 156"/>
                  <a:gd name="T2" fmla="*/ 245 w 245"/>
                  <a:gd name="T3" fmla="*/ 0 h 156"/>
                  <a:gd name="T4" fmla="*/ 0 w 245"/>
                  <a:gd name="T5" fmla="*/ 0 h 156"/>
                  <a:gd name="T6" fmla="*/ 0 w 245"/>
                  <a:gd name="T7" fmla="*/ 156 h 156"/>
                  <a:gd name="T8" fmla="*/ 245 w 245"/>
                  <a:gd name="T9" fmla="*/ 156 h 156"/>
                  <a:gd name="T10" fmla="*/ 245 w 245"/>
                  <a:gd name="T11" fmla="*/ 156 h 156"/>
                  <a:gd name="T12" fmla="*/ 0 60000 65536"/>
                  <a:gd name="T13" fmla="*/ 0 60000 65536"/>
                  <a:gd name="T14" fmla="*/ 0 60000 65536"/>
                  <a:gd name="T15" fmla="*/ 0 60000 65536"/>
                  <a:gd name="T16" fmla="*/ 0 60000 65536"/>
                  <a:gd name="T17" fmla="*/ 0 60000 65536"/>
                  <a:gd name="T18" fmla="*/ 0 w 245"/>
                  <a:gd name="T19" fmla="*/ 0 h 156"/>
                  <a:gd name="T20" fmla="*/ 245 w 245"/>
                  <a:gd name="T21" fmla="*/ 156 h 156"/>
                </a:gdLst>
                <a:ahLst/>
                <a:cxnLst>
                  <a:cxn ang="T12">
                    <a:pos x="T0" y="T1"/>
                  </a:cxn>
                  <a:cxn ang="T13">
                    <a:pos x="T2" y="T3"/>
                  </a:cxn>
                  <a:cxn ang="T14">
                    <a:pos x="T4" y="T5"/>
                  </a:cxn>
                  <a:cxn ang="T15">
                    <a:pos x="T6" y="T7"/>
                  </a:cxn>
                  <a:cxn ang="T16">
                    <a:pos x="T8" y="T9"/>
                  </a:cxn>
                  <a:cxn ang="T17">
                    <a:pos x="T10" y="T11"/>
                  </a:cxn>
                </a:cxnLst>
                <a:rect l="T18" t="T19" r="T20" b="T21"/>
                <a:pathLst>
                  <a:path w="245" h="156">
                    <a:moveTo>
                      <a:pt x="245" y="156"/>
                    </a:moveTo>
                    <a:lnTo>
                      <a:pt x="245" y="0"/>
                    </a:lnTo>
                    <a:lnTo>
                      <a:pt x="0" y="0"/>
                    </a:lnTo>
                    <a:lnTo>
                      <a:pt x="0" y="156"/>
                    </a:lnTo>
                    <a:lnTo>
                      <a:pt x="245" y="156"/>
                    </a:lnTo>
                  </a:path>
                </a:pathLst>
              </a:custGeom>
              <a:noFill/>
              <a:ln w="0">
                <a:solidFill>
                  <a:srgbClr val="000000"/>
                </a:soli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 marL="0" marR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GB" sz="900" b="0" i="0" u="none" strike="noStrike" kern="1200" cap="none" spc="0" normalizeH="0" baseline="0" noProof="0">
                  <a:ln>
                    <a:noFill/>
                  </a:ln>
                  <a:solidFill>
                    <a:srgbClr val="38484E"/>
                  </a:solidFill>
                  <a:effectLst/>
                  <a:uLnTx/>
                  <a:uFillTx/>
                  <a:latin typeface="Roboto" panose="02000000000000000000" pitchFamily="2" charset="0"/>
                  <a:ea typeface="Roboto" panose="02000000000000000000" pitchFamily="2" charset="0"/>
                  <a:cs typeface="Arial" panose="020B0604020202020204" pitchFamily="34" charset="0"/>
                </a:endParaRPr>
              </a:p>
            </p:txBody>
          </p:sp>
        </p:grpSp>
        <p:sp>
          <p:nvSpPr>
            <p:cNvPr id="187" name="Text Box 181">
              <a:extLst>
                <a:ext uri="{FF2B5EF4-FFF2-40B4-BE49-F238E27FC236}">
                  <a16:creationId xmlns:a16="http://schemas.microsoft.com/office/drawing/2014/main" id="{BA1450D0-D118-D9CF-EC18-03596C78E5D2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1424199" y="4578874"/>
              <a:ext cx="839787" cy="2143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marL="0" marR="0" lvl="0" indent="0" algn="ctr" defTabSz="914400" rtl="0" eaLnBrk="0" fontAlgn="base" latinLnBrk="0" hangingPunct="0">
                <a:lnSpc>
                  <a:spcPct val="100000"/>
                </a:lnSpc>
                <a:spcBef>
                  <a:spcPct val="5000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800" b="0" i="0" u="none" strike="noStrike" kern="1200" cap="none" spc="0" normalizeH="0" baseline="0" noProof="0" dirty="0">
                  <a:ln>
                    <a:noFill/>
                  </a:ln>
                  <a:solidFill>
                    <a:srgbClr val="38484E"/>
                  </a:solidFill>
                  <a:effectLst/>
                  <a:uLnTx/>
                  <a:uFillTx/>
                  <a:latin typeface="Roboto" panose="02000000000000000000" pitchFamily="2" charset="0"/>
                  <a:ea typeface="Roboto" panose="02000000000000000000" pitchFamily="2" charset="0"/>
                  <a:cs typeface="Arial" panose="020B0604020202020204" pitchFamily="34" charset="0"/>
                </a:rPr>
                <a:t>PORTUGAL</a:t>
              </a:r>
            </a:p>
          </p:txBody>
        </p:sp>
      </p:grpSp>
      <p:grpSp>
        <p:nvGrpSpPr>
          <p:cNvPr id="237" name="Group 236">
            <a:extLst>
              <a:ext uri="{FF2B5EF4-FFF2-40B4-BE49-F238E27FC236}">
                <a16:creationId xmlns:a16="http://schemas.microsoft.com/office/drawing/2014/main" id="{D38AF15E-D3EE-30A3-8BB0-AAB96DEB1B80}"/>
              </a:ext>
            </a:extLst>
          </p:cNvPr>
          <p:cNvGrpSpPr/>
          <p:nvPr/>
        </p:nvGrpSpPr>
        <p:grpSpPr>
          <a:xfrm>
            <a:off x="379730" y="2537223"/>
            <a:ext cx="969964" cy="473203"/>
            <a:chOff x="379730" y="2264268"/>
            <a:chExt cx="969964" cy="473203"/>
          </a:xfrm>
        </p:grpSpPr>
        <p:grpSp>
          <p:nvGrpSpPr>
            <p:cNvPr id="238" name="Group 40">
              <a:extLst>
                <a:ext uri="{FF2B5EF4-FFF2-40B4-BE49-F238E27FC236}">
                  <a16:creationId xmlns:a16="http://schemas.microsoft.com/office/drawing/2014/main" id="{C2E43D1D-D0F7-A004-6948-2C0B68489A15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671037" y="2264268"/>
              <a:ext cx="387350" cy="249238"/>
              <a:chOff x="522" y="1730"/>
              <a:chExt cx="244" cy="157"/>
            </a:xfrm>
          </p:grpSpPr>
          <p:sp>
            <p:nvSpPr>
              <p:cNvPr id="240" name="Freeform 41">
                <a:extLst>
                  <a:ext uri="{FF2B5EF4-FFF2-40B4-BE49-F238E27FC236}">
                    <a16:creationId xmlns:a16="http://schemas.microsoft.com/office/drawing/2014/main" id="{F68EFE2B-AFDC-FF0C-DFAA-582EDC3CC524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522" y="1730"/>
                <a:ext cx="244" cy="157"/>
              </a:xfrm>
              <a:custGeom>
                <a:avLst/>
                <a:gdLst>
                  <a:gd name="T0" fmla="*/ 244 w 244"/>
                  <a:gd name="T1" fmla="*/ 15123 h 151"/>
                  <a:gd name="T2" fmla="*/ 244 w 244"/>
                  <a:gd name="T3" fmla="*/ 0 h 151"/>
                  <a:gd name="T4" fmla="*/ 0 w 244"/>
                  <a:gd name="T5" fmla="*/ 0 h 151"/>
                  <a:gd name="T6" fmla="*/ 0 w 244"/>
                  <a:gd name="T7" fmla="*/ 15123 h 151"/>
                  <a:gd name="T8" fmla="*/ 244 w 244"/>
                  <a:gd name="T9" fmla="*/ 15123 h 151"/>
                  <a:gd name="T10" fmla="*/ 244 w 244"/>
                  <a:gd name="T11" fmla="*/ 15123 h 151"/>
                  <a:gd name="T12" fmla="*/ 0 60000 65536"/>
                  <a:gd name="T13" fmla="*/ 0 60000 65536"/>
                  <a:gd name="T14" fmla="*/ 0 60000 65536"/>
                  <a:gd name="T15" fmla="*/ 0 60000 65536"/>
                  <a:gd name="T16" fmla="*/ 0 60000 65536"/>
                  <a:gd name="T17" fmla="*/ 0 60000 65536"/>
                  <a:gd name="T18" fmla="*/ 0 w 244"/>
                  <a:gd name="T19" fmla="*/ 0 h 151"/>
                  <a:gd name="T20" fmla="*/ 244 w 244"/>
                  <a:gd name="T21" fmla="*/ 151 h 151"/>
                </a:gdLst>
                <a:ahLst/>
                <a:cxnLst>
                  <a:cxn ang="T12">
                    <a:pos x="T0" y="T1"/>
                  </a:cxn>
                  <a:cxn ang="T13">
                    <a:pos x="T2" y="T3"/>
                  </a:cxn>
                  <a:cxn ang="T14">
                    <a:pos x="T4" y="T5"/>
                  </a:cxn>
                  <a:cxn ang="T15">
                    <a:pos x="T6" y="T7"/>
                  </a:cxn>
                  <a:cxn ang="T16">
                    <a:pos x="T8" y="T9"/>
                  </a:cxn>
                  <a:cxn ang="T17">
                    <a:pos x="T10" y="T11"/>
                  </a:cxn>
                </a:cxnLst>
                <a:rect l="T18" t="T19" r="T20" b="T21"/>
                <a:pathLst>
                  <a:path w="244" h="151">
                    <a:moveTo>
                      <a:pt x="244" y="151"/>
                    </a:moveTo>
                    <a:lnTo>
                      <a:pt x="244" y="0"/>
                    </a:lnTo>
                    <a:lnTo>
                      <a:pt x="0" y="0"/>
                    </a:lnTo>
                    <a:lnTo>
                      <a:pt x="0" y="151"/>
                    </a:lnTo>
                    <a:lnTo>
                      <a:pt x="244" y="151"/>
                    </a:lnTo>
                    <a:close/>
                  </a:path>
                </a:pathLst>
              </a:custGeom>
              <a:solidFill>
                <a:srgbClr val="FF0000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 marL="0" marR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GB" sz="900" b="0" i="0" u="none" strike="noStrike" kern="1200" cap="none" spc="0" normalizeH="0" baseline="0" noProof="0">
                  <a:ln>
                    <a:noFill/>
                  </a:ln>
                  <a:solidFill>
                    <a:srgbClr val="38484E"/>
                  </a:solidFill>
                  <a:effectLst/>
                  <a:uLnTx/>
                  <a:uFillTx/>
                  <a:latin typeface="Roboto" panose="02000000000000000000" pitchFamily="2" charset="0"/>
                  <a:ea typeface="Roboto" panose="02000000000000000000" pitchFamily="2" charset="0"/>
                  <a:cs typeface="Arial" panose="020B0604020202020204" pitchFamily="34" charset="0"/>
                </a:endParaRPr>
              </a:p>
            </p:txBody>
          </p:sp>
          <p:sp>
            <p:nvSpPr>
              <p:cNvPr id="241" name="Freeform 42">
                <a:extLst>
                  <a:ext uri="{FF2B5EF4-FFF2-40B4-BE49-F238E27FC236}">
                    <a16:creationId xmlns:a16="http://schemas.microsoft.com/office/drawing/2014/main" id="{E3FB2E59-F973-3CB2-C279-6686EAA7F1EB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522" y="1733"/>
                <a:ext cx="244" cy="154"/>
              </a:xfrm>
              <a:custGeom>
                <a:avLst/>
                <a:gdLst>
                  <a:gd name="T0" fmla="*/ 244 w 244"/>
                  <a:gd name="T1" fmla="*/ 601 h 151"/>
                  <a:gd name="T2" fmla="*/ 95 w 244"/>
                  <a:gd name="T3" fmla="*/ 601 h 151"/>
                  <a:gd name="T4" fmla="*/ 95 w 244"/>
                  <a:gd name="T5" fmla="*/ 0 h 151"/>
                  <a:gd name="T6" fmla="*/ 65 w 244"/>
                  <a:gd name="T7" fmla="*/ 0 h 151"/>
                  <a:gd name="T8" fmla="*/ 65 w 244"/>
                  <a:gd name="T9" fmla="*/ 601 h 151"/>
                  <a:gd name="T10" fmla="*/ 0 w 244"/>
                  <a:gd name="T11" fmla="*/ 601 h 151"/>
                  <a:gd name="T12" fmla="*/ 0 w 244"/>
                  <a:gd name="T13" fmla="*/ 908 h 151"/>
                  <a:gd name="T14" fmla="*/ 65 w 244"/>
                  <a:gd name="T15" fmla="*/ 908 h 151"/>
                  <a:gd name="T16" fmla="*/ 65 w 244"/>
                  <a:gd name="T17" fmla="*/ 1518 h 151"/>
                  <a:gd name="T18" fmla="*/ 95 w 244"/>
                  <a:gd name="T19" fmla="*/ 1518 h 151"/>
                  <a:gd name="T20" fmla="*/ 95 w 244"/>
                  <a:gd name="T21" fmla="*/ 908 h 151"/>
                  <a:gd name="T22" fmla="*/ 244 w 244"/>
                  <a:gd name="T23" fmla="*/ 908 h 151"/>
                  <a:gd name="T24" fmla="*/ 244 w 244"/>
                  <a:gd name="T25" fmla="*/ 601 h 151"/>
                  <a:gd name="T26" fmla="*/ 244 w 244"/>
                  <a:gd name="T27" fmla="*/ 601 h 151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w 244"/>
                  <a:gd name="T43" fmla="*/ 0 h 151"/>
                  <a:gd name="T44" fmla="*/ 244 w 244"/>
                  <a:gd name="T45" fmla="*/ 151 h 151"/>
                </a:gdLst>
                <a:ahLst/>
                <a:cxnLst>
                  <a:cxn ang="T28">
                    <a:pos x="T0" y="T1"/>
                  </a:cxn>
                  <a:cxn ang="T29">
                    <a:pos x="T2" y="T3"/>
                  </a:cxn>
                  <a:cxn ang="T30">
                    <a:pos x="T4" y="T5"/>
                  </a:cxn>
                  <a:cxn ang="T31">
                    <a:pos x="T6" y="T7"/>
                  </a:cxn>
                  <a:cxn ang="T32">
                    <a:pos x="T8" y="T9"/>
                  </a:cxn>
                  <a:cxn ang="T33">
                    <a:pos x="T10" y="T11"/>
                  </a:cxn>
                  <a:cxn ang="T34">
                    <a:pos x="T12" y="T13"/>
                  </a:cxn>
                  <a:cxn ang="T35">
                    <a:pos x="T14" y="T15"/>
                  </a:cxn>
                  <a:cxn ang="T36">
                    <a:pos x="T16" y="T17"/>
                  </a:cxn>
                  <a:cxn ang="T37">
                    <a:pos x="T18" y="T19"/>
                  </a:cxn>
                  <a:cxn ang="T38">
                    <a:pos x="T20" y="T21"/>
                  </a:cxn>
                  <a:cxn ang="T39">
                    <a:pos x="T22" y="T23"/>
                  </a:cxn>
                  <a:cxn ang="T40">
                    <a:pos x="T24" y="T25"/>
                  </a:cxn>
                  <a:cxn ang="T41">
                    <a:pos x="T26" y="T27"/>
                  </a:cxn>
                </a:cxnLst>
                <a:rect l="T42" t="T43" r="T44" b="T45"/>
                <a:pathLst>
                  <a:path w="244" h="151">
                    <a:moveTo>
                      <a:pt x="244" y="62"/>
                    </a:moveTo>
                    <a:lnTo>
                      <a:pt x="95" y="62"/>
                    </a:lnTo>
                    <a:lnTo>
                      <a:pt x="95" y="0"/>
                    </a:lnTo>
                    <a:lnTo>
                      <a:pt x="65" y="0"/>
                    </a:lnTo>
                    <a:lnTo>
                      <a:pt x="65" y="62"/>
                    </a:lnTo>
                    <a:lnTo>
                      <a:pt x="0" y="62"/>
                    </a:lnTo>
                    <a:lnTo>
                      <a:pt x="0" y="90"/>
                    </a:lnTo>
                    <a:lnTo>
                      <a:pt x="65" y="90"/>
                    </a:lnTo>
                    <a:lnTo>
                      <a:pt x="65" y="151"/>
                    </a:lnTo>
                    <a:lnTo>
                      <a:pt x="95" y="151"/>
                    </a:lnTo>
                    <a:lnTo>
                      <a:pt x="95" y="90"/>
                    </a:lnTo>
                    <a:lnTo>
                      <a:pt x="244" y="90"/>
                    </a:lnTo>
                    <a:lnTo>
                      <a:pt x="244" y="62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 marL="0" marR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GB" sz="900" b="0" i="0" u="none" strike="noStrike" kern="1200" cap="none" spc="0" normalizeH="0" baseline="0" noProof="0">
                  <a:ln>
                    <a:noFill/>
                  </a:ln>
                  <a:solidFill>
                    <a:srgbClr val="38484E"/>
                  </a:solidFill>
                  <a:effectLst/>
                  <a:uLnTx/>
                  <a:uFillTx/>
                  <a:latin typeface="Roboto" panose="02000000000000000000" pitchFamily="2" charset="0"/>
                  <a:ea typeface="Roboto" panose="02000000000000000000" pitchFamily="2" charset="0"/>
                  <a:cs typeface="Arial" panose="020B0604020202020204" pitchFamily="34" charset="0"/>
                </a:endParaRPr>
              </a:p>
            </p:txBody>
          </p:sp>
          <p:sp>
            <p:nvSpPr>
              <p:cNvPr id="242" name="Freeform 43">
                <a:extLst>
                  <a:ext uri="{FF2B5EF4-FFF2-40B4-BE49-F238E27FC236}">
                    <a16:creationId xmlns:a16="http://schemas.microsoft.com/office/drawing/2014/main" id="{D854D7F3-875A-89F0-FD7B-CB868A2C037E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522" y="1731"/>
                <a:ext cx="244" cy="156"/>
              </a:xfrm>
              <a:custGeom>
                <a:avLst/>
                <a:gdLst>
                  <a:gd name="T0" fmla="*/ 244 w 244"/>
                  <a:gd name="T1" fmla="*/ 156 h 156"/>
                  <a:gd name="T2" fmla="*/ 244 w 244"/>
                  <a:gd name="T3" fmla="*/ 0 h 156"/>
                  <a:gd name="T4" fmla="*/ 0 w 244"/>
                  <a:gd name="T5" fmla="*/ 0 h 156"/>
                  <a:gd name="T6" fmla="*/ 0 w 244"/>
                  <a:gd name="T7" fmla="*/ 156 h 156"/>
                  <a:gd name="T8" fmla="*/ 244 w 244"/>
                  <a:gd name="T9" fmla="*/ 156 h 156"/>
                  <a:gd name="T10" fmla="*/ 244 w 244"/>
                  <a:gd name="T11" fmla="*/ 156 h 156"/>
                  <a:gd name="T12" fmla="*/ 0 60000 65536"/>
                  <a:gd name="T13" fmla="*/ 0 60000 65536"/>
                  <a:gd name="T14" fmla="*/ 0 60000 65536"/>
                  <a:gd name="T15" fmla="*/ 0 60000 65536"/>
                  <a:gd name="T16" fmla="*/ 0 60000 65536"/>
                  <a:gd name="T17" fmla="*/ 0 60000 65536"/>
                  <a:gd name="T18" fmla="*/ 0 w 244"/>
                  <a:gd name="T19" fmla="*/ 0 h 156"/>
                  <a:gd name="T20" fmla="*/ 244 w 244"/>
                  <a:gd name="T21" fmla="*/ 156 h 156"/>
                </a:gdLst>
                <a:ahLst/>
                <a:cxnLst>
                  <a:cxn ang="T12">
                    <a:pos x="T0" y="T1"/>
                  </a:cxn>
                  <a:cxn ang="T13">
                    <a:pos x="T2" y="T3"/>
                  </a:cxn>
                  <a:cxn ang="T14">
                    <a:pos x="T4" y="T5"/>
                  </a:cxn>
                  <a:cxn ang="T15">
                    <a:pos x="T6" y="T7"/>
                  </a:cxn>
                  <a:cxn ang="T16">
                    <a:pos x="T8" y="T9"/>
                  </a:cxn>
                  <a:cxn ang="T17">
                    <a:pos x="T10" y="T11"/>
                  </a:cxn>
                </a:cxnLst>
                <a:rect l="T18" t="T19" r="T20" b="T21"/>
                <a:pathLst>
                  <a:path w="244" h="156">
                    <a:moveTo>
                      <a:pt x="244" y="156"/>
                    </a:moveTo>
                    <a:lnTo>
                      <a:pt x="244" y="0"/>
                    </a:lnTo>
                    <a:lnTo>
                      <a:pt x="0" y="0"/>
                    </a:lnTo>
                    <a:lnTo>
                      <a:pt x="0" y="156"/>
                    </a:lnTo>
                    <a:lnTo>
                      <a:pt x="244" y="156"/>
                    </a:lnTo>
                  </a:path>
                </a:pathLst>
              </a:custGeom>
              <a:noFill/>
              <a:ln w="0">
                <a:solidFill>
                  <a:srgbClr val="000000"/>
                </a:soli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 marL="0" marR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GB" sz="900" b="0" i="0" u="none" strike="noStrike" kern="1200" cap="none" spc="0" normalizeH="0" baseline="0" noProof="0">
                  <a:ln>
                    <a:noFill/>
                  </a:ln>
                  <a:solidFill>
                    <a:srgbClr val="38484E"/>
                  </a:solidFill>
                  <a:effectLst/>
                  <a:uLnTx/>
                  <a:uFillTx/>
                  <a:latin typeface="Roboto" panose="02000000000000000000" pitchFamily="2" charset="0"/>
                  <a:ea typeface="Roboto" panose="02000000000000000000" pitchFamily="2" charset="0"/>
                  <a:cs typeface="Arial" panose="020B0604020202020204" pitchFamily="34" charset="0"/>
                </a:endParaRPr>
              </a:p>
            </p:txBody>
          </p:sp>
        </p:grpSp>
        <p:sp>
          <p:nvSpPr>
            <p:cNvPr id="239" name="Text Box 169">
              <a:extLst>
                <a:ext uri="{FF2B5EF4-FFF2-40B4-BE49-F238E27FC236}">
                  <a16:creationId xmlns:a16="http://schemas.microsoft.com/office/drawing/2014/main" id="{D5779AE8-3FDF-A130-2E2A-019ED1CDD587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379730" y="2523158"/>
              <a:ext cx="969964" cy="2143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marL="0" marR="0" lvl="0" indent="0" algn="ctr" defTabSz="914400" rtl="0" eaLnBrk="0" fontAlgn="base" latinLnBrk="0" hangingPunct="0">
                <a:lnSpc>
                  <a:spcPct val="100000"/>
                </a:lnSpc>
                <a:spcBef>
                  <a:spcPct val="5000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800" b="0" i="0" u="none" strike="noStrike" kern="1200" cap="none" spc="0" normalizeH="0" baseline="0" noProof="0" dirty="0">
                  <a:ln>
                    <a:noFill/>
                  </a:ln>
                  <a:solidFill>
                    <a:srgbClr val="38484E"/>
                  </a:solidFill>
                  <a:effectLst/>
                  <a:uLnTx/>
                  <a:uFillTx/>
                  <a:latin typeface="Roboto" panose="02000000000000000000" pitchFamily="2" charset="0"/>
                  <a:ea typeface="Roboto" panose="02000000000000000000" pitchFamily="2" charset="0"/>
                  <a:cs typeface="Arial" panose="020B0604020202020204" pitchFamily="34" charset="0"/>
                </a:rPr>
                <a:t>DENMARK</a:t>
              </a:r>
            </a:p>
          </p:txBody>
        </p:sp>
      </p:grpSp>
      <p:grpSp>
        <p:nvGrpSpPr>
          <p:cNvPr id="243" name="Group 242">
            <a:extLst>
              <a:ext uri="{FF2B5EF4-FFF2-40B4-BE49-F238E27FC236}">
                <a16:creationId xmlns:a16="http://schemas.microsoft.com/office/drawing/2014/main" id="{4626A929-09B8-E885-B66B-DB04228E8EDD}"/>
              </a:ext>
            </a:extLst>
          </p:cNvPr>
          <p:cNvGrpSpPr/>
          <p:nvPr/>
        </p:nvGrpSpPr>
        <p:grpSpPr>
          <a:xfrm>
            <a:off x="4754751" y="2538811"/>
            <a:ext cx="930276" cy="471615"/>
            <a:chOff x="4754751" y="2265856"/>
            <a:chExt cx="930276" cy="471615"/>
          </a:xfrm>
        </p:grpSpPr>
        <p:grpSp>
          <p:nvGrpSpPr>
            <p:cNvPr id="244" name="Group 30">
              <a:extLst>
                <a:ext uri="{FF2B5EF4-FFF2-40B4-BE49-F238E27FC236}">
                  <a16:creationId xmlns:a16="http://schemas.microsoft.com/office/drawing/2014/main" id="{D69F836C-A707-8EAB-437F-709EC188DF9C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5026214" y="2265856"/>
              <a:ext cx="387350" cy="247650"/>
              <a:chOff x="1117" y="2143"/>
              <a:chExt cx="244" cy="156"/>
            </a:xfrm>
          </p:grpSpPr>
          <p:sp>
            <p:nvSpPr>
              <p:cNvPr id="246" name="Freeform 31">
                <a:extLst>
                  <a:ext uri="{FF2B5EF4-FFF2-40B4-BE49-F238E27FC236}">
                    <a16:creationId xmlns:a16="http://schemas.microsoft.com/office/drawing/2014/main" id="{A88AD2D3-7BF7-325E-1329-885CAFEEF6F1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1117" y="2143"/>
                <a:ext cx="244" cy="156"/>
              </a:xfrm>
              <a:custGeom>
                <a:avLst/>
                <a:gdLst>
                  <a:gd name="T0" fmla="*/ 244 w 244"/>
                  <a:gd name="T1" fmla="*/ 156 h 156"/>
                  <a:gd name="T2" fmla="*/ 244 w 244"/>
                  <a:gd name="T3" fmla="*/ 0 h 156"/>
                  <a:gd name="T4" fmla="*/ 0 w 244"/>
                  <a:gd name="T5" fmla="*/ 0 h 156"/>
                  <a:gd name="T6" fmla="*/ 0 w 244"/>
                  <a:gd name="T7" fmla="*/ 156 h 156"/>
                  <a:gd name="T8" fmla="*/ 244 w 244"/>
                  <a:gd name="T9" fmla="*/ 156 h 156"/>
                  <a:gd name="T10" fmla="*/ 244 w 244"/>
                  <a:gd name="T11" fmla="*/ 156 h 156"/>
                  <a:gd name="T12" fmla="*/ 0 60000 65536"/>
                  <a:gd name="T13" fmla="*/ 0 60000 65536"/>
                  <a:gd name="T14" fmla="*/ 0 60000 65536"/>
                  <a:gd name="T15" fmla="*/ 0 60000 65536"/>
                  <a:gd name="T16" fmla="*/ 0 60000 65536"/>
                  <a:gd name="T17" fmla="*/ 0 60000 65536"/>
                  <a:gd name="T18" fmla="*/ 0 w 244"/>
                  <a:gd name="T19" fmla="*/ 0 h 156"/>
                  <a:gd name="T20" fmla="*/ 244 w 244"/>
                  <a:gd name="T21" fmla="*/ 156 h 156"/>
                </a:gdLst>
                <a:ahLst/>
                <a:cxnLst>
                  <a:cxn ang="T12">
                    <a:pos x="T0" y="T1"/>
                  </a:cxn>
                  <a:cxn ang="T13">
                    <a:pos x="T2" y="T3"/>
                  </a:cxn>
                  <a:cxn ang="T14">
                    <a:pos x="T4" y="T5"/>
                  </a:cxn>
                  <a:cxn ang="T15">
                    <a:pos x="T6" y="T7"/>
                  </a:cxn>
                  <a:cxn ang="T16">
                    <a:pos x="T8" y="T9"/>
                  </a:cxn>
                  <a:cxn ang="T17">
                    <a:pos x="T10" y="T11"/>
                  </a:cxn>
                </a:cxnLst>
                <a:rect l="T18" t="T19" r="T20" b="T21"/>
                <a:pathLst>
                  <a:path w="244" h="156">
                    <a:moveTo>
                      <a:pt x="244" y="156"/>
                    </a:moveTo>
                    <a:lnTo>
                      <a:pt x="244" y="0"/>
                    </a:lnTo>
                    <a:lnTo>
                      <a:pt x="0" y="0"/>
                    </a:lnTo>
                    <a:lnTo>
                      <a:pt x="0" y="156"/>
                    </a:lnTo>
                    <a:lnTo>
                      <a:pt x="244" y="156"/>
                    </a:lnTo>
                    <a:close/>
                  </a:path>
                </a:pathLst>
              </a:custGeom>
              <a:solidFill>
                <a:srgbClr val="FF0000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 marL="0" marR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GB" sz="900" b="0" i="0" u="none" strike="noStrike" kern="1200" cap="none" spc="0" normalizeH="0" baseline="0" noProof="0">
                  <a:ln>
                    <a:noFill/>
                  </a:ln>
                  <a:solidFill>
                    <a:srgbClr val="38484E"/>
                  </a:solidFill>
                  <a:effectLst/>
                  <a:uLnTx/>
                  <a:uFillTx/>
                  <a:latin typeface="Roboto" panose="02000000000000000000" pitchFamily="2" charset="0"/>
                  <a:ea typeface="Roboto" panose="02000000000000000000" pitchFamily="2" charset="0"/>
                  <a:cs typeface="Arial" panose="020B0604020202020204" pitchFamily="34" charset="0"/>
                </a:endParaRPr>
              </a:p>
            </p:txBody>
          </p:sp>
          <p:sp>
            <p:nvSpPr>
              <p:cNvPr id="247" name="Freeform 32">
                <a:extLst>
                  <a:ext uri="{FF2B5EF4-FFF2-40B4-BE49-F238E27FC236}">
                    <a16:creationId xmlns:a16="http://schemas.microsoft.com/office/drawing/2014/main" id="{7861F7DE-5B2F-88ED-D06E-4CBC4A76673C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1117" y="2143"/>
                <a:ext cx="244" cy="50"/>
              </a:xfrm>
              <a:custGeom>
                <a:avLst/>
                <a:gdLst>
                  <a:gd name="T0" fmla="*/ 244 w 244"/>
                  <a:gd name="T1" fmla="*/ 50 h 50"/>
                  <a:gd name="T2" fmla="*/ 244 w 244"/>
                  <a:gd name="T3" fmla="*/ 0 h 50"/>
                  <a:gd name="T4" fmla="*/ 0 w 244"/>
                  <a:gd name="T5" fmla="*/ 0 h 50"/>
                  <a:gd name="T6" fmla="*/ 0 w 244"/>
                  <a:gd name="T7" fmla="*/ 50 h 50"/>
                  <a:gd name="T8" fmla="*/ 244 w 244"/>
                  <a:gd name="T9" fmla="*/ 50 h 50"/>
                  <a:gd name="T10" fmla="*/ 244 w 244"/>
                  <a:gd name="T11" fmla="*/ 50 h 50"/>
                  <a:gd name="T12" fmla="*/ 0 60000 65536"/>
                  <a:gd name="T13" fmla="*/ 0 60000 65536"/>
                  <a:gd name="T14" fmla="*/ 0 60000 65536"/>
                  <a:gd name="T15" fmla="*/ 0 60000 65536"/>
                  <a:gd name="T16" fmla="*/ 0 60000 65536"/>
                  <a:gd name="T17" fmla="*/ 0 60000 65536"/>
                  <a:gd name="T18" fmla="*/ 0 w 244"/>
                  <a:gd name="T19" fmla="*/ 0 h 50"/>
                  <a:gd name="T20" fmla="*/ 244 w 244"/>
                  <a:gd name="T21" fmla="*/ 50 h 50"/>
                </a:gdLst>
                <a:ahLst/>
                <a:cxnLst>
                  <a:cxn ang="T12">
                    <a:pos x="T0" y="T1"/>
                  </a:cxn>
                  <a:cxn ang="T13">
                    <a:pos x="T2" y="T3"/>
                  </a:cxn>
                  <a:cxn ang="T14">
                    <a:pos x="T4" y="T5"/>
                  </a:cxn>
                  <a:cxn ang="T15">
                    <a:pos x="T6" y="T7"/>
                  </a:cxn>
                  <a:cxn ang="T16">
                    <a:pos x="T8" y="T9"/>
                  </a:cxn>
                  <a:cxn ang="T17">
                    <a:pos x="T10" y="T11"/>
                  </a:cxn>
                </a:cxnLst>
                <a:rect l="T18" t="T19" r="T20" b="T21"/>
                <a:pathLst>
                  <a:path w="244" h="50">
                    <a:moveTo>
                      <a:pt x="244" y="50"/>
                    </a:moveTo>
                    <a:lnTo>
                      <a:pt x="244" y="0"/>
                    </a:lnTo>
                    <a:lnTo>
                      <a:pt x="0" y="0"/>
                    </a:lnTo>
                    <a:lnTo>
                      <a:pt x="0" y="50"/>
                    </a:lnTo>
                    <a:lnTo>
                      <a:pt x="244" y="50"/>
                    </a:lnTo>
                    <a:close/>
                  </a:path>
                </a:pathLst>
              </a:custGeom>
              <a:solidFill>
                <a:srgbClr val="000000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 marL="0" marR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GB" sz="900" b="0" i="0" u="none" strike="noStrike" kern="1200" cap="none" spc="0" normalizeH="0" baseline="0" noProof="0">
                  <a:ln>
                    <a:noFill/>
                  </a:ln>
                  <a:solidFill>
                    <a:srgbClr val="38484E"/>
                  </a:solidFill>
                  <a:effectLst/>
                  <a:uLnTx/>
                  <a:uFillTx/>
                  <a:latin typeface="Roboto" panose="02000000000000000000" pitchFamily="2" charset="0"/>
                  <a:ea typeface="Roboto" panose="02000000000000000000" pitchFamily="2" charset="0"/>
                  <a:cs typeface="Arial" panose="020B0604020202020204" pitchFamily="34" charset="0"/>
                </a:endParaRPr>
              </a:p>
            </p:txBody>
          </p:sp>
          <p:sp>
            <p:nvSpPr>
              <p:cNvPr id="248" name="Freeform 33">
                <a:extLst>
                  <a:ext uri="{FF2B5EF4-FFF2-40B4-BE49-F238E27FC236}">
                    <a16:creationId xmlns:a16="http://schemas.microsoft.com/office/drawing/2014/main" id="{B77AABA0-A220-68F7-D62F-312E1ED7C936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1117" y="2249"/>
                <a:ext cx="244" cy="50"/>
              </a:xfrm>
              <a:custGeom>
                <a:avLst/>
                <a:gdLst>
                  <a:gd name="T0" fmla="*/ 244 w 244"/>
                  <a:gd name="T1" fmla="*/ 50 h 50"/>
                  <a:gd name="T2" fmla="*/ 244 w 244"/>
                  <a:gd name="T3" fmla="*/ 0 h 50"/>
                  <a:gd name="T4" fmla="*/ 0 w 244"/>
                  <a:gd name="T5" fmla="*/ 0 h 50"/>
                  <a:gd name="T6" fmla="*/ 0 w 244"/>
                  <a:gd name="T7" fmla="*/ 50 h 50"/>
                  <a:gd name="T8" fmla="*/ 244 w 244"/>
                  <a:gd name="T9" fmla="*/ 50 h 50"/>
                  <a:gd name="T10" fmla="*/ 244 w 244"/>
                  <a:gd name="T11" fmla="*/ 50 h 50"/>
                  <a:gd name="T12" fmla="*/ 0 60000 65536"/>
                  <a:gd name="T13" fmla="*/ 0 60000 65536"/>
                  <a:gd name="T14" fmla="*/ 0 60000 65536"/>
                  <a:gd name="T15" fmla="*/ 0 60000 65536"/>
                  <a:gd name="T16" fmla="*/ 0 60000 65536"/>
                  <a:gd name="T17" fmla="*/ 0 60000 65536"/>
                  <a:gd name="T18" fmla="*/ 0 w 244"/>
                  <a:gd name="T19" fmla="*/ 0 h 50"/>
                  <a:gd name="T20" fmla="*/ 244 w 244"/>
                  <a:gd name="T21" fmla="*/ 50 h 50"/>
                </a:gdLst>
                <a:ahLst/>
                <a:cxnLst>
                  <a:cxn ang="T12">
                    <a:pos x="T0" y="T1"/>
                  </a:cxn>
                  <a:cxn ang="T13">
                    <a:pos x="T2" y="T3"/>
                  </a:cxn>
                  <a:cxn ang="T14">
                    <a:pos x="T4" y="T5"/>
                  </a:cxn>
                  <a:cxn ang="T15">
                    <a:pos x="T6" y="T7"/>
                  </a:cxn>
                  <a:cxn ang="T16">
                    <a:pos x="T8" y="T9"/>
                  </a:cxn>
                  <a:cxn ang="T17">
                    <a:pos x="T10" y="T11"/>
                  </a:cxn>
                </a:cxnLst>
                <a:rect l="T18" t="T19" r="T20" b="T21"/>
                <a:pathLst>
                  <a:path w="244" h="50">
                    <a:moveTo>
                      <a:pt x="244" y="50"/>
                    </a:moveTo>
                    <a:lnTo>
                      <a:pt x="244" y="0"/>
                    </a:lnTo>
                    <a:lnTo>
                      <a:pt x="0" y="0"/>
                    </a:lnTo>
                    <a:lnTo>
                      <a:pt x="0" y="50"/>
                    </a:lnTo>
                    <a:lnTo>
                      <a:pt x="244" y="50"/>
                    </a:lnTo>
                    <a:close/>
                  </a:path>
                </a:pathLst>
              </a:custGeom>
              <a:solidFill>
                <a:srgbClr val="FFE600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 marL="0" marR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GB" sz="900" b="0" i="0" u="none" strike="noStrike" kern="1200" cap="none" spc="0" normalizeH="0" baseline="0" noProof="0">
                  <a:ln>
                    <a:noFill/>
                  </a:ln>
                  <a:solidFill>
                    <a:srgbClr val="38484E"/>
                  </a:solidFill>
                  <a:effectLst/>
                  <a:uLnTx/>
                  <a:uFillTx/>
                  <a:latin typeface="Roboto" panose="02000000000000000000" pitchFamily="2" charset="0"/>
                  <a:ea typeface="Roboto" panose="02000000000000000000" pitchFamily="2" charset="0"/>
                  <a:cs typeface="Arial" panose="020B0604020202020204" pitchFamily="34" charset="0"/>
                </a:endParaRPr>
              </a:p>
            </p:txBody>
          </p:sp>
          <p:sp>
            <p:nvSpPr>
              <p:cNvPr id="249" name="Freeform 34">
                <a:extLst>
                  <a:ext uri="{FF2B5EF4-FFF2-40B4-BE49-F238E27FC236}">
                    <a16:creationId xmlns:a16="http://schemas.microsoft.com/office/drawing/2014/main" id="{3AD236B7-715D-C706-56D2-E766473DBC9A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1117" y="2143"/>
                <a:ext cx="244" cy="156"/>
              </a:xfrm>
              <a:custGeom>
                <a:avLst/>
                <a:gdLst>
                  <a:gd name="T0" fmla="*/ 244 w 244"/>
                  <a:gd name="T1" fmla="*/ 156 h 156"/>
                  <a:gd name="T2" fmla="*/ 244 w 244"/>
                  <a:gd name="T3" fmla="*/ 0 h 156"/>
                  <a:gd name="T4" fmla="*/ 0 w 244"/>
                  <a:gd name="T5" fmla="*/ 0 h 156"/>
                  <a:gd name="T6" fmla="*/ 0 w 244"/>
                  <a:gd name="T7" fmla="*/ 156 h 156"/>
                  <a:gd name="T8" fmla="*/ 244 w 244"/>
                  <a:gd name="T9" fmla="*/ 156 h 156"/>
                  <a:gd name="T10" fmla="*/ 244 w 244"/>
                  <a:gd name="T11" fmla="*/ 156 h 156"/>
                  <a:gd name="T12" fmla="*/ 0 60000 65536"/>
                  <a:gd name="T13" fmla="*/ 0 60000 65536"/>
                  <a:gd name="T14" fmla="*/ 0 60000 65536"/>
                  <a:gd name="T15" fmla="*/ 0 60000 65536"/>
                  <a:gd name="T16" fmla="*/ 0 60000 65536"/>
                  <a:gd name="T17" fmla="*/ 0 60000 65536"/>
                  <a:gd name="T18" fmla="*/ 0 w 244"/>
                  <a:gd name="T19" fmla="*/ 0 h 156"/>
                  <a:gd name="T20" fmla="*/ 244 w 244"/>
                  <a:gd name="T21" fmla="*/ 156 h 156"/>
                </a:gdLst>
                <a:ahLst/>
                <a:cxnLst>
                  <a:cxn ang="T12">
                    <a:pos x="T0" y="T1"/>
                  </a:cxn>
                  <a:cxn ang="T13">
                    <a:pos x="T2" y="T3"/>
                  </a:cxn>
                  <a:cxn ang="T14">
                    <a:pos x="T4" y="T5"/>
                  </a:cxn>
                  <a:cxn ang="T15">
                    <a:pos x="T6" y="T7"/>
                  </a:cxn>
                  <a:cxn ang="T16">
                    <a:pos x="T8" y="T9"/>
                  </a:cxn>
                  <a:cxn ang="T17">
                    <a:pos x="T10" y="T11"/>
                  </a:cxn>
                </a:cxnLst>
                <a:rect l="T18" t="T19" r="T20" b="T21"/>
                <a:pathLst>
                  <a:path w="244" h="156">
                    <a:moveTo>
                      <a:pt x="244" y="156"/>
                    </a:moveTo>
                    <a:lnTo>
                      <a:pt x="244" y="0"/>
                    </a:lnTo>
                    <a:lnTo>
                      <a:pt x="0" y="0"/>
                    </a:lnTo>
                    <a:lnTo>
                      <a:pt x="0" y="156"/>
                    </a:lnTo>
                    <a:lnTo>
                      <a:pt x="244" y="156"/>
                    </a:lnTo>
                  </a:path>
                </a:pathLst>
              </a:custGeom>
              <a:noFill/>
              <a:ln w="0">
                <a:solidFill>
                  <a:srgbClr val="000000"/>
                </a:soli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 marL="0" marR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GB" sz="900" b="0" i="0" u="none" strike="noStrike" kern="1200" cap="none" spc="0" normalizeH="0" baseline="0" noProof="0">
                  <a:ln>
                    <a:noFill/>
                  </a:ln>
                  <a:solidFill>
                    <a:srgbClr val="38484E"/>
                  </a:solidFill>
                  <a:effectLst/>
                  <a:uLnTx/>
                  <a:uFillTx/>
                  <a:latin typeface="Roboto" panose="02000000000000000000" pitchFamily="2" charset="0"/>
                  <a:ea typeface="Roboto" panose="02000000000000000000" pitchFamily="2" charset="0"/>
                  <a:cs typeface="Arial" panose="020B0604020202020204" pitchFamily="34" charset="0"/>
                </a:endParaRPr>
              </a:p>
            </p:txBody>
          </p:sp>
        </p:grpSp>
        <p:sp>
          <p:nvSpPr>
            <p:cNvPr id="245" name="Text Box 172">
              <a:extLst>
                <a:ext uri="{FF2B5EF4-FFF2-40B4-BE49-F238E27FC236}">
                  <a16:creationId xmlns:a16="http://schemas.microsoft.com/office/drawing/2014/main" id="{0892A979-82A3-74F0-0342-E953DF55FC7D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4754751" y="2523158"/>
              <a:ext cx="930276" cy="2143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marL="0" marR="0" lvl="0" indent="0" algn="ctr" defTabSz="914400" rtl="0" eaLnBrk="0" fontAlgn="base" latinLnBrk="0" hangingPunct="0">
                <a:lnSpc>
                  <a:spcPct val="100000"/>
                </a:lnSpc>
                <a:spcBef>
                  <a:spcPct val="5000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800" b="0" i="0" u="none" strike="noStrike" kern="1200" cap="none" spc="0" normalizeH="0" baseline="0" noProof="0" dirty="0">
                  <a:ln>
                    <a:noFill/>
                  </a:ln>
                  <a:solidFill>
                    <a:srgbClr val="38484E"/>
                  </a:solidFill>
                  <a:effectLst/>
                  <a:uLnTx/>
                  <a:uFillTx/>
                  <a:latin typeface="Roboto" panose="02000000000000000000" pitchFamily="2" charset="0"/>
                  <a:ea typeface="Roboto" panose="02000000000000000000" pitchFamily="2" charset="0"/>
                  <a:cs typeface="Arial" panose="020B0604020202020204" pitchFamily="34" charset="0"/>
                </a:rPr>
                <a:t>GERMANY</a:t>
              </a:r>
            </a:p>
          </p:txBody>
        </p:sp>
      </p:grpSp>
      <p:grpSp>
        <p:nvGrpSpPr>
          <p:cNvPr id="250" name="Group 249">
            <a:extLst>
              <a:ext uri="{FF2B5EF4-FFF2-40B4-BE49-F238E27FC236}">
                <a16:creationId xmlns:a16="http://schemas.microsoft.com/office/drawing/2014/main" id="{73050A50-67FA-7243-1909-AD95EDD6263D}"/>
              </a:ext>
            </a:extLst>
          </p:cNvPr>
          <p:cNvGrpSpPr/>
          <p:nvPr/>
        </p:nvGrpSpPr>
        <p:grpSpPr>
          <a:xfrm>
            <a:off x="3690384" y="2538811"/>
            <a:ext cx="708025" cy="471615"/>
            <a:chOff x="3690384" y="2265856"/>
            <a:chExt cx="708025" cy="471615"/>
          </a:xfrm>
        </p:grpSpPr>
        <p:grpSp>
          <p:nvGrpSpPr>
            <p:cNvPr id="251" name="Group 35">
              <a:extLst>
                <a:ext uri="{FF2B5EF4-FFF2-40B4-BE49-F238E27FC236}">
                  <a16:creationId xmlns:a16="http://schemas.microsoft.com/office/drawing/2014/main" id="{77FEFA1C-73E7-39EA-18CE-AA4FE59A8CAA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3850721" y="2265856"/>
              <a:ext cx="387350" cy="247650"/>
              <a:chOff x="1117" y="1892"/>
              <a:chExt cx="244" cy="156"/>
            </a:xfrm>
          </p:grpSpPr>
          <p:sp>
            <p:nvSpPr>
              <p:cNvPr id="253" name="Freeform 36">
                <a:extLst>
                  <a:ext uri="{FF2B5EF4-FFF2-40B4-BE49-F238E27FC236}">
                    <a16:creationId xmlns:a16="http://schemas.microsoft.com/office/drawing/2014/main" id="{F7CA2055-E197-3650-E3F1-291B1C52741D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1117" y="1892"/>
                <a:ext cx="244" cy="156"/>
              </a:xfrm>
              <a:custGeom>
                <a:avLst/>
                <a:gdLst>
                  <a:gd name="T0" fmla="*/ 244 w 244"/>
                  <a:gd name="T1" fmla="*/ 156 h 156"/>
                  <a:gd name="T2" fmla="*/ 244 w 244"/>
                  <a:gd name="T3" fmla="*/ 0 h 156"/>
                  <a:gd name="T4" fmla="*/ 0 w 244"/>
                  <a:gd name="T5" fmla="*/ 0 h 156"/>
                  <a:gd name="T6" fmla="*/ 0 w 244"/>
                  <a:gd name="T7" fmla="*/ 156 h 156"/>
                  <a:gd name="T8" fmla="*/ 244 w 244"/>
                  <a:gd name="T9" fmla="*/ 156 h 156"/>
                  <a:gd name="T10" fmla="*/ 244 w 244"/>
                  <a:gd name="T11" fmla="*/ 156 h 156"/>
                  <a:gd name="T12" fmla="*/ 0 60000 65536"/>
                  <a:gd name="T13" fmla="*/ 0 60000 65536"/>
                  <a:gd name="T14" fmla="*/ 0 60000 65536"/>
                  <a:gd name="T15" fmla="*/ 0 60000 65536"/>
                  <a:gd name="T16" fmla="*/ 0 60000 65536"/>
                  <a:gd name="T17" fmla="*/ 0 60000 65536"/>
                  <a:gd name="T18" fmla="*/ 0 w 244"/>
                  <a:gd name="T19" fmla="*/ 0 h 156"/>
                  <a:gd name="T20" fmla="*/ 244 w 244"/>
                  <a:gd name="T21" fmla="*/ 156 h 156"/>
                </a:gdLst>
                <a:ahLst/>
                <a:cxnLst>
                  <a:cxn ang="T12">
                    <a:pos x="T0" y="T1"/>
                  </a:cxn>
                  <a:cxn ang="T13">
                    <a:pos x="T2" y="T3"/>
                  </a:cxn>
                  <a:cxn ang="T14">
                    <a:pos x="T4" y="T5"/>
                  </a:cxn>
                  <a:cxn ang="T15">
                    <a:pos x="T6" y="T7"/>
                  </a:cxn>
                  <a:cxn ang="T16">
                    <a:pos x="T8" y="T9"/>
                  </a:cxn>
                  <a:cxn ang="T17">
                    <a:pos x="T10" y="T11"/>
                  </a:cxn>
                </a:cxnLst>
                <a:rect l="T18" t="T19" r="T20" b="T21"/>
                <a:pathLst>
                  <a:path w="244" h="156">
                    <a:moveTo>
                      <a:pt x="244" y="156"/>
                    </a:moveTo>
                    <a:lnTo>
                      <a:pt x="244" y="0"/>
                    </a:lnTo>
                    <a:lnTo>
                      <a:pt x="0" y="0"/>
                    </a:lnTo>
                    <a:lnTo>
                      <a:pt x="0" y="156"/>
                    </a:lnTo>
                    <a:lnTo>
                      <a:pt x="244" y="156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 marL="0" marR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GB" sz="900" b="0" i="0" u="none" strike="noStrike" kern="1200" cap="none" spc="0" normalizeH="0" baseline="0" noProof="0">
                  <a:ln>
                    <a:noFill/>
                  </a:ln>
                  <a:solidFill>
                    <a:srgbClr val="38484E"/>
                  </a:solidFill>
                  <a:effectLst/>
                  <a:uLnTx/>
                  <a:uFillTx/>
                  <a:latin typeface="Roboto" panose="02000000000000000000" pitchFamily="2" charset="0"/>
                  <a:ea typeface="Roboto" panose="02000000000000000000" pitchFamily="2" charset="0"/>
                  <a:cs typeface="Arial" panose="020B0604020202020204" pitchFamily="34" charset="0"/>
                </a:endParaRPr>
              </a:p>
            </p:txBody>
          </p:sp>
          <p:sp>
            <p:nvSpPr>
              <p:cNvPr id="254" name="Freeform 37">
                <a:extLst>
                  <a:ext uri="{FF2B5EF4-FFF2-40B4-BE49-F238E27FC236}">
                    <a16:creationId xmlns:a16="http://schemas.microsoft.com/office/drawing/2014/main" id="{D3156400-C949-8A28-BDB9-B80E486A3F34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1117" y="1892"/>
                <a:ext cx="77" cy="156"/>
              </a:xfrm>
              <a:custGeom>
                <a:avLst/>
                <a:gdLst>
                  <a:gd name="T0" fmla="*/ 77 w 77"/>
                  <a:gd name="T1" fmla="*/ 156 h 156"/>
                  <a:gd name="T2" fmla="*/ 77 w 77"/>
                  <a:gd name="T3" fmla="*/ 0 h 156"/>
                  <a:gd name="T4" fmla="*/ 0 w 77"/>
                  <a:gd name="T5" fmla="*/ 0 h 156"/>
                  <a:gd name="T6" fmla="*/ 0 w 77"/>
                  <a:gd name="T7" fmla="*/ 156 h 156"/>
                  <a:gd name="T8" fmla="*/ 77 w 77"/>
                  <a:gd name="T9" fmla="*/ 156 h 156"/>
                  <a:gd name="T10" fmla="*/ 77 w 77"/>
                  <a:gd name="T11" fmla="*/ 156 h 156"/>
                  <a:gd name="T12" fmla="*/ 0 60000 65536"/>
                  <a:gd name="T13" fmla="*/ 0 60000 65536"/>
                  <a:gd name="T14" fmla="*/ 0 60000 65536"/>
                  <a:gd name="T15" fmla="*/ 0 60000 65536"/>
                  <a:gd name="T16" fmla="*/ 0 60000 65536"/>
                  <a:gd name="T17" fmla="*/ 0 60000 65536"/>
                  <a:gd name="T18" fmla="*/ 0 w 77"/>
                  <a:gd name="T19" fmla="*/ 0 h 156"/>
                  <a:gd name="T20" fmla="*/ 77 w 77"/>
                  <a:gd name="T21" fmla="*/ 156 h 156"/>
                </a:gdLst>
                <a:ahLst/>
                <a:cxnLst>
                  <a:cxn ang="T12">
                    <a:pos x="T0" y="T1"/>
                  </a:cxn>
                  <a:cxn ang="T13">
                    <a:pos x="T2" y="T3"/>
                  </a:cxn>
                  <a:cxn ang="T14">
                    <a:pos x="T4" y="T5"/>
                  </a:cxn>
                  <a:cxn ang="T15">
                    <a:pos x="T6" y="T7"/>
                  </a:cxn>
                  <a:cxn ang="T16">
                    <a:pos x="T8" y="T9"/>
                  </a:cxn>
                  <a:cxn ang="T17">
                    <a:pos x="T10" y="T11"/>
                  </a:cxn>
                </a:cxnLst>
                <a:rect l="T18" t="T19" r="T20" b="T21"/>
                <a:pathLst>
                  <a:path w="77" h="156">
                    <a:moveTo>
                      <a:pt x="77" y="156"/>
                    </a:moveTo>
                    <a:lnTo>
                      <a:pt x="77" y="0"/>
                    </a:lnTo>
                    <a:lnTo>
                      <a:pt x="0" y="0"/>
                    </a:lnTo>
                    <a:lnTo>
                      <a:pt x="0" y="156"/>
                    </a:lnTo>
                    <a:lnTo>
                      <a:pt x="77" y="156"/>
                    </a:lnTo>
                    <a:close/>
                  </a:path>
                </a:pathLst>
              </a:custGeom>
              <a:solidFill>
                <a:srgbClr val="0C419A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 marL="0" marR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GB" sz="900" b="0" i="0" u="none" strike="noStrike" kern="1200" cap="none" spc="0" normalizeH="0" baseline="0" noProof="0">
                  <a:ln>
                    <a:noFill/>
                  </a:ln>
                  <a:solidFill>
                    <a:srgbClr val="38484E"/>
                  </a:solidFill>
                  <a:effectLst/>
                  <a:uLnTx/>
                  <a:uFillTx/>
                  <a:latin typeface="Roboto" panose="02000000000000000000" pitchFamily="2" charset="0"/>
                  <a:ea typeface="Roboto" panose="02000000000000000000" pitchFamily="2" charset="0"/>
                  <a:cs typeface="Arial" panose="020B0604020202020204" pitchFamily="34" charset="0"/>
                </a:endParaRPr>
              </a:p>
            </p:txBody>
          </p:sp>
          <p:sp>
            <p:nvSpPr>
              <p:cNvPr id="255" name="Freeform 38">
                <a:extLst>
                  <a:ext uri="{FF2B5EF4-FFF2-40B4-BE49-F238E27FC236}">
                    <a16:creationId xmlns:a16="http://schemas.microsoft.com/office/drawing/2014/main" id="{1F73A626-0ACE-2F08-C2E4-0C151C38A3B5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1277" y="1892"/>
                <a:ext cx="84" cy="156"/>
              </a:xfrm>
              <a:custGeom>
                <a:avLst/>
                <a:gdLst>
                  <a:gd name="T0" fmla="*/ 84 w 84"/>
                  <a:gd name="T1" fmla="*/ 156 h 156"/>
                  <a:gd name="T2" fmla="*/ 84 w 84"/>
                  <a:gd name="T3" fmla="*/ 0 h 156"/>
                  <a:gd name="T4" fmla="*/ 0 w 84"/>
                  <a:gd name="T5" fmla="*/ 0 h 156"/>
                  <a:gd name="T6" fmla="*/ 0 w 84"/>
                  <a:gd name="T7" fmla="*/ 156 h 156"/>
                  <a:gd name="T8" fmla="*/ 84 w 84"/>
                  <a:gd name="T9" fmla="*/ 156 h 156"/>
                  <a:gd name="T10" fmla="*/ 84 w 84"/>
                  <a:gd name="T11" fmla="*/ 156 h 156"/>
                  <a:gd name="T12" fmla="*/ 0 60000 65536"/>
                  <a:gd name="T13" fmla="*/ 0 60000 65536"/>
                  <a:gd name="T14" fmla="*/ 0 60000 65536"/>
                  <a:gd name="T15" fmla="*/ 0 60000 65536"/>
                  <a:gd name="T16" fmla="*/ 0 60000 65536"/>
                  <a:gd name="T17" fmla="*/ 0 60000 65536"/>
                  <a:gd name="T18" fmla="*/ 0 w 84"/>
                  <a:gd name="T19" fmla="*/ 0 h 156"/>
                  <a:gd name="T20" fmla="*/ 84 w 84"/>
                  <a:gd name="T21" fmla="*/ 156 h 156"/>
                </a:gdLst>
                <a:ahLst/>
                <a:cxnLst>
                  <a:cxn ang="T12">
                    <a:pos x="T0" y="T1"/>
                  </a:cxn>
                  <a:cxn ang="T13">
                    <a:pos x="T2" y="T3"/>
                  </a:cxn>
                  <a:cxn ang="T14">
                    <a:pos x="T4" y="T5"/>
                  </a:cxn>
                  <a:cxn ang="T15">
                    <a:pos x="T6" y="T7"/>
                  </a:cxn>
                  <a:cxn ang="T16">
                    <a:pos x="T8" y="T9"/>
                  </a:cxn>
                  <a:cxn ang="T17">
                    <a:pos x="T10" y="T11"/>
                  </a:cxn>
                </a:cxnLst>
                <a:rect l="T18" t="T19" r="T20" b="T21"/>
                <a:pathLst>
                  <a:path w="84" h="156">
                    <a:moveTo>
                      <a:pt x="84" y="156"/>
                    </a:moveTo>
                    <a:lnTo>
                      <a:pt x="84" y="0"/>
                    </a:lnTo>
                    <a:lnTo>
                      <a:pt x="0" y="0"/>
                    </a:lnTo>
                    <a:lnTo>
                      <a:pt x="0" y="156"/>
                    </a:lnTo>
                    <a:lnTo>
                      <a:pt x="84" y="156"/>
                    </a:lnTo>
                    <a:close/>
                  </a:path>
                </a:pathLst>
              </a:custGeom>
              <a:solidFill>
                <a:srgbClr val="FF0000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 marL="0" marR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GB" sz="900" b="0" i="0" u="none" strike="noStrike" kern="1200" cap="none" spc="0" normalizeH="0" baseline="0" noProof="0">
                  <a:ln>
                    <a:noFill/>
                  </a:ln>
                  <a:solidFill>
                    <a:srgbClr val="38484E"/>
                  </a:solidFill>
                  <a:effectLst/>
                  <a:uLnTx/>
                  <a:uFillTx/>
                  <a:latin typeface="Roboto" panose="02000000000000000000" pitchFamily="2" charset="0"/>
                  <a:ea typeface="Roboto" panose="02000000000000000000" pitchFamily="2" charset="0"/>
                  <a:cs typeface="Arial" panose="020B0604020202020204" pitchFamily="34" charset="0"/>
                </a:endParaRPr>
              </a:p>
            </p:txBody>
          </p:sp>
          <p:sp>
            <p:nvSpPr>
              <p:cNvPr id="256" name="Freeform 39">
                <a:extLst>
                  <a:ext uri="{FF2B5EF4-FFF2-40B4-BE49-F238E27FC236}">
                    <a16:creationId xmlns:a16="http://schemas.microsoft.com/office/drawing/2014/main" id="{393C5C95-CFAA-1076-D754-1FEAD31DEE48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1117" y="1892"/>
                <a:ext cx="244" cy="156"/>
              </a:xfrm>
              <a:custGeom>
                <a:avLst/>
                <a:gdLst>
                  <a:gd name="T0" fmla="*/ 244 w 244"/>
                  <a:gd name="T1" fmla="*/ 156 h 156"/>
                  <a:gd name="T2" fmla="*/ 244 w 244"/>
                  <a:gd name="T3" fmla="*/ 0 h 156"/>
                  <a:gd name="T4" fmla="*/ 0 w 244"/>
                  <a:gd name="T5" fmla="*/ 0 h 156"/>
                  <a:gd name="T6" fmla="*/ 0 w 244"/>
                  <a:gd name="T7" fmla="*/ 156 h 156"/>
                  <a:gd name="T8" fmla="*/ 244 w 244"/>
                  <a:gd name="T9" fmla="*/ 156 h 156"/>
                  <a:gd name="T10" fmla="*/ 244 w 244"/>
                  <a:gd name="T11" fmla="*/ 156 h 156"/>
                  <a:gd name="T12" fmla="*/ 0 60000 65536"/>
                  <a:gd name="T13" fmla="*/ 0 60000 65536"/>
                  <a:gd name="T14" fmla="*/ 0 60000 65536"/>
                  <a:gd name="T15" fmla="*/ 0 60000 65536"/>
                  <a:gd name="T16" fmla="*/ 0 60000 65536"/>
                  <a:gd name="T17" fmla="*/ 0 60000 65536"/>
                  <a:gd name="T18" fmla="*/ 0 w 244"/>
                  <a:gd name="T19" fmla="*/ 0 h 156"/>
                  <a:gd name="T20" fmla="*/ 244 w 244"/>
                  <a:gd name="T21" fmla="*/ 156 h 156"/>
                </a:gdLst>
                <a:ahLst/>
                <a:cxnLst>
                  <a:cxn ang="T12">
                    <a:pos x="T0" y="T1"/>
                  </a:cxn>
                  <a:cxn ang="T13">
                    <a:pos x="T2" y="T3"/>
                  </a:cxn>
                  <a:cxn ang="T14">
                    <a:pos x="T4" y="T5"/>
                  </a:cxn>
                  <a:cxn ang="T15">
                    <a:pos x="T6" y="T7"/>
                  </a:cxn>
                  <a:cxn ang="T16">
                    <a:pos x="T8" y="T9"/>
                  </a:cxn>
                  <a:cxn ang="T17">
                    <a:pos x="T10" y="T11"/>
                  </a:cxn>
                </a:cxnLst>
                <a:rect l="T18" t="T19" r="T20" b="T21"/>
                <a:pathLst>
                  <a:path w="244" h="156">
                    <a:moveTo>
                      <a:pt x="244" y="156"/>
                    </a:moveTo>
                    <a:lnTo>
                      <a:pt x="244" y="0"/>
                    </a:lnTo>
                    <a:lnTo>
                      <a:pt x="0" y="0"/>
                    </a:lnTo>
                    <a:lnTo>
                      <a:pt x="0" y="156"/>
                    </a:lnTo>
                    <a:lnTo>
                      <a:pt x="244" y="156"/>
                    </a:lnTo>
                  </a:path>
                </a:pathLst>
              </a:custGeom>
              <a:noFill/>
              <a:ln w="0">
                <a:solidFill>
                  <a:srgbClr val="000000"/>
                </a:soli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 marL="0" marR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GB" sz="900" b="0" i="0" u="none" strike="noStrike" kern="1200" cap="none" spc="0" normalizeH="0" baseline="0" noProof="0">
                  <a:ln>
                    <a:noFill/>
                  </a:ln>
                  <a:solidFill>
                    <a:srgbClr val="38484E"/>
                  </a:solidFill>
                  <a:effectLst/>
                  <a:uLnTx/>
                  <a:uFillTx/>
                  <a:latin typeface="Roboto" panose="02000000000000000000" pitchFamily="2" charset="0"/>
                  <a:ea typeface="Roboto" panose="02000000000000000000" pitchFamily="2" charset="0"/>
                  <a:cs typeface="Arial" panose="020B0604020202020204" pitchFamily="34" charset="0"/>
                </a:endParaRPr>
              </a:p>
            </p:txBody>
          </p:sp>
        </p:grpSp>
        <p:sp>
          <p:nvSpPr>
            <p:cNvPr id="252" name="Text Box 171">
              <a:extLst>
                <a:ext uri="{FF2B5EF4-FFF2-40B4-BE49-F238E27FC236}">
                  <a16:creationId xmlns:a16="http://schemas.microsoft.com/office/drawing/2014/main" id="{F994E4D5-C5BF-AE40-C31D-AE99BCE12682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3690384" y="2523158"/>
              <a:ext cx="708025" cy="2143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marL="0" marR="0" lvl="0" indent="0" algn="ctr" defTabSz="914400" rtl="0" eaLnBrk="0" fontAlgn="base" latinLnBrk="0" hangingPunct="0">
                <a:lnSpc>
                  <a:spcPct val="100000"/>
                </a:lnSpc>
                <a:spcBef>
                  <a:spcPct val="5000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800" b="0" i="0" u="none" strike="noStrike" kern="1200" cap="none" spc="0" normalizeH="0" baseline="0" noProof="0" dirty="0">
                  <a:ln>
                    <a:noFill/>
                  </a:ln>
                  <a:solidFill>
                    <a:srgbClr val="38484E"/>
                  </a:solidFill>
                  <a:effectLst/>
                  <a:uLnTx/>
                  <a:uFillTx/>
                  <a:latin typeface="Roboto" panose="02000000000000000000" pitchFamily="2" charset="0"/>
                  <a:ea typeface="Roboto" panose="02000000000000000000" pitchFamily="2" charset="0"/>
                  <a:cs typeface="Arial" panose="020B0604020202020204" pitchFamily="34" charset="0"/>
                </a:rPr>
                <a:t>FRANCE</a:t>
              </a:r>
            </a:p>
          </p:txBody>
        </p:sp>
      </p:grpSp>
      <p:grpSp>
        <p:nvGrpSpPr>
          <p:cNvPr id="257" name="Group 256">
            <a:extLst>
              <a:ext uri="{FF2B5EF4-FFF2-40B4-BE49-F238E27FC236}">
                <a16:creationId xmlns:a16="http://schemas.microsoft.com/office/drawing/2014/main" id="{B8A0B26A-5D37-146C-5259-517D0FDE9CDE}"/>
              </a:ext>
            </a:extLst>
          </p:cNvPr>
          <p:cNvGrpSpPr/>
          <p:nvPr/>
        </p:nvGrpSpPr>
        <p:grpSpPr>
          <a:xfrm>
            <a:off x="2536134" y="2546748"/>
            <a:ext cx="706437" cy="463678"/>
            <a:chOff x="2536134" y="2273793"/>
            <a:chExt cx="706437" cy="463678"/>
          </a:xfrm>
        </p:grpSpPr>
        <p:grpSp>
          <p:nvGrpSpPr>
            <p:cNvPr id="258" name="Group 16">
              <a:extLst>
                <a:ext uri="{FF2B5EF4-FFF2-40B4-BE49-F238E27FC236}">
                  <a16:creationId xmlns:a16="http://schemas.microsoft.com/office/drawing/2014/main" id="{D3C6EDC3-438A-ACB4-98B8-15F2B7AB405E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2695677" y="2273793"/>
              <a:ext cx="387350" cy="239713"/>
              <a:chOff x="1117" y="1646"/>
              <a:chExt cx="244" cy="151"/>
            </a:xfrm>
          </p:grpSpPr>
          <p:sp>
            <p:nvSpPr>
              <p:cNvPr id="260" name="Freeform 17">
                <a:extLst>
                  <a:ext uri="{FF2B5EF4-FFF2-40B4-BE49-F238E27FC236}">
                    <a16:creationId xmlns:a16="http://schemas.microsoft.com/office/drawing/2014/main" id="{7E4878A8-4504-044F-44E5-61F55E29A51D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1117" y="1646"/>
                <a:ext cx="244" cy="151"/>
              </a:xfrm>
              <a:custGeom>
                <a:avLst/>
                <a:gdLst>
                  <a:gd name="T0" fmla="*/ 244 w 244"/>
                  <a:gd name="T1" fmla="*/ 151 h 151"/>
                  <a:gd name="T2" fmla="*/ 244 w 244"/>
                  <a:gd name="T3" fmla="*/ 0 h 151"/>
                  <a:gd name="T4" fmla="*/ 0 w 244"/>
                  <a:gd name="T5" fmla="*/ 0 h 151"/>
                  <a:gd name="T6" fmla="*/ 0 w 244"/>
                  <a:gd name="T7" fmla="*/ 151 h 151"/>
                  <a:gd name="T8" fmla="*/ 244 w 244"/>
                  <a:gd name="T9" fmla="*/ 151 h 151"/>
                  <a:gd name="T10" fmla="*/ 244 w 244"/>
                  <a:gd name="T11" fmla="*/ 151 h 151"/>
                  <a:gd name="T12" fmla="*/ 0 60000 65536"/>
                  <a:gd name="T13" fmla="*/ 0 60000 65536"/>
                  <a:gd name="T14" fmla="*/ 0 60000 65536"/>
                  <a:gd name="T15" fmla="*/ 0 60000 65536"/>
                  <a:gd name="T16" fmla="*/ 0 60000 65536"/>
                  <a:gd name="T17" fmla="*/ 0 60000 65536"/>
                  <a:gd name="T18" fmla="*/ 0 w 244"/>
                  <a:gd name="T19" fmla="*/ 0 h 151"/>
                  <a:gd name="T20" fmla="*/ 244 w 244"/>
                  <a:gd name="T21" fmla="*/ 151 h 151"/>
                </a:gdLst>
                <a:ahLst/>
                <a:cxnLst>
                  <a:cxn ang="T12">
                    <a:pos x="T0" y="T1"/>
                  </a:cxn>
                  <a:cxn ang="T13">
                    <a:pos x="T2" y="T3"/>
                  </a:cxn>
                  <a:cxn ang="T14">
                    <a:pos x="T4" y="T5"/>
                  </a:cxn>
                  <a:cxn ang="T15">
                    <a:pos x="T6" y="T7"/>
                  </a:cxn>
                  <a:cxn ang="T16">
                    <a:pos x="T8" y="T9"/>
                  </a:cxn>
                  <a:cxn ang="T17">
                    <a:pos x="T10" y="T11"/>
                  </a:cxn>
                </a:cxnLst>
                <a:rect l="T18" t="T19" r="T20" b="T21"/>
                <a:pathLst>
                  <a:path w="244" h="151">
                    <a:moveTo>
                      <a:pt x="244" y="151"/>
                    </a:moveTo>
                    <a:lnTo>
                      <a:pt x="244" y="0"/>
                    </a:lnTo>
                    <a:lnTo>
                      <a:pt x="0" y="0"/>
                    </a:lnTo>
                    <a:lnTo>
                      <a:pt x="0" y="151"/>
                    </a:lnTo>
                    <a:lnTo>
                      <a:pt x="244" y="151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 marL="0" marR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GB" sz="900" b="0" i="0" u="none" strike="noStrike" kern="1200" cap="none" spc="0" normalizeH="0" baseline="0" noProof="0">
                  <a:ln>
                    <a:noFill/>
                  </a:ln>
                  <a:solidFill>
                    <a:srgbClr val="38484E"/>
                  </a:solidFill>
                  <a:effectLst/>
                  <a:uLnTx/>
                  <a:uFillTx/>
                  <a:latin typeface="Roboto" panose="02000000000000000000" pitchFamily="2" charset="0"/>
                  <a:ea typeface="Roboto" panose="02000000000000000000" pitchFamily="2" charset="0"/>
                  <a:cs typeface="Arial" panose="020B0604020202020204" pitchFamily="34" charset="0"/>
                </a:endParaRPr>
              </a:p>
            </p:txBody>
          </p:sp>
          <p:sp>
            <p:nvSpPr>
              <p:cNvPr id="261" name="Freeform 18">
                <a:extLst>
                  <a:ext uri="{FF2B5EF4-FFF2-40B4-BE49-F238E27FC236}">
                    <a16:creationId xmlns:a16="http://schemas.microsoft.com/office/drawing/2014/main" id="{88DE18EF-47EF-313A-A193-B3A72E402E7A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1117" y="1646"/>
                <a:ext cx="244" cy="151"/>
              </a:xfrm>
              <a:custGeom>
                <a:avLst/>
                <a:gdLst>
                  <a:gd name="T0" fmla="*/ 244 w 244"/>
                  <a:gd name="T1" fmla="*/ 151 h 151"/>
                  <a:gd name="T2" fmla="*/ 244 w 244"/>
                  <a:gd name="T3" fmla="*/ 0 h 151"/>
                  <a:gd name="T4" fmla="*/ 0 w 244"/>
                  <a:gd name="T5" fmla="*/ 0 h 151"/>
                  <a:gd name="T6" fmla="*/ 0 w 244"/>
                  <a:gd name="T7" fmla="*/ 151 h 151"/>
                  <a:gd name="T8" fmla="*/ 244 w 244"/>
                  <a:gd name="T9" fmla="*/ 151 h 151"/>
                  <a:gd name="T10" fmla="*/ 244 w 244"/>
                  <a:gd name="T11" fmla="*/ 151 h 151"/>
                  <a:gd name="T12" fmla="*/ 0 60000 65536"/>
                  <a:gd name="T13" fmla="*/ 0 60000 65536"/>
                  <a:gd name="T14" fmla="*/ 0 60000 65536"/>
                  <a:gd name="T15" fmla="*/ 0 60000 65536"/>
                  <a:gd name="T16" fmla="*/ 0 60000 65536"/>
                  <a:gd name="T17" fmla="*/ 0 60000 65536"/>
                  <a:gd name="T18" fmla="*/ 0 w 244"/>
                  <a:gd name="T19" fmla="*/ 0 h 151"/>
                  <a:gd name="T20" fmla="*/ 244 w 244"/>
                  <a:gd name="T21" fmla="*/ 151 h 151"/>
                </a:gdLst>
                <a:ahLst/>
                <a:cxnLst>
                  <a:cxn ang="T12">
                    <a:pos x="T0" y="T1"/>
                  </a:cxn>
                  <a:cxn ang="T13">
                    <a:pos x="T2" y="T3"/>
                  </a:cxn>
                  <a:cxn ang="T14">
                    <a:pos x="T4" y="T5"/>
                  </a:cxn>
                  <a:cxn ang="T15">
                    <a:pos x="T6" y="T7"/>
                  </a:cxn>
                  <a:cxn ang="T16">
                    <a:pos x="T8" y="T9"/>
                  </a:cxn>
                  <a:cxn ang="T17">
                    <a:pos x="T10" y="T11"/>
                  </a:cxn>
                </a:cxnLst>
                <a:rect l="T18" t="T19" r="T20" b="T21"/>
                <a:pathLst>
                  <a:path w="244" h="151">
                    <a:moveTo>
                      <a:pt x="244" y="151"/>
                    </a:moveTo>
                    <a:lnTo>
                      <a:pt x="244" y="0"/>
                    </a:lnTo>
                    <a:lnTo>
                      <a:pt x="0" y="0"/>
                    </a:lnTo>
                    <a:lnTo>
                      <a:pt x="0" y="151"/>
                    </a:lnTo>
                    <a:lnTo>
                      <a:pt x="244" y="151"/>
                    </a:lnTo>
                  </a:path>
                </a:pathLst>
              </a:custGeom>
              <a:noFill/>
              <a:ln w="0">
                <a:solidFill>
                  <a:srgbClr val="000000"/>
                </a:soli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 marL="0" marR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GB" sz="900" b="0" i="0" u="none" strike="noStrike" kern="1200" cap="none" spc="0" normalizeH="0" baseline="0" noProof="0">
                  <a:ln>
                    <a:noFill/>
                  </a:ln>
                  <a:solidFill>
                    <a:srgbClr val="38484E"/>
                  </a:solidFill>
                  <a:effectLst/>
                  <a:uLnTx/>
                  <a:uFillTx/>
                  <a:latin typeface="Roboto" panose="02000000000000000000" pitchFamily="2" charset="0"/>
                  <a:ea typeface="Roboto" panose="02000000000000000000" pitchFamily="2" charset="0"/>
                  <a:cs typeface="Arial" panose="020B0604020202020204" pitchFamily="34" charset="0"/>
                </a:endParaRPr>
              </a:p>
            </p:txBody>
          </p:sp>
          <p:sp>
            <p:nvSpPr>
              <p:cNvPr id="262" name="Freeform 19">
                <a:extLst>
                  <a:ext uri="{FF2B5EF4-FFF2-40B4-BE49-F238E27FC236}">
                    <a16:creationId xmlns:a16="http://schemas.microsoft.com/office/drawing/2014/main" id="{4A7B18AD-3630-DD88-7722-1704267365EA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1117" y="1646"/>
                <a:ext cx="244" cy="151"/>
              </a:xfrm>
              <a:custGeom>
                <a:avLst/>
                <a:gdLst>
                  <a:gd name="T0" fmla="*/ 244 w 244"/>
                  <a:gd name="T1" fmla="*/ 61 h 151"/>
                  <a:gd name="T2" fmla="*/ 89 w 244"/>
                  <a:gd name="T3" fmla="*/ 61 h 151"/>
                  <a:gd name="T4" fmla="*/ 89 w 244"/>
                  <a:gd name="T5" fmla="*/ 0 h 151"/>
                  <a:gd name="T6" fmla="*/ 59 w 244"/>
                  <a:gd name="T7" fmla="*/ 0 h 151"/>
                  <a:gd name="T8" fmla="*/ 59 w 244"/>
                  <a:gd name="T9" fmla="*/ 61 h 151"/>
                  <a:gd name="T10" fmla="*/ 0 w 244"/>
                  <a:gd name="T11" fmla="*/ 61 h 151"/>
                  <a:gd name="T12" fmla="*/ 0 w 244"/>
                  <a:gd name="T13" fmla="*/ 89 h 151"/>
                  <a:gd name="T14" fmla="*/ 59 w 244"/>
                  <a:gd name="T15" fmla="*/ 89 h 151"/>
                  <a:gd name="T16" fmla="*/ 59 w 244"/>
                  <a:gd name="T17" fmla="*/ 151 h 151"/>
                  <a:gd name="T18" fmla="*/ 89 w 244"/>
                  <a:gd name="T19" fmla="*/ 151 h 151"/>
                  <a:gd name="T20" fmla="*/ 89 w 244"/>
                  <a:gd name="T21" fmla="*/ 89 h 151"/>
                  <a:gd name="T22" fmla="*/ 244 w 244"/>
                  <a:gd name="T23" fmla="*/ 89 h 151"/>
                  <a:gd name="T24" fmla="*/ 244 w 244"/>
                  <a:gd name="T25" fmla="*/ 61 h 151"/>
                  <a:gd name="T26" fmla="*/ 244 w 244"/>
                  <a:gd name="T27" fmla="*/ 61 h 151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w 244"/>
                  <a:gd name="T43" fmla="*/ 0 h 151"/>
                  <a:gd name="T44" fmla="*/ 244 w 244"/>
                  <a:gd name="T45" fmla="*/ 151 h 151"/>
                </a:gdLst>
                <a:ahLst/>
                <a:cxnLst>
                  <a:cxn ang="T28">
                    <a:pos x="T0" y="T1"/>
                  </a:cxn>
                  <a:cxn ang="T29">
                    <a:pos x="T2" y="T3"/>
                  </a:cxn>
                  <a:cxn ang="T30">
                    <a:pos x="T4" y="T5"/>
                  </a:cxn>
                  <a:cxn ang="T31">
                    <a:pos x="T6" y="T7"/>
                  </a:cxn>
                  <a:cxn ang="T32">
                    <a:pos x="T8" y="T9"/>
                  </a:cxn>
                  <a:cxn ang="T33">
                    <a:pos x="T10" y="T11"/>
                  </a:cxn>
                  <a:cxn ang="T34">
                    <a:pos x="T12" y="T13"/>
                  </a:cxn>
                  <a:cxn ang="T35">
                    <a:pos x="T14" y="T15"/>
                  </a:cxn>
                  <a:cxn ang="T36">
                    <a:pos x="T16" y="T17"/>
                  </a:cxn>
                  <a:cxn ang="T37">
                    <a:pos x="T18" y="T19"/>
                  </a:cxn>
                  <a:cxn ang="T38">
                    <a:pos x="T20" y="T21"/>
                  </a:cxn>
                  <a:cxn ang="T39">
                    <a:pos x="T22" y="T23"/>
                  </a:cxn>
                  <a:cxn ang="T40">
                    <a:pos x="T24" y="T25"/>
                  </a:cxn>
                  <a:cxn ang="T41">
                    <a:pos x="T26" y="T27"/>
                  </a:cxn>
                </a:cxnLst>
                <a:rect l="T42" t="T43" r="T44" b="T45"/>
                <a:pathLst>
                  <a:path w="244" h="151">
                    <a:moveTo>
                      <a:pt x="244" y="61"/>
                    </a:moveTo>
                    <a:lnTo>
                      <a:pt x="89" y="61"/>
                    </a:lnTo>
                    <a:lnTo>
                      <a:pt x="89" y="0"/>
                    </a:lnTo>
                    <a:lnTo>
                      <a:pt x="59" y="0"/>
                    </a:lnTo>
                    <a:lnTo>
                      <a:pt x="59" y="61"/>
                    </a:lnTo>
                    <a:lnTo>
                      <a:pt x="0" y="61"/>
                    </a:lnTo>
                    <a:lnTo>
                      <a:pt x="0" y="89"/>
                    </a:lnTo>
                    <a:lnTo>
                      <a:pt x="59" y="89"/>
                    </a:lnTo>
                    <a:lnTo>
                      <a:pt x="59" y="151"/>
                    </a:lnTo>
                    <a:lnTo>
                      <a:pt x="89" y="151"/>
                    </a:lnTo>
                    <a:lnTo>
                      <a:pt x="89" y="89"/>
                    </a:lnTo>
                    <a:lnTo>
                      <a:pt x="244" y="89"/>
                    </a:lnTo>
                    <a:lnTo>
                      <a:pt x="244" y="61"/>
                    </a:lnTo>
                    <a:close/>
                  </a:path>
                </a:pathLst>
              </a:custGeom>
              <a:solidFill>
                <a:srgbClr val="0C419A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 marL="0" marR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GB" sz="900" b="0" i="0" u="none" strike="noStrike" kern="1200" cap="none" spc="0" normalizeH="0" baseline="0" noProof="0">
                  <a:ln>
                    <a:noFill/>
                  </a:ln>
                  <a:solidFill>
                    <a:srgbClr val="38484E"/>
                  </a:solidFill>
                  <a:effectLst/>
                  <a:uLnTx/>
                  <a:uFillTx/>
                  <a:latin typeface="Roboto" panose="02000000000000000000" pitchFamily="2" charset="0"/>
                  <a:ea typeface="Roboto" panose="02000000000000000000" pitchFamily="2" charset="0"/>
                  <a:cs typeface="Arial" panose="020B0604020202020204" pitchFamily="34" charset="0"/>
                </a:endParaRPr>
              </a:p>
            </p:txBody>
          </p:sp>
        </p:grpSp>
        <p:sp>
          <p:nvSpPr>
            <p:cNvPr id="259" name="Text Box 170">
              <a:extLst>
                <a:ext uri="{FF2B5EF4-FFF2-40B4-BE49-F238E27FC236}">
                  <a16:creationId xmlns:a16="http://schemas.microsoft.com/office/drawing/2014/main" id="{663F9F2E-E5BC-CAAE-8FA6-0EAAD9D79E96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2536134" y="2523159"/>
              <a:ext cx="706437" cy="2143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marL="0" marR="0" lvl="0" indent="0" algn="ctr" defTabSz="914400" rtl="0" eaLnBrk="0" fontAlgn="base" latinLnBrk="0" hangingPunct="0">
                <a:lnSpc>
                  <a:spcPct val="100000"/>
                </a:lnSpc>
                <a:spcBef>
                  <a:spcPct val="5000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800" b="0" i="0" u="none" strike="noStrike" kern="1200" cap="none" spc="0" normalizeH="0" baseline="0" noProof="0" dirty="0">
                  <a:ln>
                    <a:noFill/>
                  </a:ln>
                  <a:solidFill>
                    <a:srgbClr val="38484E"/>
                  </a:solidFill>
                  <a:effectLst/>
                  <a:uLnTx/>
                  <a:uFillTx/>
                  <a:latin typeface="Roboto" panose="02000000000000000000" pitchFamily="2" charset="0"/>
                  <a:ea typeface="Roboto" panose="02000000000000000000" pitchFamily="2" charset="0"/>
                  <a:cs typeface="Arial" panose="020B0604020202020204" pitchFamily="34" charset="0"/>
                </a:rPr>
                <a:t>FINLAND</a:t>
              </a:r>
            </a:p>
          </p:txBody>
        </p:sp>
      </p:grpSp>
      <p:grpSp>
        <p:nvGrpSpPr>
          <p:cNvPr id="263" name="Group 262">
            <a:extLst>
              <a:ext uri="{FF2B5EF4-FFF2-40B4-BE49-F238E27FC236}">
                <a16:creationId xmlns:a16="http://schemas.microsoft.com/office/drawing/2014/main" id="{5928A517-E69D-A184-E1D3-05B30B6B3C12}"/>
              </a:ext>
            </a:extLst>
          </p:cNvPr>
          <p:cNvGrpSpPr/>
          <p:nvPr/>
        </p:nvGrpSpPr>
        <p:grpSpPr>
          <a:xfrm>
            <a:off x="1500398" y="2535636"/>
            <a:ext cx="687388" cy="474790"/>
            <a:chOff x="1500398" y="2262681"/>
            <a:chExt cx="687388" cy="474790"/>
          </a:xfrm>
        </p:grpSpPr>
        <p:grpSp>
          <p:nvGrpSpPr>
            <p:cNvPr id="264" name="Group 242">
              <a:extLst>
                <a:ext uri="{FF2B5EF4-FFF2-40B4-BE49-F238E27FC236}">
                  <a16:creationId xmlns:a16="http://schemas.microsoft.com/office/drawing/2014/main" id="{521BF4E8-A9E0-4AE7-C511-095E77E7203B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1648830" y="2262681"/>
              <a:ext cx="390525" cy="250825"/>
              <a:chOff x="5554" y="2058"/>
              <a:chExt cx="246" cy="158"/>
            </a:xfrm>
          </p:grpSpPr>
          <p:sp>
            <p:nvSpPr>
              <p:cNvPr id="266" name="Freeform 243">
                <a:extLst>
                  <a:ext uri="{FF2B5EF4-FFF2-40B4-BE49-F238E27FC236}">
                    <a16:creationId xmlns:a16="http://schemas.microsoft.com/office/drawing/2014/main" id="{2CADD8FE-9A49-1B79-D561-83673C7071DE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5554" y="2058"/>
                <a:ext cx="246" cy="158"/>
              </a:xfrm>
              <a:custGeom>
                <a:avLst/>
                <a:gdLst>
                  <a:gd name="T0" fmla="*/ 0 w 244"/>
                  <a:gd name="T1" fmla="*/ 0 h 156"/>
                  <a:gd name="T2" fmla="*/ 0 w 244"/>
                  <a:gd name="T3" fmla="*/ 687 h 156"/>
                  <a:gd name="T4" fmla="*/ 629 w 244"/>
                  <a:gd name="T5" fmla="*/ 687 h 156"/>
                  <a:gd name="T6" fmla="*/ 629 w 244"/>
                  <a:gd name="T7" fmla="*/ 0 h 156"/>
                  <a:gd name="T8" fmla="*/ 0 w 244"/>
                  <a:gd name="T9" fmla="*/ 0 h 156"/>
                  <a:gd name="T10" fmla="*/ 0 w 244"/>
                  <a:gd name="T11" fmla="*/ 0 h 156"/>
                  <a:gd name="T12" fmla="*/ 0 60000 65536"/>
                  <a:gd name="T13" fmla="*/ 0 60000 65536"/>
                  <a:gd name="T14" fmla="*/ 0 60000 65536"/>
                  <a:gd name="T15" fmla="*/ 0 60000 65536"/>
                  <a:gd name="T16" fmla="*/ 0 60000 65536"/>
                  <a:gd name="T17" fmla="*/ 0 60000 65536"/>
                  <a:gd name="T18" fmla="*/ 0 w 244"/>
                  <a:gd name="T19" fmla="*/ 0 h 156"/>
                  <a:gd name="T20" fmla="*/ 244 w 244"/>
                  <a:gd name="T21" fmla="*/ 156 h 156"/>
                </a:gdLst>
                <a:ahLst/>
                <a:cxnLst>
                  <a:cxn ang="T12">
                    <a:pos x="T0" y="T1"/>
                  </a:cxn>
                  <a:cxn ang="T13">
                    <a:pos x="T2" y="T3"/>
                  </a:cxn>
                  <a:cxn ang="T14">
                    <a:pos x="T4" y="T5"/>
                  </a:cxn>
                  <a:cxn ang="T15">
                    <a:pos x="T6" y="T7"/>
                  </a:cxn>
                  <a:cxn ang="T16">
                    <a:pos x="T8" y="T9"/>
                  </a:cxn>
                  <a:cxn ang="T17">
                    <a:pos x="T10" y="T11"/>
                  </a:cxn>
                </a:cxnLst>
                <a:rect l="T18" t="T19" r="T20" b="T21"/>
                <a:pathLst>
                  <a:path w="244" h="156">
                    <a:moveTo>
                      <a:pt x="0" y="0"/>
                    </a:moveTo>
                    <a:lnTo>
                      <a:pt x="0" y="156"/>
                    </a:lnTo>
                    <a:lnTo>
                      <a:pt x="244" y="156"/>
                    </a:lnTo>
                    <a:lnTo>
                      <a:pt x="244" y="0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000000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 marL="0" marR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GB" sz="900" b="0" i="0" u="none" strike="noStrike" kern="1200" cap="none" spc="0" normalizeH="0" baseline="0" noProof="0">
                  <a:ln>
                    <a:noFill/>
                  </a:ln>
                  <a:solidFill>
                    <a:srgbClr val="38484E"/>
                  </a:solidFill>
                  <a:effectLst/>
                  <a:uLnTx/>
                  <a:uFillTx/>
                  <a:latin typeface="Roboto" panose="02000000000000000000" pitchFamily="2" charset="0"/>
                  <a:ea typeface="Roboto" panose="02000000000000000000" pitchFamily="2" charset="0"/>
                  <a:cs typeface="Arial" panose="020B0604020202020204" pitchFamily="34" charset="0"/>
                </a:endParaRPr>
              </a:p>
            </p:txBody>
          </p:sp>
          <p:sp>
            <p:nvSpPr>
              <p:cNvPr id="267" name="Freeform 244">
                <a:extLst>
                  <a:ext uri="{FF2B5EF4-FFF2-40B4-BE49-F238E27FC236}">
                    <a16:creationId xmlns:a16="http://schemas.microsoft.com/office/drawing/2014/main" id="{2B0EF940-8FE7-7AF3-6C71-8A2684829509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5554" y="2162"/>
                <a:ext cx="246" cy="54"/>
              </a:xfrm>
              <a:custGeom>
                <a:avLst/>
                <a:gdLst>
                  <a:gd name="T0" fmla="*/ 0 w 244"/>
                  <a:gd name="T1" fmla="*/ 0 h 45"/>
                  <a:gd name="T2" fmla="*/ 0 w 244"/>
                  <a:gd name="T3" fmla="*/ 2147483647 h 45"/>
                  <a:gd name="T4" fmla="*/ 629 w 244"/>
                  <a:gd name="T5" fmla="*/ 2147483647 h 45"/>
                  <a:gd name="T6" fmla="*/ 629 w 244"/>
                  <a:gd name="T7" fmla="*/ 0 h 45"/>
                  <a:gd name="T8" fmla="*/ 0 w 244"/>
                  <a:gd name="T9" fmla="*/ 0 h 45"/>
                  <a:gd name="T10" fmla="*/ 0 w 244"/>
                  <a:gd name="T11" fmla="*/ 0 h 45"/>
                  <a:gd name="T12" fmla="*/ 0 60000 65536"/>
                  <a:gd name="T13" fmla="*/ 0 60000 65536"/>
                  <a:gd name="T14" fmla="*/ 0 60000 65536"/>
                  <a:gd name="T15" fmla="*/ 0 60000 65536"/>
                  <a:gd name="T16" fmla="*/ 0 60000 65536"/>
                  <a:gd name="T17" fmla="*/ 0 60000 65536"/>
                  <a:gd name="T18" fmla="*/ 0 w 244"/>
                  <a:gd name="T19" fmla="*/ 0 h 45"/>
                  <a:gd name="T20" fmla="*/ 244 w 244"/>
                  <a:gd name="T21" fmla="*/ 45 h 45"/>
                </a:gdLst>
                <a:ahLst/>
                <a:cxnLst>
                  <a:cxn ang="T12">
                    <a:pos x="T0" y="T1"/>
                  </a:cxn>
                  <a:cxn ang="T13">
                    <a:pos x="T2" y="T3"/>
                  </a:cxn>
                  <a:cxn ang="T14">
                    <a:pos x="T4" y="T5"/>
                  </a:cxn>
                  <a:cxn ang="T15">
                    <a:pos x="T6" y="T7"/>
                  </a:cxn>
                  <a:cxn ang="T16">
                    <a:pos x="T8" y="T9"/>
                  </a:cxn>
                  <a:cxn ang="T17">
                    <a:pos x="T10" y="T11"/>
                  </a:cxn>
                </a:cxnLst>
                <a:rect l="T18" t="T19" r="T20" b="T21"/>
                <a:pathLst>
                  <a:path w="244" h="45">
                    <a:moveTo>
                      <a:pt x="0" y="0"/>
                    </a:moveTo>
                    <a:lnTo>
                      <a:pt x="0" y="45"/>
                    </a:lnTo>
                    <a:lnTo>
                      <a:pt x="244" y="45"/>
                    </a:lnTo>
                    <a:lnTo>
                      <a:pt x="244" y="0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tx1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 marL="0" marR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GB" sz="900" b="0" i="0" u="none" strike="noStrike" kern="1200" cap="none" spc="0" normalizeH="0" baseline="0" noProof="0">
                  <a:ln>
                    <a:noFill/>
                  </a:ln>
                  <a:solidFill>
                    <a:srgbClr val="38484E"/>
                  </a:solidFill>
                  <a:effectLst/>
                  <a:uLnTx/>
                  <a:uFillTx/>
                  <a:latin typeface="Roboto" panose="02000000000000000000" pitchFamily="2" charset="0"/>
                  <a:ea typeface="Roboto" panose="02000000000000000000" pitchFamily="2" charset="0"/>
                  <a:cs typeface="Arial" panose="020B0604020202020204" pitchFamily="34" charset="0"/>
                </a:endParaRPr>
              </a:p>
            </p:txBody>
          </p:sp>
          <p:sp>
            <p:nvSpPr>
              <p:cNvPr id="268" name="Freeform 245">
                <a:extLst>
                  <a:ext uri="{FF2B5EF4-FFF2-40B4-BE49-F238E27FC236}">
                    <a16:creationId xmlns:a16="http://schemas.microsoft.com/office/drawing/2014/main" id="{74ADF86F-0C5A-1803-1F22-3600C07326BA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5554" y="2060"/>
                <a:ext cx="246" cy="54"/>
              </a:xfrm>
              <a:custGeom>
                <a:avLst/>
                <a:gdLst>
                  <a:gd name="T0" fmla="*/ 0 w 244"/>
                  <a:gd name="T1" fmla="*/ 0 h 50"/>
                  <a:gd name="T2" fmla="*/ 0 w 244"/>
                  <a:gd name="T3" fmla="*/ 440375 h 50"/>
                  <a:gd name="T4" fmla="*/ 629 w 244"/>
                  <a:gd name="T5" fmla="*/ 440375 h 50"/>
                  <a:gd name="T6" fmla="*/ 629 w 244"/>
                  <a:gd name="T7" fmla="*/ 0 h 50"/>
                  <a:gd name="T8" fmla="*/ 0 w 244"/>
                  <a:gd name="T9" fmla="*/ 0 h 50"/>
                  <a:gd name="T10" fmla="*/ 0 w 244"/>
                  <a:gd name="T11" fmla="*/ 0 h 50"/>
                  <a:gd name="T12" fmla="*/ 0 60000 65536"/>
                  <a:gd name="T13" fmla="*/ 0 60000 65536"/>
                  <a:gd name="T14" fmla="*/ 0 60000 65536"/>
                  <a:gd name="T15" fmla="*/ 0 60000 65536"/>
                  <a:gd name="T16" fmla="*/ 0 60000 65536"/>
                  <a:gd name="T17" fmla="*/ 0 60000 65536"/>
                  <a:gd name="T18" fmla="*/ 0 w 244"/>
                  <a:gd name="T19" fmla="*/ 0 h 50"/>
                  <a:gd name="T20" fmla="*/ 244 w 244"/>
                  <a:gd name="T21" fmla="*/ 50 h 50"/>
                </a:gdLst>
                <a:ahLst/>
                <a:cxnLst>
                  <a:cxn ang="T12">
                    <a:pos x="T0" y="T1"/>
                  </a:cxn>
                  <a:cxn ang="T13">
                    <a:pos x="T2" y="T3"/>
                  </a:cxn>
                  <a:cxn ang="T14">
                    <a:pos x="T4" y="T5"/>
                  </a:cxn>
                  <a:cxn ang="T15">
                    <a:pos x="T6" y="T7"/>
                  </a:cxn>
                  <a:cxn ang="T16">
                    <a:pos x="T8" y="T9"/>
                  </a:cxn>
                  <a:cxn ang="T17">
                    <a:pos x="T10" y="T11"/>
                  </a:cxn>
                </a:cxnLst>
                <a:rect l="T18" t="T19" r="T20" b="T21"/>
                <a:pathLst>
                  <a:path w="244" h="50">
                    <a:moveTo>
                      <a:pt x="0" y="0"/>
                    </a:moveTo>
                    <a:lnTo>
                      <a:pt x="0" y="50"/>
                    </a:lnTo>
                    <a:lnTo>
                      <a:pt x="244" y="50"/>
                    </a:lnTo>
                    <a:lnTo>
                      <a:pt x="244" y="0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0076BE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 marL="0" marR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GB" sz="900" b="0" i="0" u="none" strike="noStrike" kern="1200" cap="none" spc="0" normalizeH="0" baseline="0" noProof="0">
                  <a:ln>
                    <a:noFill/>
                  </a:ln>
                  <a:solidFill>
                    <a:srgbClr val="38484E"/>
                  </a:solidFill>
                  <a:effectLst/>
                  <a:uLnTx/>
                  <a:uFillTx/>
                  <a:latin typeface="Roboto" panose="02000000000000000000" pitchFamily="2" charset="0"/>
                  <a:ea typeface="Roboto" panose="02000000000000000000" pitchFamily="2" charset="0"/>
                  <a:cs typeface="Arial" panose="020B0604020202020204" pitchFamily="34" charset="0"/>
                </a:endParaRPr>
              </a:p>
            </p:txBody>
          </p:sp>
          <p:sp>
            <p:nvSpPr>
              <p:cNvPr id="269" name="Freeform 246">
                <a:extLst>
                  <a:ext uri="{FF2B5EF4-FFF2-40B4-BE49-F238E27FC236}">
                    <a16:creationId xmlns:a16="http://schemas.microsoft.com/office/drawing/2014/main" id="{01DE29A9-45E2-CA2B-9484-EAD782868E9E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5554" y="2058"/>
                <a:ext cx="246" cy="158"/>
              </a:xfrm>
              <a:custGeom>
                <a:avLst/>
                <a:gdLst>
                  <a:gd name="T0" fmla="*/ 629 w 244"/>
                  <a:gd name="T1" fmla="*/ 687 h 156"/>
                  <a:gd name="T2" fmla="*/ 629 w 244"/>
                  <a:gd name="T3" fmla="*/ 0 h 156"/>
                  <a:gd name="T4" fmla="*/ 0 w 244"/>
                  <a:gd name="T5" fmla="*/ 0 h 156"/>
                  <a:gd name="T6" fmla="*/ 0 w 244"/>
                  <a:gd name="T7" fmla="*/ 687 h 156"/>
                  <a:gd name="T8" fmla="*/ 629 w 244"/>
                  <a:gd name="T9" fmla="*/ 687 h 156"/>
                  <a:gd name="T10" fmla="*/ 629 w 244"/>
                  <a:gd name="T11" fmla="*/ 687 h 156"/>
                  <a:gd name="T12" fmla="*/ 0 60000 65536"/>
                  <a:gd name="T13" fmla="*/ 0 60000 65536"/>
                  <a:gd name="T14" fmla="*/ 0 60000 65536"/>
                  <a:gd name="T15" fmla="*/ 0 60000 65536"/>
                  <a:gd name="T16" fmla="*/ 0 60000 65536"/>
                  <a:gd name="T17" fmla="*/ 0 60000 65536"/>
                  <a:gd name="T18" fmla="*/ 0 w 244"/>
                  <a:gd name="T19" fmla="*/ 0 h 156"/>
                  <a:gd name="T20" fmla="*/ 244 w 244"/>
                  <a:gd name="T21" fmla="*/ 156 h 156"/>
                </a:gdLst>
                <a:ahLst/>
                <a:cxnLst>
                  <a:cxn ang="T12">
                    <a:pos x="T0" y="T1"/>
                  </a:cxn>
                  <a:cxn ang="T13">
                    <a:pos x="T2" y="T3"/>
                  </a:cxn>
                  <a:cxn ang="T14">
                    <a:pos x="T4" y="T5"/>
                  </a:cxn>
                  <a:cxn ang="T15">
                    <a:pos x="T6" y="T7"/>
                  </a:cxn>
                  <a:cxn ang="T16">
                    <a:pos x="T8" y="T9"/>
                  </a:cxn>
                  <a:cxn ang="T17">
                    <a:pos x="T10" y="T11"/>
                  </a:cxn>
                </a:cxnLst>
                <a:rect l="T18" t="T19" r="T20" b="T21"/>
                <a:pathLst>
                  <a:path w="244" h="156">
                    <a:moveTo>
                      <a:pt x="244" y="156"/>
                    </a:moveTo>
                    <a:lnTo>
                      <a:pt x="244" y="0"/>
                    </a:lnTo>
                    <a:lnTo>
                      <a:pt x="0" y="0"/>
                    </a:lnTo>
                    <a:lnTo>
                      <a:pt x="0" y="156"/>
                    </a:lnTo>
                    <a:lnTo>
                      <a:pt x="244" y="156"/>
                    </a:lnTo>
                  </a:path>
                </a:pathLst>
              </a:custGeom>
              <a:noFill/>
              <a:ln w="0">
                <a:solidFill>
                  <a:srgbClr val="000000"/>
                </a:soli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 marL="0" marR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GB" sz="900" b="0" i="0" u="none" strike="noStrike" kern="1200" cap="none" spc="0" normalizeH="0" baseline="0" noProof="0">
                  <a:ln>
                    <a:noFill/>
                  </a:ln>
                  <a:solidFill>
                    <a:srgbClr val="38484E"/>
                  </a:solidFill>
                  <a:effectLst/>
                  <a:uLnTx/>
                  <a:uFillTx/>
                  <a:latin typeface="Roboto" panose="02000000000000000000" pitchFamily="2" charset="0"/>
                  <a:ea typeface="Roboto" panose="02000000000000000000" pitchFamily="2" charset="0"/>
                  <a:cs typeface="Arial" panose="020B0604020202020204" pitchFamily="34" charset="0"/>
                </a:endParaRPr>
              </a:p>
            </p:txBody>
          </p:sp>
        </p:grpSp>
        <p:sp>
          <p:nvSpPr>
            <p:cNvPr id="265" name="Text Box 266">
              <a:extLst>
                <a:ext uri="{FF2B5EF4-FFF2-40B4-BE49-F238E27FC236}">
                  <a16:creationId xmlns:a16="http://schemas.microsoft.com/office/drawing/2014/main" id="{0137C0CC-8E72-93EB-BFC4-5F1B568FD663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1500398" y="2523159"/>
              <a:ext cx="687388" cy="2143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marL="0" marR="0" lvl="0" indent="0" algn="ctr" defTabSz="914400" rtl="0" eaLnBrk="0" fontAlgn="base" latinLnBrk="0" hangingPunct="0">
                <a:lnSpc>
                  <a:spcPct val="100000"/>
                </a:lnSpc>
                <a:spcBef>
                  <a:spcPct val="5000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800" b="0" i="0" u="none" strike="noStrike" kern="1200" cap="none" spc="0" normalizeH="0" baseline="0" noProof="0" dirty="0">
                  <a:ln>
                    <a:noFill/>
                  </a:ln>
                  <a:solidFill>
                    <a:srgbClr val="38484E"/>
                  </a:solidFill>
                  <a:effectLst/>
                  <a:uLnTx/>
                  <a:uFillTx/>
                  <a:latin typeface="Roboto" panose="02000000000000000000" pitchFamily="2" charset="0"/>
                  <a:ea typeface="Roboto" panose="02000000000000000000" pitchFamily="2" charset="0"/>
                  <a:cs typeface="Arial" panose="020B0604020202020204" pitchFamily="34" charset="0"/>
                </a:rPr>
                <a:t>ESTONIA</a:t>
              </a:r>
            </a:p>
          </p:txBody>
        </p:sp>
      </p:grpSp>
      <p:grpSp>
        <p:nvGrpSpPr>
          <p:cNvPr id="270" name="Group 269">
            <a:extLst>
              <a:ext uri="{FF2B5EF4-FFF2-40B4-BE49-F238E27FC236}">
                <a16:creationId xmlns:a16="http://schemas.microsoft.com/office/drawing/2014/main" id="{2E78B85B-37DA-0F91-E4F3-1183EEE849DD}"/>
              </a:ext>
            </a:extLst>
          </p:cNvPr>
          <p:cNvGrpSpPr/>
          <p:nvPr/>
        </p:nvGrpSpPr>
        <p:grpSpPr>
          <a:xfrm>
            <a:off x="509906" y="3917525"/>
            <a:ext cx="709613" cy="463800"/>
            <a:chOff x="509906" y="3644570"/>
            <a:chExt cx="709613" cy="463800"/>
          </a:xfrm>
        </p:grpSpPr>
        <p:graphicFrame>
          <p:nvGraphicFramePr>
            <p:cNvPr id="271" name="Object 252">
              <a:extLst>
                <a:ext uri="{FF2B5EF4-FFF2-40B4-BE49-F238E27FC236}">
                  <a16:creationId xmlns:a16="http://schemas.microsoft.com/office/drawing/2014/main" id="{ADD4A418-1C0C-486F-096E-5948F1F8F4E3}"/>
                </a:ext>
              </a:extLst>
            </p:cNvPr>
            <p:cNvGraphicFramePr>
              <a:graphicFrameLocks noChangeAspect="1"/>
            </p:cNvGraphicFramePr>
            <p:nvPr/>
          </p:nvGraphicFramePr>
          <p:xfrm>
            <a:off x="675006" y="3644570"/>
            <a:ext cx="379412" cy="247650"/>
          </p:xfrm>
          <a:graphic>
            <a:graphicData uri="http://schemas.openxmlformats.org/presentationml/2006/ole">
              <mc:AlternateContent xmlns:mc="http://schemas.openxmlformats.org/markup-compatibility/2006">
                <mc:Choice xmlns:v="urn:schemas-microsoft-com:vml" Requires="v">
                  <p:oleObj name="Clip" r:id="rId5" imgW="2835275" imgH="1920875" progId="">
                    <p:embed/>
                  </p:oleObj>
                </mc:Choice>
                <mc:Fallback>
                  <p:oleObj name="Clip" r:id="rId5" imgW="2835275" imgH="1920875" progId="">
                    <p:embed/>
                    <p:pic>
                      <p:nvPicPr>
                        <p:cNvPr id="272" name="Object 252">
                          <a:extLst>
                            <a:ext uri="{FF2B5EF4-FFF2-40B4-BE49-F238E27FC236}">
                              <a16:creationId xmlns:a16="http://schemas.microsoft.com/office/drawing/2014/main" id="{660A2435-136C-720B-95DE-12EC0BFFCCF9}"/>
                            </a:ext>
                          </a:extLst>
                        </p:cNvPr>
                        <p:cNvPicPr>
                          <a:picLocks noChangeAspect="1" noChangeArrowheads="1"/>
                        </p:cNvPicPr>
                        <p:nvPr/>
                      </p:nvPicPr>
                      <p:blipFill>
                        <a:blip r:embed="rId6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rcRect/>
                        <a:stretch>
                          <a:fillRect/>
                        </a:stretch>
                      </p:blipFill>
                      <p:spPr bwMode="auto">
                        <a:xfrm>
                          <a:off x="675006" y="3644570"/>
                          <a:ext cx="379412" cy="247650"/>
                        </a:xfrm>
                        <a:prstGeom prst="rect">
                          <a:avLst/>
                        </a:prstGeom>
                        <a:solidFill>
                          <a:srgbClr val="9F1C36"/>
                        </a:solidFill>
                        <a:ln w="3175">
                          <a:solidFill>
                            <a:schemeClr val="tx2"/>
                          </a:solidFill>
                          <a:miter lim="800000"/>
                          <a:headEnd/>
                          <a:tailEnd/>
                        </a:ln>
                      </p:spPr>
                    </p:pic>
                  </p:oleObj>
                </mc:Fallback>
              </mc:AlternateContent>
            </a:graphicData>
          </a:graphic>
        </p:graphicFrame>
        <p:sp>
          <p:nvSpPr>
            <p:cNvPr id="272" name="Text Box 262">
              <a:extLst>
                <a:ext uri="{FF2B5EF4-FFF2-40B4-BE49-F238E27FC236}">
                  <a16:creationId xmlns:a16="http://schemas.microsoft.com/office/drawing/2014/main" id="{CC37AAAA-8128-478D-7722-BF360851C56A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509906" y="3894058"/>
              <a:ext cx="709613" cy="2143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marL="0" marR="0" lvl="0" indent="0" algn="ctr" defTabSz="914400" rtl="0" eaLnBrk="0" fontAlgn="base" latinLnBrk="0" hangingPunct="0">
                <a:lnSpc>
                  <a:spcPct val="100000"/>
                </a:lnSpc>
                <a:spcBef>
                  <a:spcPct val="5000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800" b="0" i="0" u="none" strike="noStrike" kern="1200" cap="none" spc="0" normalizeH="0" baseline="0" noProof="0" dirty="0">
                  <a:ln>
                    <a:noFill/>
                  </a:ln>
                  <a:solidFill>
                    <a:srgbClr val="38484E"/>
                  </a:solidFill>
                  <a:effectLst/>
                  <a:uLnTx/>
                  <a:uFillTx/>
                  <a:latin typeface="Roboto" panose="02000000000000000000" pitchFamily="2" charset="0"/>
                  <a:ea typeface="Roboto" panose="02000000000000000000" pitchFamily="2" charset="0"/>
                  <a:cs typeface="Arial" panose="020B0604020202020204" pitchFamily="34" charset="0"/>
                </a:rPr>
                <a:t>LATVIA</a:t>
              </a:r>
            </a:p>
          </p:txBody>
        </p:sp>
      </p:grpSp>
      <p:grpSp>
        <p:nvGrpSpPr>
          <p:cNvPr id="273" name="Group 272">
            <a:extLst>
              <a:ext uri="{FF2B5EF4-FFF2-40B4-BE49-F238E27FC236}">
                <a16:creationId xmlns:a16="http://schemas.microsoft.com/office/drawing/2014/main" id="{AA80E584-8191-DDB8-CDA6-98C4FEA0F9ED}"/>
              </a:ext>
            </a:extLst>
          </p:cNvPr>
          <p:cNvGrpSpPr/>
          <p:nvPr/>
        </p:nvGrpSpPr>
        <p:grpSpPr>
          <a:xfrm>
            <a:off x="4865877" y="3915937"/>
            <a:ext cx="708025" cy="465388"/>
            <a:chOff x="4865877" y="3642982"/>
            <a:chExt cx="708025" cy="465388"/>
          </a:xfrm>
        </p:grpSpPr>
        <p:grpSp>
          <p:nvGrpSpPr>
            <p:cNvPr id="274" name="Group 148">
              <a:extLst>
                <a:ext uri="{FF2B5EF4-FFF2-40B4-BE49-F238E27FC236}">
                  <a16:creationId xmlns:a16="http://schemas.microsoft.com/office/drawing/2014/main" id="{5253F9C0-7376-88E7-9C4A-696F9F4BA75F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5025421" y="3642982"/>
              <a:ext cx="388937" cy="249238"/>
              <a:chOff x="1593" y="1394"/>
              <a:chExt cx="245" cy="157"/>
            </a:xfrm>
          </p:grpSpPr>
          <p:sp>
            <p:nvSpPr>
              <p:cNvPr id="276" name="Freeform 149">
                <a:extLst>
                  <a:ext uri="{FF2B5EF4-FFF2-40B4-BE49-F238E27FC236}">
                    <a16:creationId xmlns:a16="http://schemas.microsoft.com/office/drawing/2014/main" id="{22D39AE7-4548-1BB6-9AE7-F88CB4AA69D9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1593" y="1394"/>
                <a:ext cx="245" cy="157"/>
              </a:xfrm>
              <a:custGeom>
                <a:avLst/>
                <a:gdLst>
                  <a:gd name="T0" fmla="*/ 245 w 245"/>
                  <a:gd name="T1" fmla="*/ 157 h 157"/>
                  <a:gd name="T2" fmla="*/ 245 w 245"/>
                  <a:gd name="T3" fmla="*/ 0 h 157"/>
                  <a:gd name="T4" fmla="*/ 0 w 245"/>
                  <a:gd name="T5" fmla="*/ 0 h 157"/>
                  <a:gd name="T6" fmla="*/ 0 w 245"/>
                  <a:gd name="T7" fmla="*/ 157 h 157"/>
                  <a:gd name="T8" fmla="*/ 245 w 245"/>
                  <a:gd name="T9" fmla="*/ 157 h 157"/>
                  <a:gd name="T10" fmla="*/ 245 w 245"/>
                  <a:gd name="T11" fmla="*/ 157 h 157"/>
                  <a:gd name="T12" fmla="*/ 0 60000 65536"/>
                  <a:gd name="T13" fmla="*/ 0 60000 65536"/>
                  <a:gd name="T14" fmla="*/ 0 60000 65536"/>
                  <a:gd name="T15" fmla="*/ 0 60000 65536"/>
                  <a:gd name="T16" fmla="*/ 0 60000 65536"/>
                  <a:gd name="T17" fmla="*/ 0 60000 65536"/>
                  <a:gd name="T18" fmla="*/ 0 w 245"/>
                  <a:gd name="T19" fmla="*/ 0 h 157"/>
                  <a:gd name="T20" fmla="*/ 245 w 245"/>
                  <a:gd name="T21" fmla="*/ 157 h 157"/>
                </a:gdLst>
                <a:ahLst/>
                <a:cxnLst>
                  <a:cxn ang="T12">
                    <a:pos x="T0" y="T1"/>
                  </a:cxn>
                  <a:cxn ang="T13">
                    <a:pos x="T2" y="T3"/>
                  </a:cxn>
                  <a:cxn ang="T14">
                    <a:pos x="T4" y="T5"/>
                  </a:cxn>
                  <a:cxn ang="T15">
                    <a:pos x="T6" y="T7"/>
                  </a:cxn>
                  <a:cxn ang="T16">
                    <a:pos x="T8" y="T9"/>
                  </a:cxn>
                  <a:cxn ang="T17">
                    <a:pos x="T10" y="T11"/>
                  </a:cxn>
                </a:cxnLst>
                <a:rect l="T18" t="T19" r="T20" b="T21"/>
                <a:pathLst>
                  <a:path w="245" h="157">
                    <a:moveTo>
                      <a:pt x="245" y="157"/>
                    </a:moveTo>
                    <a:lnTo>
                      <a:pt x="245" y="0"/>
                    </a:lnTo>
                    <a:lnTo>
                      <a:pt x="0" y="0"/>
                    </a:lnTo>
                    <a:lnTo>
                      <a:pt x="0" y="157"/>
                    </a:lnTo>
                    <a:lnTo>
                      <a:pt x="245" y="157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 marL="0" marR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GB" sz="900" b="0" i="0" u="none" strike="noStrike" kern="1200" cap="none" spc="0" normalizeH="0" baseline="0" noProof="0">
                  <a:ln>
                    <a:noFill/>
                  </a:ln>
                  <a:solidFill>
                    <a:srgbClr val="38484E"/>
                  </a:solidFill>
                  <a:effectLst/>
                  <a:uLnTx/>
                  <a:uFillTx/>
                  <a:latin typeface="Roboto" panose="02000000000000000000" pitchFamily="2" charset="0"/>
                  <a:ea typeface="Roboto" panose="02000000000000000000" pitchFamily="2" charset="0"/>
                  <a:cs typeface="Arial" panose="020B0604020202020204" pitchFamily="34" charset="0"/>
                </a:endParaRPr>
              </a:p>
            </p:txBody>
          </p:sp>
          <p:sp>
            <p:nvSpPr>
              <p:cNvPr id="277" name="Freeform 150">
                <a:extLst>
                  <a:ext uri="{FF2B5EF4-FFF2-40B4-BE49-F238E27FC236}">
                    <a16:creationId xmlns:a16="http://schemas.microsoft.com/office/drawing/2014/main" id="{2016DF8B-FFE8-47E9-DCF9-329A59099FCA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1593" y="1394"/>
                <a:ext cx="72" cy="45"/>
              </a:xfrm>
              <a:custGeom>
                <a:avLst/>
                <a:gdLst>
                  <a:gd name="T0" fmla="*/ 72 w 72"/>
                  <a:gd name="T1" fmla="*/ 0 h 45"/>
                  <a:gd name="T2" fmla="*/ 0 w 72"/>
                  <a:gd name="T3" fmla="*/ 0 h 45"/>
                  <a:gd name="T4" fmla="*/ 0 w 72"/>
                  <a:gd name="T5" fmla="*/ 45 h 45"/>
                  <a:gd name="T6" fmla="*/ 72 w 72"/>
                  <a:gd name="T7" fmla="*/ 45 h 45"/>
                  <a:gd name="T8" fmla="*/ 72 w 72"/>
                  <a:gd name="T9" fmla="*/ 0 h 45"/>
                  <a:gd name="T10" fmla="*/ 72 w 72"/>
                  <a:gd name="T11" fmla="*/ 0 h 45"/>
                  <a:gd name="T12" fmla="*/ 0 60000 65536"/>
                  <a:gd name="T13" fmla="*/ 0 60000 65536"/>
                  <a:gd name="T14" fmla="*/ 0 60000 65536"/>
                  <a:gd name="T15" fmla="*/ 0 60000 65536"/>
                  <a:gd name="T16" fmla="*/ 0 60000 65536"/>
                  <a:gd name="T17" fmla="*/ 0 60000 65536"/>
                  <a:gd name="T18" fmla="*/ 0 w 72"/>
                  <a:gd name="T19" fmla="*/ 0 h 45"/>
                  <a:gd name="T20" fmla="*/ 72 w 72"/>
                  <a:gd name="T21" fmla="*/ 45 h 45"/>
                </a:gdLst>
                <a:ahLst/>
                <a:cxnLst>
                  <a:cxn ang="T12">
                    <a:pos x="T0" y="T1"/>
                  </a:cxn>
                  <a:cxn ang="T13">
                    <a:pos x="T2" y="T3"/>
                  </a:cxn>
                  <a:cxn ang="T14">
                    <a:pos x="T4" y="T5"/>
                  </a:cxn>
                  <a:cxn ang="T15">
                    <a:pos x="T6" y="T7"/>
                  </a:cxn>
                  <a:cxn ang="T16">
                    <a:pos x="T8" y="T9"/>
                  </a:cxn>
                  <a:cxn ang="T17">
                    <a:pos x="T10" y="T11"/>
                  </a:cxn>
                </a:cxnLst>
                <a:rect l="T18" t="T19" r="T20" b="T21"/>
                <a:pathLst>
                  <a:path w="72" h="45">
                    <a:moveTo>
                      <a:pt x="72" y="0"/>
                    </a:moveTo>
                    <a:lnTo>
                      <a:pt x="0" y="0"/>
                    </a:lnTo>
                    <a:lnTo>
                      <a:pt x="0" y="45"/>
                    </a:lnTo>
                    <a:lnTo>
                      <a:pt x="72" y="45"/>
                    </a:lnTo>
                    <a:lnTo>
                      <a:pt x="72" y="0"/>
                    </a:lnTo>
                    <a:close/>
                  </a:path>
                </a:pathLst>
              </a:custGeom>
              <a:solidFill>
                <a:srgbClr val="FF0000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 marL="0" marR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GB" sz="900" b="0" i="0" u="none" strike="noStrike" kern="1200" cap="none" spc="0" normalizeH="0" baseline="0" noProof="0">
                  <a:ln>
                    <a:noFill/>
                  </a:ln>
                  <a:solidFill>
                    <a:srgbClr val="38484E"/>
                  </a:solidFill>
                  <a:effectLst/>
                  <a:uLnTx/>
                  <a:uFillTx/>
                  <a:latin typeface="Roboto" panose="02000000000000000000" pitchFamily="2" charset="0"/>
                  <a:ea typeface="Roboto" panose="02000000000000000000" pitchFamily="2" charset="0"/>
                  <a:cs typeface="Arial" panose="020B0604020202020204" pitchFamily="34" charset="0"/>
                </a:endParaRPr>
              </a:p>
            </p:txBody>
          </p:sp>
          <p:sp>
            <p:nvSpPr>
              <p:cNvPr id="278" name="Freeform 151">
                <a:extLst>
                  <a:ext uri="{FF2B5EF4-FFF2-40B4-BE49-F238E27FC236}">
                    <a16:creationId xmlns:a16="http://schemas.microsoft.com/office/drawing/2014/main" id="{1A7ADD0E-427F-BCA6-84C8-8DFF942F3D6C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1593" y="1506"/>
                <a:ext cx="72" cy="45"/>
              </a:xfrm>
              <a:custGeom>
                <a:avLst/>
                <a:gdLst>
                  <a:gd name="T0" fmla="*/ 0 w 72"/>
                  <a:gd name="T1" fmla="*/ 0 h 45"/>
                  <a:gd name="T2" fmla="*/ 0 w 72"/>
                  <a:gd name="T3" fmla="*/ 45 h 45"/>
                  <a:gd name="T4" fmla="*/ 72 w 72"/>
                  <a:gd name="T5" fmla="*/ 45 h 45"/>
                  <a:gd name="T6" fmla="*/ 72 w 72"/>
                  <a:gd name="T7" fmla="*/ 0 h 45"/>
                  <a:gd name="T8" fmla="*/ 0 w 72"/>
                  <a:gd name="T9" fmla="*/ 0 h 45"/>
                  <a:gd name="T10" fmla="*/ 0 w 72"/>
                  <a:gd name="T11" fmla="*/ 0 h 45"/>
                  <a:gd name="T12" fmla="*/ 0 60000 65536"/>
                  <a:gd name="T13" fmla="*/ 0 60000 65536"/>
                  <a:gd name="T14" fmla="*/ 0 60000 65536"/>
                  <a:gd name="T15" fmla="*/ 0 60000 65536"/>
                  <a:gd name="T16" fmla="*/ 0 60000 65536"/>
                  <a:gd name="T17" fmla="*/ 0 60000 65536"/>
                  <a:gd name="T18" fmla="*/ 0 w 72"/>
                  <a:gd name="T19" fmla="*/ 0 h 45"/>
                  <a:gd name="T20" fmla="*/ 72 w 72"/>
                  <a:gd name="T21" fmla="*/ 45 h 45"/>
                </a:gdLst>
                <a:ahLst/>
                <a:cxnLst>
                  <a:cxn ang="T12">
                    <a:pos x="T0" y="T1"/>
                  </a:cxn>
                  <a:cxn ang="T13">
                    <a:pos x="T2" y="T3"/>
                  </a:cxn>
                  <a:cxn ang="T14">
                    <a:pos x="T4" y="T5"/>
                  </a:cxn>
                  <a:cxn ang="T15">
                    <a:pos x="T6" y="T7"/>
                  </a:cxn>
                  <a:cxn ang="T16">
                    <a:pos x="T8" y="T9"/>
                  </a:cxn>
                  <a:cxn ang="T17">
                    <a:pos x="T10" y="T11"/>
                  </a:cxn>
                </a:cxnLst>
                <a:rect l="T18" t="T19" r="T20" b="T21"/>
                <a:pathLst>
                  <a:path w="72" h="45">
                    <a:moveTo>
                      <a:pt x="0" y="0"/>
                    </a:moveTo>
                    <a:lnTo>
                      <a:pt x="0" y="45"/>
                    </a:lnTo>
                    <a:lnTo>
                      <a:pt x="72" y="45"/>
                    </a:lnTo>
                    <a:lnTo>
                      <a:pt x="72" y="0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FF0000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 marL="0" marR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GB" sz="900" b="0" i="0" u="none" strike="noStrike" kern="1200" cap="none" spc="0" normalizeH="0" baseline="0" noProof="0">
                  <a:ln>
                    <a:noFill/>
                  </a:ln>
                  <a:solidFill>
                    <a:srgbClr val="38484E"/>
                  </a:solidFill>
                  <a:effectLst/>
                  <a:uLnTx/>
                  <a:uFillTx/>
                  <a:latin typeface="Roboto" panose="02000000000000000000" pitchFamily="2" charset="0"/>
                  <a:ea typeface="Roboto" panose="02000000000000000000" pitchFamily="2" charset="0"/>
                  <a:cs typeface="Arial" panose="020B0604020202020204" pitchFamily="34" charset="0"/>
                </a:endParaRPr>
              </a:p>
            </p:txBody>
          </p:sp>
          <p:sp>
            <p:nvSpPr>
              <p:cNvPr id="279" name="Freeform 152">
                <a:extLst>
                  <a:ext uri="{FF2B5EF4-FFF2-40B4-BE49-F238E27FC236}">
                    <a16:creationId xmlns:a16="http://schemas.microsoft.com/office/drawing/2014/main" id="{590B2959-11E8-1069-0E9E-E766D43F8184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1736" y="1506"/>
                <a:ext cx="102" cy="45"/>
              </a:xfrm>
              <a:custGeom>
                <a:avLst/>
                <a:gdLst>
                  <a:gd name="T0" fmla="*/ 0 w 102"/>
                  <a:gd name="T1" fmla="*/ 45 h 45"/>
                  <a:gd name="T2" fmla="*/ 102 w 102"/>
                  <a:gd name="T3" fmla="*/ 45 h 45"/>
                  <a:gd name="T4" fmla="*/ 102 w 102"/>
                  <a:gd name="T5" fmla="*/ 0 h 45"/>
                  <a:gd name="T6" fmla="*/ 0 w 102"/>
                  <a:gd name="T7" fmla="*/ 0 h 45"/>
                  <a:gd name="T8" fmla="*/ 0 w 102"/>
                  <a:gd name="T9" fmla="*/ 45 h 45"/>
                  <a:gd name="T10" fmla="*/ 0 w 102"/>
                  <a:gd name="T11" fmla="*/ 45 h 45"/>
                  <a:gd name="T12" fmla="*/ 0 60000 65536"/>
                  <a:gd name="T13" fmla="*/ 0 60000 65536"/>
                  <a:gd name="T14" fmla="*/ 0 60000 65536"/>
                  <a:gd name="T15" fmla="*/ 0 60000 65536"/>
                  <a:gd name="T16" fmla="*/ 0 60000 65536"/>
                  <a:gd name="T17" fmla="*/ 0 60000 65536"/>
                  <a:gd name="T18" fmla="*/ 0 w 102"/>
                  <a:gd name="T19" fmla="*/ 0 h 45"/>
                  <a:gd name="T20" fmla="*/ 102 w 102"/>
                  <a:gd name="T21" fmla="*/ 45 h 45"/>
                </a:gdLst>
                <a:ahLst/>
                <a:cxnLst>
                  <a:cxn ang="T12">
                    <a:pos x="T0" y="T1"/>
                  </a:cxn>
                  <a:cxn ang="T13">
                    <a:pos x="T2" y="T3"/>
                  </a:cxn>
                  <a:cxn ang="T14">
                    <a:pos x="T4" y="T5"/>
                  </a:cxn>
                  <a:cxn ang="T15">
                    <a:pos x="T6" y="T7"/>
                  </a:cxn>
                  <a:cxn ang="T16">
                    <a:pos x="T8" y="T9"/>
                  </a:cxn>
                  <a:cxn ang="T17">
                    <a:pos x="T10" y="T11"/>
                  </a:cxn>
                </a:cxnLst>
                <a:rect l="T18" t="T19" r="T20" b="T21"/>
                <a:pathLst>
                  <a:path w="102" h="45">
                    <a:moveTo>
                      <a:pt x="0" y="45"/>
                    </a:moveTo>
                    <a:lnTo>
                      <a:pt x="102" y="45"/>
                    </a:lnTo>
                    <a:lnTo>
                      <a:pt x="102" y="0"/>
                    </a:lnTo>
                    <a:lnTo>
                      <a:pt x="0" y="0"/>
                    </a:lnTo>
                    <a:lnTo>
                      <a:pt x="0" y="45"/>
                    </a:lnTo>
                    <a:close/>
                  </a:path>
                </a:pathLst>
              </a:custGeom>
              <a:solidFill>
                <a:srgbClr val="FF0000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 marL="0" marR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GB" sz="900" b="0" i="0" u="none" strike="noStrike" kern="1200" cap="none" spc="0" normalizeH="0" baseline="0" noProof="0">
                  <a:ln>
                    <a:noFill/>
                  </a:ln>
                  <a:solidFill>
                    <a:srgbClr val="38484E"/>
                  </a:solidFill>
                  <a:effectLst/>
                  <a:uLnTx/>
                  <a:uFillTx/>
                  <a:latin typeface="Roboto" panose="02000000000000000000" pitchFamily="2" charset="0"/>
                  <a:ea typeface="Roboto" panose="02000000000000000000" pitchFamily="2" charset="0"/>
                  <a:cs typeface="Arial" panose="020B0604020202020204" pitchFamily="34" charset="0"/>
                </a:endParaRPr>
              </a:p>
            </p:txBody>
          </p:sp>
          <p:sp>
            <p:nvSpPr>
              <p:cNvPr id="280" name="Freeform 153">
                <a:extLst>
                  <a:ext uri="{FF2B5EF4-FFF2-40B4-BE49-F238E27FC236}">
                    <a16:creationId xmlns:a16="http://schemas.microsoft.com/office/drawing/2014/main" id="{FBD90590-1033-ABB5-1493-2E266C766BCB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1736" y="1394"/>
                <a:ext cx="102" cy="45"/>
              </a:xfrm>
              <a:custGeom>
                <a:avLst/>
                <a:gdLst>
                  <a:gd name="T0" fmla="*/ 0 w 102"/>
                  <a:gd name="T1" fmla="*/ 0 h 45"/>
                  <a:gd name="T2" fmla="*/ 0 w 102"/>
                  <a:gd name="T3" fmla="*/ 45 h 45"/>
                  <a:gd name="T4" fmla="*/ 102 w 102"/>
                  <a:gd name="T5" fmla="*/ 45 h 45"/>
                  <a:gd name="T6" fmla="*/ 102 w 102"/>
                  <a:gd name="T7" fmla="*/ 0 h 45"/>
                  <a:gd name="T8" fmla="*/ 0 w 102"/>
                  <a:gd name="T9" fmla="*/ 0 h 45"/>
                  <a:gd name="T10" fmla="*/ 0 w 102"/>
                  <a:gd name="T11" fmla="*/ 0 h 45"/>
                  <a:gd name="T12" fmla="*/ 0 60000 65536"/>
                  <a:gd name="T13" fmla="*/ 0 60000 65536"/>
                  <a:gd name="T14" fmla="*/ 0 60000 65536"/>
                  <a:gd name="T15" fmla="*/ 0 60000 65536"/>
                  <a:gd name="T16" fmla="*/ 0 60000 65536"/>
                  <a:gd name="T17" fmla="*/ 0 60000 65536"/>
                  <a:gd name="T18" fmla="*/ 0 w 102"/>
                  <a:gd name="T19" fmla="*/ 0 h 45"/>
                  <a:gd name="T20" fmla="*/ 102 w 102"/>
                  <a:gd name="T21" fmla="*/ 45 h 45"/>
                </a:gdLst>
                <a:ahLst/>
                <a:cxnLst>
                  <a:cxn ang="T12">
                    <a:pos x="T0" y="T1"/>
                  </a:cxn>
                  <a:cxn ang="T13">
                    <a:pos x="T2" y="T3"/>
                  </a:cxn>
                  <a:cxn ang="T14">
                    <a:pos x="T4" y="T5"/>
                  </a:cxn>
                  <a:cxn ang="T15">
                    <a:pos x="T6" y="T7"/>
                  </a:cxn>
                  <a:cxn ang="T16">
                    <a:pos x="T8" y="T9"/>
                  </a:cxn>
                  <a:cxn ang="T17">
                    <a:pos x="T10" y="T11"/>
                  </a:cxn>
                </a:cxnLst>
                <a:rect l="T18" t="T19" r="T20" b="T21"/>
                <a:pathLst>
                  <a:path w="102" h="45">
                    <a:moveTo>
                      <a:pt x="0" y="0"/>
                    </a:moveTo>
                    <a:lnTo>
                      <a:pt x="0" y="45"/>
                    </a:lnTo>
                    <a:lnTo>
                      <a:pt x="102" y="45"/>
                    </a:lnTo>
                    <a:lnTo>
                      <a:pt x="102" y="0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FF0000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 marL="0" marR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GB" sz="900" b="0" i="0" u="none" strike="noStrike" kern="1200" cap="none" spc="0" normalizeH="0" baseline="0" noProof="0">
                  <a:ln>
                    <a:noFill/>
                  </a:ln>
                  <a:solidFill>
                    <a:srgbClr val="38484E"/>
                  </a:solidFill>
                  <a:effectLst/>
                  <a:uLnTx/>
                  <a:uFillTx/>
                  <a:latin typeface="Roboto" panose="02000000000000000000" pitchFamily="2" charset="0"/>
                  <a:ea typeface="Roboto" panose="02000000000000000000" pitchFamily="2" charset="0"/>
                  <a:cs typeface="Arial" panose="020B0604020202020204" pitchFamily="34" charset="0"/>
                </a:endParaRPr>
              </a:p>
            </p:txBody>
          </p:sp>
          <p:sp>
            <p:nvSpPr>
              <p:cNvPr id="281" name="Freeform 154">
                <a:extLst>
                  <a:ext uri="{FF2B5EF4-FFF2-40B4-BE49-F238E27FC236}">
                    <a16:creationId xmlns:a16="http://schemas.microsoft.com/office/drawing/2014/main" id="{F5ABA25F-6243-9AC1-E514-17D00505BA9A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1593" y="1394"/>
                <a:ext cx="245" cy="157"/>
              </a:xfrm>
              <a:custGeom>
                <a:avLst/>
                <a:gdLst>
                  <a:gd name="T0" fmla="*/ 125 w 245"/>
                  <a:gd name="T1" fmla="*/ 157 h 157"/>
                  <a:gd name="T2" fmla="*/ 125 w 245"/>
                  <a:gd name="T3" fmla="*/ 95 h 157"/>
                  <a:gd name="T4" fmla="*/ 245 w 245"/>
                  <a:gd name="T5" fmla="*/ 95 h 157"/>
                  <a:gd name="T6" fmla="*/ 245 w 245"/>
                  <a:gd name="T7" fmla="*/ 62 h 157"/>
                  <a:gd name="T8" fmla="*/ 125 w 245"/>
                  <a:gd name="T9" fmla="*/ 62 h 157"/>
                  <a:gd name="T10" fmla="*/ 125 w 245"/>
                  <a:gd name="T11" fmla="*/ 0 h 157"/>
                  <a:gd name="T12" fmla="*/ 90 w 245"/>
                  <a:gd name="T13" fmla="*/ 0 h 157"/>
                  <a:gd name="T14" fmla="*/ 90 w 245"/>
                  <a:gd name="T15" fmla="*/ 62 h 157"/>
                  <a:gd name="T16" fmla="*/ 0 w 245"/>
                  <a:gd name="T17" fmla="*/ 62 h 157"/>
                  <a:gd name="T18" fmla="*/ 0 w 245"/>
                  <a:gd name="T19" fmla="*/ 95 h 157"/>
                  <a:gd name="T20" fmla="*/ 90 w 245"/>
                  <a:gd name="T21" fmla="*/ 95 h 157"/>
                  <a:gd name="T22" fmla="*/ 90 w 245"/>
                  <a:gd name="T23" fmla="*/ 157 h 157"/>
                  <a:gd name="T24" fmla="*/ 125 w 245"/>
                  <a:gd name="T25" fmla="*/ 157 h 157"/>
                  <a:gd name="T26" fmla="*/ 125 w 245"/>
                  <a:gd name="T27" fmla="*/ 157 h 157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w 245"/>
                  <a:gd name="T43" fmla="*/ 0 h 157"/>
                  <a:gd name="T44" fmla="*/ 245 w 245"/>
                  <a:gd name="T45" fmla="*/ 157 h 157"/>
                </a:gdLst>
                <a:ahLst/>
                <a:cxnLst>
                  <a:cxn ang="T28">
                    <a:pos x="T0" y="T1"/>
                  </a:cxn>
                  <a:cxn ang="T29">
                    <a:pos x="T2" y="T3"/>
                  </a:cxn>
                  <a:cxn ang="T30">
                    <a:pos x="T4" y="T5"/>
                  </a:cxn>
                  <a:cxn ang="T31">
                    <a:pos x="T6" y="T7"/>
                  </a:cxn>
                  <a:cxn ang="T32">
                    <a:pos x="T8" y="T9"/>
                  </a:cxn>
                  <a:cxn ang="T33">
                    <a:pos x="T10" y="T11"/>
                  </a:cxn>
                  <a:cxn ang="T34">
                    <a:pos x="T12" y="T13"/>
                  </a:cxn>
                  <a:cxn ang="T35">
                    <a:pos x="T14" y="T15"/>
                  </a:cxn>
                  <a:cxn ang="T36">
                    <a:pos x="T16" y="T17"/>
                  </a:cxn>
                  <a:cxn ang="T37">
                    <a:pos x="T18" y="T19"/>
                  </a:cxn>
                  <a:cxn ang="T38">
                    <a:pos x="T20" y="T21"/>
                  </a:cxn>
                  <a:cxn ang="T39">
                    <a:pos x="T22" y="T23"/>
                  </a:cxn>
                  <a:cxn ang="T40">
                    <a:pos x="T24" y="T25"/>
                  </a:cxn>
                  <a:cxn ang="T41">
                    <a:pos x="T26" y="T27"/>
                  </a:cxn>
                </a:cxnLst>
                <a:rect l="T42" t="T43" r="T44" b="T45"/>
                <a:pathLst>
                  <a:path w="245" h="157">
                    <a:moveTo>
                      <a:pt x="125" y="157"/>
                    </a:moveTo>
                    <a:lnTo>
                      <a:pt x="125" y="95"/>
                    </a:lnTo>
                    <a:lnTo>
                      <a:pt x="245" y="95"/>
                    </a:lnTo>
                    <a:lnTo>
                      <a:pt x="245" y="62"/>
                    </a:lnTo>
                    <a:lnTo>
                      <a:pt x="125" y="62"/>
                    </a:lnTo>
                    <a:lnTo>
                      <a:pt x="125" y="0"/>
                    </a:lnTo>
                    <a:lnTo>
                      <a:pt x="90" y="0"/>
                    </a:lnTo>
                    <a:lnTo>
                      <a:pt x="90" y="62"/>
                    </a:lnTo>
                    <a:lnTo>
                      <a:pt x="0" y="62"/>
                    </a:lnTo>
                    <a:lnTo>
                      <a:pt x="0" y="95"/>
                    </a:lnTo>
                    <a:lnTo>
                      <a:pt x="90" y="95"/>
                    </a:lnTo>
                    <a:lnTo>
                      <a:pt x="90" y="157"/>
                    </a:lnTo>
                    <a:lnTo>
                      <a:pt x="125" y="157"/>
                    </a:lnTo>
                    <a:close/>
                  </a:path>
                </a:pathLst>
              </a:custGeom>
              <a:solidFill>
                <a:srgbClr val="0C419A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 marL="0" marR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GB" sz="900" b="0" i="0" u="none" strike="noStrike" kern="1200" cap="none" spc="0" normalizeH="0" baseline="0" noProof="0">
                  <a:ln>
                    <a:noFill/>
                  </a:ln>
                  <a:solidFill>
                    <a:srgbClr val="38484E"/>
                  </a:solidFill>
                  <a:effectLst/>
                  <a:uLnTx/>
                  <a:uFillTx/>
                  <a:latin typeface="Roboto" panose="02000000000000000000" pitchFamily="2" charset="0"/>
                  <a:ea typeface="Roboto" panose="02000000000000000000" pitchFamily="2" charset="0"/>
                  <a:cs typeface="Arial" panose="020B0604020202020204" pitchFamily="34" charset="0"/>
                </a:endParaRPr>
              </a:p>
            </p:txBody>
          </p:sp>
          <p:sp>
            <p:nvSpPr>
              <p:cNvPr id="282" name="Freeform 155">
                <a:extLst>
                  <a:ext uri="{FF2B5EF4-FFF2-40B4-BE49-F238E27FC236}">
                    <a16:creationId xmlns:a16="http://schemas.microsoft.com/office/drawing/2014/main" id="{9D83D715-D1DA-1C97-DEBD-1831108BB072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1593" y="1394"/>
                <a:ext cx="245" cy="157"/>
              </a:xfrm>
              <a:custGeom>
                <a:avLst/>
                <a:gdLst>
                  <a:gd name="T0" fmla="*/ 245 w 245"/>
                  <a:gd name="T1" fmla="*/ 157 h 157"/>
                  <a:gd name="T2" fmla="*/ 245 w 245"/>
                  <a:gd name="T3" fmla="*/ 0 h 157"/>
                  <a:gd name="T4" fmla="*/ 0 w 245"/>
                  <a:gd name="T5" fmla="*/ 0 h 157"/>
                  <a:gd name="T6" fmla="*/ 0 w 245"/>
                  <a:gd name="T7" fmla="*/ 157 h 157"/>
                  <a:gd name="T8" fmla="*/ 245 w 245"/>
                  <a:gd name="T9" fmla="*/ 157 h 157"/>
                  <a:gd name="T10" fmla="*/ 245 w 245"/>
                  <a:gd name="T11" fmla="*/ 157 h 157"/>
                  <a:gd name="T12" fmla="*/ 0 60000 65536"/>
                  <a:gd name="T13" fmla="*/ 0 60000 65536"/>
                  <a:gd name="T14" fmla="*/ 0 60000 65536"/>
                  <a:gd name="T15" fmla="*/ 0 60000 65536"/>
                  <a:gd name="T16" fmla="*/ 0 60000 65536"/>
                  <a:gd name="T17" fmla="*/ 0 60000 65536"/>
                  <a:gd name="T18" fmla="*/ 0 w 245"/>
                  <a:gd name="T19" fmla="*/ 0 h 157"/>
                  <a:gd name="T20" fmla="*/ 245 w 245"/>
                  <a:gd name="T21" fmla="*/ 157 h 157"/>
                </a:gdLst>
                <a:ahLst/>
                <a:cxnLst>
                  <a:cxn ang="T12">
                    <a:pos x="T0" y="T1"/>
                  </a:cxn>
                  <a:cxn ang="T13">
                    <a:pos x="T2" y="T3"/>
                  </a:cxn>
                  <a:cxn ang="T14">
                    <a:pos x="T4" y="T5"/>
                  </a:cxn>
                  <a:cxn ang="T15">
                    <a:pos x="T6" y="T7"/>
                  </a:cxn>
                  <a:cxn ang="T16">
                    <a:pos x="T8" y="T9"/>
                  </a:cxn>
                  <a:cxn ang="T17">
                    <a:pos x="T10" y="T11"/>
                  </a:cxn>
                </a:cxnLst>
                <a:rect l="T18" t="T19" r="T20" b="T21"/>
                <a:pathLst>
                  <a:path w="245" h="157">
                    <a:moveTo>
                      <a:pt x="245" y="157"/>
                    </a:moveTo>
                    <a:lnTo>
                      <a:pt x="245" y="0"/>
                    </a:lnTo>
                    <a:lnTo>
                      <a:pt x="0" y="0"/>
                    </a:lnTo>
                    <a:lnTo>
                      <a:pt x="0" y="157"/>
                    </a:lnTo>
                    <a:lnTo>
                      <a:pt x="245" y="157"/>
                    </a:lnTo>
                  </a:path>
                </a:pathLst>
              </a:custGeom>
              <a:noFill/>
              <a:ln w="0">
                <a:solidFill>
                  <a:srgbClr val="000000"/>
                </a:soli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 marL="0" marR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GB" sz="900" b="0" i="0" u="none" strike="noStrike" kern="1200" cap="none" spc="0" normalizeH="0" baseline="0" noProof="0">
                  <a:ln>
                    <a:noFill/>
                  </a:ln>
                  <a:solidFill>
                    <a:srgbClr val="38484E"/>
                  </a:solidFill>
                  <a:effectLst/>
                  <a:uLnTx/>
                  <a:uFillTx/>
                  <a:latin typeface="Roboto" panose="02000000000000000000" pitchFamily="2" charset="0"/>
                  <a:ea typeface="Roboto" panose="02000000000000000000" pitchFamily="2" charset="0"/>
                  <a:cs typeface="Arial" panose="020B0604020202020204" pitchFamily="34" charset="0"/>
                </a:endParaRPr>
              </a:p>
            </p:txBody>
          </p:sp>
        </p:grpSp>
        <p:sp>
          <p:nvSpPr>
            <p:cNvPr id="275" name="Text Box 182">
              <a:extLst>
                <a:ext uri="{FF2B5EF4-FFF2-40B4-BE49-F238E27FC236}">
                  <a16:creationId xmlns:a16="http://schemas.microsoft.com/office/drawing/2014/main" id="{48B95B0C-A441-2150-4CE8-0A27DD2E194A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4865877" y="3894058"/>
              <a:ext cx="708025" cy="2143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marL="0" marR="0" lvl="0" indent="0" algn="ctr" defTabSz="914400" rtl="0" eaLnBrk="0" fontAlgn="base" latinLnBrk="0" hangingPunct="0">
                <a:lnSpc>
                  <a:spcPct val="100000"/>
                </a:lnSpc>
                <a:spcBef>
                  <a:spcPct val="5000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800" b="0" i="0" u="none" strike="noStrike" kern="1200" cap="none" spc="0" normalizeH="0" baseline="0" noProof="0" dirty="0">
                  <a:ln>
                    <a:noFill/>
                  </a:ln>
                  <a:solidFill>
                    <a:srgbClr val="38484E"/>
                  </a:solidFill>
                  <a:effectLst/>
                  <a:uLnTx/>
                  <a:uFillTx/>
                  <a:latin typeface="Roboto" panose="02000000000000000000" pitchFamily="2" charset="0"/>
                  <a:ea typeface="Roboto" panose="02000000000000000000" pitchFamily="2" charset="0"/>
                  <a:cs typeface="Arial" panose="020B0604020202020204" pitchFamily="34" charset="0"/>
                </a:rPr>
                <a:t>NORWAY</a:t>
              </a:r>
            </a:p>
          </p:txBody>
        </p:sp>
      </p:grpSp>
      <p:grpSp>
        <p:nvGrpSpPr>
          <p:cNvPr id="283" name="Group 282">
            <a:extLst>
              <a:ext uri="{FF2B5EF4-FFF2-40B4-BE49-F238E27FC236}">
                <a16:creationId xmlns:a16="http://schemas.microsoft.com/office/drawing/2014/main" id="{352BD33E-D667-B672-02F5-5A7F73C25841}"/>
              </a:ext>
            </a:extLst>
          </p:cNvPr>
          <p:cNvGrpSpPr/>
          <p:nvPr/>
        </p:nvGrpSpPr>
        <p:grpSpPr>
          <a:xfrm>
            <a:off x="3465507" y="3915938"/>
            <a:ext cx="1157778" cy="465387"/>
            <a:chOff x="3465507" y="3642983"/>
            <a:chExt cx="1157778" cy="465387"/>
          </a:xfrm>
        </p:grpSpPr>
        <p:grpSp>
          <p:nvGrpSpPr>
            <p:cNvPr id="284" name="Group 156">
              <a:extLst>
                <a:ext uri="{FF2B5EF4-FFF2-40B4-BE49-F238E27FC236}">
                  <a16:creationId xmlns:a16="http://schemas.microsoft.com/office/drawing/2014/main" id="{62AFEC81-0A45-A40A-5D69-7A8D6A5ADAB3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3849134" y="3642983"/>
              <a:ext cx="390525" cy="249237"/>
              <a:chOff x="1593" y="1143"/>
              <a:chExt cx="245" cy="157"/>
            </a:xfrm>
          </p:grpSpPr>
          <p:sp>
            <p:nvSpPr>
              <p:cNvPr id="286" name="Freeform 157">
                <a:extLst>
                  <a:ext uri="{FF2B5EF4-FFF2-40B4-BE49-F238E27FC236}">
                    <a16:creationId xmlns:a16="http://schemas.microsoft.com/office/drawing/2014/main" id="{6E6D774D-EAB0-3D52-6347-8961B73116D3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1593" y="1143"/>
                <a:ext cx="245" cy="157"/>
              </a:xfrm>
              <a:custGeom>
                <a:avLst/>
                <a:gdLst>
                  <a:gd name="T0" fmla="*/ 245 w 245"/>
                  <a:gd name="T1" fmla="*/ 157 h 157"/>
                  <a:gd name="T2" fmla="*/ 245 w 245"/>
                  <a:gd name="T3" fmla="*/ 0 h 157"/>
                  <a:gd name="T4" fmla="*/ 0 w 245"/>
                  <a:gd name="T5" fmla="*/ 0 h 157"/>
                  <a:gd name="T6" fmla="*/ 0 w 245"/>
                  <a:gd name="T7" fmla="*/ 157 h 157"/>
                  <a:gd name="T8" fmla="*/ 245 w 245"/>
                  <a:gd name="T9" fmla="*/ 157 h 157"/>
                  <a:gd name="T10" fmla="*/ 245 w 245"/>
                  <a:gd name="T11" fmla="*/ 157 h 157"/>
                  <a:gd name="T12" fmla="*/ 0 60000 65536"/>
                  <a:gd name="T13" fmla="*/ 0 60000 65536"/>
                  <a:gd name="T14" fmla="*/ 0 60000 65536"/>
                  <a:gd name="T15" fmla="*/ 0 60000 65536"/>
                  <a:gd name="T16" fmla="*/ 0 60000 65536"/>
                  <a:gd name="T17" fmla="*/ 0 60000 65536"/>
                  <a:gd name="T18" fmla="*/ 0 w 245"/>
                  <a:gd name="T19" fmla="*/ 0 h 157"/>
                  <a:gd name="T20" fmla="*/ 245 w 245"/>
                  <a:gd name="T21" fmla="*/ 157 h 157"/>
                </a:gdLst>
                <a:ahLst/>
                <a:cxnLst>
                  <a:cxn ang="T12">
                    <a:pos x="T0" y="T1"/>
                  </a:cxn>
                  <a:cxn ang="T13">
                    <a:pos x="T2" y="T3"/>
                  </a:cxn>
                  <a:cxn ang="T14">
                    <a:pos x="T4" y="T5"/>
                  </a:cxn>
                  <a:cxn ang="T15">
                    <a:pos x="T6" y="T7"/>
                  </a:cxn>
                  <a:cxn ang="T16">
                    <a:pos x="T8" y="T9"/>
                  </a:cxn>
                  <a:cxn ang="T17">
                    <a:pos x="T10" y="T11"/>
                  </a:cxn>
                </a:cxnLst>
                <a:rect l="T18" t="T19" r="T20" b="T21"/>
                <a:pathLst>
                  <a:path w="245" h="157">
                    <a:moveTo>
                      <a:pt x="245" y="157"/>
                    </a:moveTo>
                    <a:lnTo>
                      <a:pt x="245" y="0"/>
                    </a:lnTo>
                    <a:lnTo>
                      <a:pt x="0" y="0"/>
                    </a:lnTo>
                    <a:lnTo>
                      <a:pt x="0" y="157"/>
                    </a:lnTo>
                    <a:lnTo>
                      <a:pt x="245" y="157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 marL="0" marR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GB" sz="900" b="0" i="0" u="none" strike="noStrike" kern="1200" cap="none" spc="0" normalizeH="0" baseline="0" noProof="0">
                  <a:ln>
                    <a:noFill/>
                  </a:ln>
                  <a:solidFill>
                    <a:srgbClr val="38484E"/>
                  </a:solidFill>
                  <a:effectLst/>
                  <a:uLnTx/>
                  <a:uFillTx/>
                  <a:latin typeface="Roboto" panose="02000000000000000000" pitchFamily="2" charset="0"/>
                  <a:ea typeface="Roboto" panose="02000000000000000000" pitchFamily="2" charset="0"/>
                  <a:cs typeface="Arial" panose="020B0604020202020204" pitchFamily="34" charset="0"/>
                </a:endParaRPr>
              </a:p>
            </p:txBody>
          </p:sp>
          <p:sp>
            <p:nvSpPr>
              <p:cNvPr id="287" name="Freeform 158">
                <a:extLst>
                  <a:ext uri="{FF2B5EF4-FFF2-40B4-BE49-F238E27FC236}">
                    <a16:creationId xmlns:a16="http://schemas.microsoft.com/office/drawing/2014/main" id="{94274AEB-EA50-2142-A81D-28DE7B3AC517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1593" y="1143"/>
                <a:ext cx="245" cy="45"/>
              </a:xfrm>
              <a:custGeom>
                <a:avLst/>
                <a:gdLst>
                  <a:gd name="T0" fmla="*/ 245 w 245"/>
                  <a:gd name="T1" fmla="*/ 45 h 45"/>
                  <a:gd name="T2" fmla="*/ 245 w 245"/>
                  <a:gd name="T3" fmla="*/ 0 h 45"/>
                  <a:gd name="T4" fmla="*/ 0 w 245"/>
                  <a:gd name="T5" fmla="*/ 0 h 45"/>
                  <a:gd name="T6" fmla="*/ 0 w 245"/>
                  <a:gd name="T7" fmla="*/ 45 h 45"/>
                  <a:gd name="T8" fmla="*/ 245 w 245"/>
                  <a:gd name="T9" fmla="*/ 45 h 45"/>
                  <a:gd name="T10" fmla="*/ 245 w 245"/>
                  <a:gd name="T11" fmla="*/ 45 h 45"/>
                  <a:gd name="T12" fmla="*/ 0 60000 65536"/>
                  <a:gd name="T13" fmla="*/ 0 60000 65536"/>
                  <a:gd name="T14" fmla="*/ 0 60000 65536"/>
                  <a:gd name="T15" fmla="*/ 0 60000 65536"/>
                  <a:gd name="T16" fmla="*/ 0 60000 65536"/>
                  <a:gd name="T17" fmla="*/ 0 60000 65536"/>
                  <a:gd name="T18" fmla="*/ 0 w 245"/>
                  <a:gd name="T19" fmla="*/ 0 h 45"/>
                  <a:gd name="T20" fmla="*/ 245 w 245"/>
                  <a:gd name="T21" fmla="*/ 45 h 45"/>
                </a:gdLst>
                <a:ahLst/>
                <a:cxnLst>
                  <a:cxn ang="T12">
                    <a:pos x="T0" y="T1"/>
                  </a:cxn>
                  <a:cxn ang="T13">
                    <a:pos x="T2" y="T3"/>
                  </a:cxn>
                  <a:cxn ang="T14">
                    <a:pos x="T4" y="T5"/>
                  </a:cxn>
                  <a:cxn ang="T15">
                    <a:pos x="T6" y="T7"/>
                  </a:cxn>
                  <a:cxn ang="T16">
                    <a:pos x="T8" y="T9"/>
                  </a:cxn>
                  <a:cxn ang="T17">
                    <a:pos x="T10" y="T11"/>
                  </a:cxn>
                </a:cxnLst>
                <a:rect l="T18" t="T19" r="T20" b="T21"/>
                <a:pathLst>
                  <a:path w="245" h="45">
                    <a:moveTo>
                      <a:pt x="245" y="45"/>
                    </a:moveTo>
                    <a:lnTo>
                      <a:pt x="245" y="0"/>
                    </a:lnTo>
                    <a:lnTo>
                      <a:pt x="0" y="0"/>
                    </a:lnTo>
                    <a:lnTo>
                      <a:pt x="0" y="45"/>
                    </a:lnTo>
                    <a:lnTo>
                      <a:pt x="245" y="45"/>
                    </a:lnTo>
                    <a:close/>
                  </a:path>
                </a:pathLst>
              </a:custGeom>
              <a:solidFill>
                <a:srgbClr val="FF0000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 marL="0" marR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GB" sz="900" b="0" i="0" u="none" strike="noStrike" kern="1200" cap="none" spc="0" normalizeH="0" baseline="0" noProof="0">
                  <a:ln>
                    <a:noFill/>
                  </a:ln>
                  <a:solidFill>
                    <a:srgbClr val="38484E"/>
                  </a:solidFill>
                  <a:effectLst/>
                  <a:uLnTx/>
                  <a:uFillTx/>
                  <a:latin typeface="Roboto" panose="02000000000000000000" pitchFamily="2" charset="0"/>
                  <a:ea typeface="Roboto" panose="02000000000000000000" pitchFamily="2" charset="0"/>
                  <a:cs typeface="Arial" panose="020B0604020202020204" pitchFamily="34" charset="0"/>
                </a:endParaRPr>
              </a:p>
            </p:txBody>
          </p:sp>
          <p:sp>
            <p:nvSpPr>
              <p:cNvPr id="288" name="Freeform 159">
                <a:extLst>
                  <a:ext uri="{FF2B5EF4-FFF2-40B4-BE49-F238E27FC236}">
                    <a16:creationId xmlns:a16="http://schemas.microsoft.com/office/drawing/2014/main" id="{190FF410-F3D3-321D-BF76-5F8FDD80A98A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1593" y="1249"/>
                <a:ext cx="245" cy="51"/>
              </a:xfrm>
              <a:custGeom>
                <a:avLst/>
                <a:gdLst>
                  <a:gd name="T0" fmla="*/ 245 w 245"/>
                  <a:gd name="T1" fmla="*/ 51 h 51"/>
                  <a:gd name="T2" fmla="*/ 245 w 245"/>
                  <a:gd name="T3" fmla="*/ 0 h 51"/>
                  <a:gd name="T4" fmla="*/ 0 w 245"/>
                  <a:gd name="T5" fmla="*/ 0 h 51"/>
                  <a:gd name="T6" fmla="*/ 0 w 245"/>
                  <a:gd name="T7" fmla="*/ 51 h 51"/>
                  <a:gd name="T8" fmla="*/ 245 w 245"/>
                  <a:gd name="T9" fmla="*/ 51 h 51"/>
                  <a:gd name="T10" fmla="*/ 245 w 245"/>
                  <a:gd name="T11" fmla="*/ 51 h 51"/>
                  <a:gd name="T12" fmla="*/ 0 60000 65536"/>
                  <a:gd name="T13" fmla="*/ 0 60000 65536"/>
                  <a:gd name="T14" fmla="*/ 0 60000 65536"/>
                  <a:gd name="T15" fmla="*/ 0 60000 65536"/>
                  <a:gd name="T16" fmla="*/ 0 60000 65536"/>
                  <a:gd name="T17" fmla="*/ 0 60000 65536"/>
                  <a:gd name="T18" fmla="*/ 0 w 245"/>
                  <a:gd name="T19" fmla="*/ 0 h 51"/>
                  <a:gd name="T20" fmla="*/ 245 w 245"/>
                  <a:gd name="T21" fmla="*/ 51 h 51"/>
                </a:gdLst>
                <a:ahLst/>
                <a:cxnLst>
                  <a:cxn ang="T12">
                    <a:pos x="T0" y="T1"/>
                  </a:cxn>
                  <a:cxn ang="T13">
                    <a:pos x="T2" y="T3"/>
                  </a:cxn>
                  <a:cxn ang="T14">
                    <a:pos x="T4" y="T5"/>
                  </a:cxn>
                  <a:cxn ang="T15">
                    <a:pos x="T6" y="T7"/>
                  </a:cxn>
                  <a:cxn ang="T16">
                    <a:pos x="T8" y="T9"/>
                  </a:cxn>
                  <a:cxn ang="T17">
                    <a:pos x="T10" y="T11"/>
                  </a:cxn>
                </a:cxnLst>
                <a:rect l="T18" t="T19" r="T20" b="T21"/>
                <a:pathLst>
                  <a:path w="245" h="51">
                    <a:moveTo>
                      <a:pt x="245" y="51"/>
                    </a:moveTo>
                    <a:lnTo>
                      <a:pt x="245" y="0"/>
                    </a:lnTo>
                    <a:lnTo>
                      <a:pt x="0" y="0"/>
                    </a:lnTo>
                    <a:lnTo>
                      <a:pt x="0" y="51"/>
                    </a:lnTo>
                    <a:lnTo>
                      <a:pt x="245" y="51"/>
                    </a:lnTo>
                    <a:close/>
                  </a:path>
                </a:pathLst>
              </a:custGeom>
              <a:solidFill>
                <a:srgbClr val="0C419A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 marL="0" marR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GB" sz="900" b="0" i="0" u="none" strike="noStrike" kern="1200" cap="none" spc="0" normalizeH="0" baseline="0" noProof="0">
                  <a:ln>
                    <a:noFill/>
                  </a:ln>
                  <a:solidFill>
                    <a:srgbClr val="38484E"/>
                  </a:solidFill>
                  <a:effectLst/>
                  <a:uLnTx/>
                  <a:uFillTx/>
                  <a:latin typeface="Roboto" panose="02000000000000000000" pitchFamily="2" charset="0"/>
                  <a:ea typeface="Roboto" panose="02000000000000000000" pitchFamily="2" charset="0"/>
                  <a:cs typeface="Arial" panose="020B0604020202020204" pitchFamily="34" charset="0"/>
                </a:endParaRPr>
              </a:p>
            </p:txBody>
          </p:sp>
          <p:sp>
            <p:nvSpPr>
              <p:cNvPr id="289" name="Freeform 160">
                <a:extLst>
                  <a:ext uri="{FF2B5EF4-FFF2-40B4-BE49-F238E27FC236}">
                    <a16:creationId xmlns:a16="http://schemas.microsoft.com/office/drawing/2014/main" id="{6267B498-A27D-6F5B-794A-D90C15BAA2CB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1593" y="1143"/>
                <a:ext cx="245" cy="157"/>
              </a:xfrm>
              <a:custGeom>
                <a:avLst/>
                <a:gdLst>
                  <a:gd name="T0" fmla="*/ 245 w 245"/>
                  <a:gd name="T1" fmla="*/ 157 h 157"/>
                  <a:gd name="T2" fmla="*/ 245 w 245"/>
                  <a:gd name="T3" fmla="*/ 0 h 157"/>
                  <a:gd name="T4" fmla="*/ 0 w 245"/>
                  <a:gd name="T5" fmla="*/ 0 h 157"/>
                  <a:gd name="T6" fmla="*/ 0 w 245"/>
                  <a:gd name="T7" fmla="*/ 157 h 157"/>
                  <a:gd name="T8" fmla="*/ 245 w 245"/>
                  <a:gd name="T9" fmla="*/ 157 h 157"/>
                  <a:gd name="T10" fmla="*/ 245 w 245"/>
                  <a:gd name="T11" fmla="*/ 157 h 157"/>
                  <a:gd name="T12" fmla="*/ 0 60000 65536"/>
                  <a:gd name="T13" fmla="*/ 0 60000 65536"/>
                  <a:gd name="T14" fmla="*/ 0 60000 65536"/>
                  <a:gd name="T15" fmla="*/ 0 60000 65536"/>
                  <a:gd name="T16" fmla="*/ 0 60000 65536"/>
                  <a:gd name="T17" fmla="*/ 0 60000 65536"/>
                  <a:gd name="T18" fmla="*/ 0 w 245"/>
                  <a:gd name="T19" fmla="*/ 0 h 157"/>
                  <a:gd name="T20" fmla="*/ 245 w 245"/>
                  <a:gd name="T21" fmla="*/ 157 h 157"/>
                </a:gdLst>
                <a:ahLst/>
                <a:cxnLst>
                  <a:cxn ang="T12">
                    <a:pos x="T0" y="T1"/>
                  </a:cxn>
                  <a:cxn ang="T13">
                    <a:pos x="T2" y="T3"/>
                  </a:cxn>
                  <a:cxn ang="T14">
                    <a:pos x="T4" y="T5"/>
                  </a:cxn>
                  <a:cxn ang="T15">
                    <a:pos x="T6" y="T7"/>
                  </a:cxn>
                  <a:cxn ang="T16">
                    <a:pos x="T8" y="T9"/>
                  </a:cxn>
                  <a:cxn ang="T17">
                    <a:pos x="T10" y="T11"/>
                  </a:cxn>
                </a:cxnLst>
                <a:rect l="T18" t="T19" r="T20" b="T21"/>
                <a:pathLst>
                  <a:path w="245" h="157">
                    <a:moveTo>
                      <a:pt x="245" y="157"/>
                    </a:moveTo>
                    <a:lnTo>
                      <a:pt x="245" y="0"/>
                    </a:lnTo>
                    <a:lnTo>
                      <a:pt x="0" y="0"/>
                    </a:lnTo>
                    <a:lnTo>
                      <a:pt x="0" y="157"/>
                    </a:lnTo>
                    <a:lnTo>
                      <a:pt x="245" y="157"/>
                    </a:lnTo>
                  </a:path>
                </a:pathLst>
              </a:custGeom>
              <a:noFill/>
              <a:ln w="0">
                <a:solidFill>
                  <a:srgbClr val="000000"/>
                </a:soli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 marL="0" marR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GB" sz="900" b="0" i="0" u="none" strike="noStrike" kern="1200" cap="none" spc="0" normalizeH="0" baseline="0" noProof="0">
                  <a:ln>
                    <a:noFill/>
                  </a:ln>
                  <a:solidFill>
                    <a:srgbClr val="38484E"/>
                  </a:solidFill>
                  <a:effectLst/>
                  <a:uLnTx/>
                  <a:uFillTx/>
                  <a:latin typeface="Roboto" panose="02000000000000000000" pitchFamily="2" charset="0"/>
                  <a:ea typeface="Roboto" panose="02000000000000000000" pitchFamily="2" charset="0"/>
                  <a:cs typeface="Arial" panose="020B0604020202020204" pitchFamily="34" charset="0"/>
                </a:endParaRPr>
              </a:p>
            </p:txBody>
          </p:sp>
        </p:grpSp>
        <p:sp>
          <p:nvSpPr>
            <p:cNvPr id="285" name="Text Box 183">
              <a:extLst>
                <a:ext uri="{FF2B5EF4-FFF2-40B4-BE49-F238E27FC236}">
                  <a16:creationId xmlns:a16="http://schemas.microsoft.com/office/drawing/2014/main" id="{0200E100-4FA0-EC8F-F959-04E3FC9F6C48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3465507" y="3894058"/>
              <a:ext cx="1157778" cy="2143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square">
              <a:spAutoFit/>
            </a:bodyPr>
            <a:lstStyle/>
            <a:p>
              <a:pPr marL="0" marR="0" lvl="0" indent="0" algn="ctr" defTabSz="914400" rtl="0" eaLnBrk="0" fontAlgn="base" latinLnBrk="0" hangingPunct="0">
                <a:lnSpc>
                  <a:spcPct val="100000"/>
                </a:lnSpc>
                <a:spcBef>
                  <a:spcPct val="5000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800" b="0" i="0" u="none" strike="noStrike" kern="1200" cap="none" spc="0" normalizeH="0" baseline="0" noProof="0" dirty="0">
                  <a:ln>
                    <a:noFill/>
                  </a:ln>
                  <a:solidFill>
                    <a:srgbClr val="38484E"/>
                  </a:solidFill>
                  <a:effectLst/>
                  <a:uLnTx/>
                  <a:uFillTx/>
                  <a:latin typeface="Roboto" panose="02000000000000000000" pitchFamily="2" charset="0"/>
                  <a:ea typeface="Roboto" panose="02000000000000000000" pitchFamily="2" charset="0"/>
                  <a:cs typeface="Arial" panose="020B0604020202020204" pitchFamily="34" charset="0"/>
                </a:rPr>
                <a:t>THE NETHERLANDS</a:t>
              </a:r>
            </a:p>
          </p:txBody>
        </p:sp>
      </p:grpSp>
      <p:grpSp>
        <p:nvGrpSpPr>
          <p:cNvPr id="290" name="Group 289">
            <a:extLst>
              <a:ext uri="{FF2B5EF4-FFF2-40B4-BE49-F238E27FC236}">
                <a16:creationId xmlns:a16="http://schemas.microsoft.com/office/drawing/2014/main" id="{2627086D-4B4C-7866-D253-DF15664B801A}"/>
              </a:ext>
            </a:extLst>
          </p:cNvPr>
          <p:cNvGrpSpPr/>
          <p:nvPr/>
        </p:nvGrpSpPr>
        <p:grpSpPr>
          <a:xfrm>
            <a:off x="2338490" y="3917525"/>
            <a:ext cx="1101725" cy="463800"/>
            <a:chOff x="2338490" y="3644570"/>
            <a:chExt cx="1101725" cy="463800"/>
          </a:xfrm>
        </p:grpSpPr>
        <p:grpSp>
          <p:nvGrpSpPr>
            <p:cNvPr id="291" name="Group 161">
              <a:extLst>
                <a:ext uri="{FF2B5EF4-FFF2-40B4-BE49-F238E27FC236}">
                  <a16:creationId xmlns:a16="http://schemas.microsoft.com/office/drawing/2014/main" id="{C8AA60C3-7412-41F7-A10F-5C92D5556638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2694883" y="3644570"/>
              <a:ext cx="388938" cy="247650"/>
              <a:chOff x="1593" y="892"/>
              <a:chExt cx="245" cy="156"/>
            </a:xfrm>
          </p:grpSpPr>
          <p:sp>
            <p:nvSpPr>
              <p:cNvPr id="293" name="Freeform 162">
                <a:extLst>
                  <a:ext uri="{FF2B5EF4-FFF2-40B4-BE49-F238E27FC236}">
                    <a16:creationId xmlns:a16="http://schemas.microsoft.com/office/drawing/2014/main" id="{72949048-47A4-46C7-423F-B6441699927F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1593" y="892"/>
                <a:ext cx="245" cy="156"/>
              </a:xfrm>
              <a:custGeom>
                <a:avLst/>
                <a:gdLst>
                  <a:gd name="T0" fmla="*/ 245 w 245"/>
                  <a:gd name="T1" fmla="*/ 156 h 156"/>
                  <a:gd name="T2" fmla="*/ 245 w 245"/>
                  <a:gd name="T3" fmla="*/ 0 h 156"/>
                  <a:gd name="T4" fmla="*/ 0 w 245"/>
                  <a:gd name="T5" fmla="*/ 0 h 156"/>
                  <a:gd name="T6" fmla="*/ 0 w 245"/>
                  <a:gd name="T7" fmla="*/ 156 h 156"/>
                  <a:gd name="T8" fmla="*/ 245 w 245"/>
                  <a:gd name="T9" fmla="*/ 156 h 156"/>
                  <a:gd name="T10" fmla="*/ 245 w 245"/>
                  <a:gd name="T11" fmla="*/ 156 h 156"/>
                  <a:gd name="T12" fmla="*/ 0 60000 65536"/>
                  <a:gd name="T13" fmla="*/ 0 60000 65536"/>
                  <a:gd name="T14" fmla="*/ 0 60000 65536"/>
                  <a:gd name="T15" fmla="*/ 0 60000 65536"/>
                  <a:gd name="T16" fmla="*/ 0 60000 65536"/>
                  <a:gd name="T17" fmla="*/ 0 60000 65536"/>
                  <a:gd name="T18" fmla="*/ 0 w 245"/>
                  <a:gd name="T19" fmla="*/ 0 h 156"/>
                  <a:gd name="T20" fmla="*/ 245 w 245"/>
                  <a:gd name="T21" fmla="*/ 156 h 156"/>
                </a:gdLst>
                <a:ahLst/>
                <a:cxnLst>
                  <a:cxn ang="T12">
                    <a:pos x="T0" y="T1"/>
                  </a:cxn>
                  <a:cxn ang="T13">
                    <a:pos x="T2" y="T3"/>
                  </a:cxn>
                  <a:cxn ang="T14">
                    <a:pos x="T4" y="T5"/>
                  </a:cxn>
                  <a:cxn ang="T15">
                    <a:pos x="T6" y="T7"/>
                  </a:cxn>
                  <a:cxn ang="T16">
                    <a:pos x="T8" y="T9"/>
                  </a:cxn>
                  <a:cxn ang="T17">
                    <a:pos x="T10" y="T11"/>
                  </a:cxn>
                </a:cxnLst>
                <a:rect l="T18" t="T19" r="T20" b="T21"/>
                <a:pathLst>
                  <a:path w="245" h="156">
                    <a:moveTo>
                      <a:pt x="245" y="156"/>
                    </a:moveTo>
                    <a:lnTo>
                      <a:pt x="245" y="0"/>
                    </a:lnTo>
                    <a:lnTo>
                      <a:pt x="0" y="0"/>
                    </a:lnTo>
                    <a:lnTo>
                      <a:pt x="0" y="156"/>
                    </a:lnTo>
                    <a:lnTo>
                      <a:pt x="245" y="156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 marL="0" marR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GB" sz="900" b="0" i="0" u="none" strike="noStrike" kern="1200" cap="none" spc="0" normalizeH="0" baseline="0" noProof="0">
                  <a:ln>
                    <a:noFill/>
                  </a:ln>
                  <a:solidFill>
                    <a:srgbClr val="38484E"/>
                  </a:solidFill>
                  <a:effectLst/>
                  <a:uLnTx/>
                  <a:uFillTx/>
                  <a:latin typeface="Roboto" panose="02000000000000000000" pitchFamily="2" charset="0"/>
                  <a:ea typeface="Roboto" panose="02000000000000000000" pitchFamily="2" charset="0"/>
                  <a:cs typeface="Arial" panose="020B0604020202020204" pitchFamily="34" charset="0"/>
                </a:endParaRPr>
              </a:p>
            </p:txBody>
          </p:sp>
          <p:sp>
            <p:nvSpPr>
              <p:cNvPr id="294" name="Freeform 163">
                <a:extLst>
                  <a:ext uri="{FF2B5EF4-FFF2-40B4-BE49-F238E27FC236}">
                    <a16:creationId xmlns:a16="http://schemas.microsoft.com/office/drawing/2014/main" id="{77B33D35-FE04-5358-498F-DDC096BFA85E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1593" y="892"/>
                <a:ext cx="245" cy="50"/>
              </a:xfrm>
              <a:custGeom>
                <a:avLst/>
                <a:gdLst>
                  <a:gd name="T0" fmla="*/ 245 w 245"/>
                  <a:gd name="T1" fmla="*/ 50 h 50"/>
                  <a:gd name="T2" fmla="*/ 245 w 245"/>
                  <a:gd name="T3" fmla="*/ 0 h 50"/>
                  <a:gd name="T4" fmla="*/ 0 w 245"/>
                  <a:gd name="T5" fmla="*/ 0 h 50"/>
                  <a:gd name="T6" fmla="*/ 0 w 245"/>
                  <a:gd name="T7" fmla="*/ 50 h 50"/>
                  <a:gd name="T8" fmla="*/ 245 w 245"/>
                  <a:gd name="T9" fmla="*/ 50 h 50"/>
                  <a:gd name="T10" fmla="*/ 245 w 245"/>
                  <a:gd name="T11" fmla="*/ 50 h 50"/>
                  <a:gd name="T12" fmla="*/ 0 60000 65536"/>
                  <a:gd name="T13" fmla="*/ 0 60000 65536"/>
                  <a:gd name="T14" fmla="*/ 0 60000 65536"/>
                  <a:gd name="T15" fmla="*/ 0 60000 65536"/>
                  <a:gd name="T16" fmla="*/ 0 60000 65536"/>
                  <a:gd name="T17" fmla="*/ 0 60000 65536"/>
                  <a:gd name="T18" fmla="*/ 0 w 245"/>
                  <a:gd name="T19" fmla="*/ 0 h 50"/>
                  <a:gd name="T20" fmla="*/ 245 w 245"/>
                  <a:gd name="T21" fmla="*/ 50 h 50"/>
                </a:gdLst>
                <a:ahLst/>
                <a:cxnLst>
                  <a:cxn ang="T12">
                    <a:pos x="T0" y="T1"/>
                  </a:cxn>
                  <a:cxn ang="T13">
                    <a:pos x="T2" y="T3"/>
                  </a:cxn>
                  <a:cxn ang="T14">
                    <a:pos x="T4" y="T5"/>
                  </a:cxn>
                  <a:cxn ang="T15">
                    <a:pos x="T6" y="T7"/>
                  </a:cxn>
                  <a:cxn ang="T16">
                    <a:pos x="T8" y="T9"/>
                  </a:cxn>
                  <a:cxn ang="T17">
                    <a:pos x="T10" y="T11"/>
                  </a:cxn>
                </a:cxnLst>
                <a:rect l="T18" t="T19" r="T20" b="T21"/>
                <a:pathLst>
                  <a:path w="245" h="50">
                    <a:moveTo>
                      <a:pt x="245" y="50"/>
                    </a:moveTo>
                    <a:lnTo>
                      <a:pt x="245" y="0"/>
                    </a:lnTo>
                    <a:lnTo>
                      <a:pt x="0" y="0"/>
                    </a:lnTo>
                    <a:lnTo>
                      <a:pt x="0" y="50"/>
                    </a:lnTo>
                    <a:lnTo>
                      <a:pt x="245" y="50"/>
                    </a:lnTo>
                    <a:close/>
                  </a:path>
                </a:pathLst>
              </a:custGeom>
              <a:solidFill>
                <a:srgbClr val="FF0000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 marL="0" marR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GB" sz="900" b="0" i="0" u="none" strike="noStrike" kern="1200" cap="none" spc="0" normalizeH="0" baseline="0" noProof="0">
                  <a:ln>
                    <a:noFill/>
                  </a:ln>
                  <a:solidFill>
                    <a:srgbClr val="38484E"/>
                  </a:solidFill>
                  <a:effectLst/>
                  <a:uLnTx/>
                  <a:uFillTx/>
                  <a:latin typeface="Roboto" panose="02000000000000000000" pitchFamily="2" charset="0"/>
                  <a:ea typeface="Roboto" panose="02000000000000000000" pitchFamily="2" charset="0"/>
                  <a:cs typeface="Arial" panose="020B0604020202020204" pitchFamily="34" charset="0"/>
                </a:endParaRPr>
              </a:p>
            </p:txBody>
          </p:sp>
          <p:sp>
            <p:nvSpPr>
              <p:cNvPr id="295" name="Freeform 164">
                <a:extLst>
                  <a:ext uri="{FF2B5EF4-FFF2-40B4-BE49-F238E27FC236}">
                    <a16:creationId xmlns:a16="http://schemas.microsoft.com/office/drawing/2014/main" id="{24905586-62C3-14BA-5081-D822D2E6565F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1593" y="998"/>
                <a:ext cx="245" cy="50"/>
              </a:xfrm>
              <a:custGeom>
                <a:avLst/>
                <a:gdLst>
                  <a:gd name="T0" fmla="*/ 245 w 245"/>
                  <a:gd name="T1" fmla="*/ 50 h 50"/>
                  <a:gd name="T2" fmla="*/ 245 w 245"/>
                  <a:gd name="T3" fmla="*/ 0 h 50"/>
                  <a:gd name="T4" fmla="*/ 0 w 245"/>
                  <a:gd name="T5" fmla="*/ 0 h 50"/>
                  <a:gd name="T6" fmla="*/ 0 w 245"/>
                  <a:gd name="T7" fmla="*/ 50 h 50"/>
                  <a:gd name="T8" fmla="*/ 245 w 245"/>
                  <a:gd name="T9" fmla="*/ 50 h 50"/>
                  <a:gd name="T10" fmla="*/ 245 w 245"/>
                  <a:gd name="T11" fmla="*/ 50 h 50"/>
                  <a:gd name="T12" fmla="*/ 0 60000 65536"/>
                  <a:gd name="T13" fmla="*/ 0 60000 65536"/>
                  <a:gd name="T14" fmla="*/ 0 60000 65536"/>
                  <a:gd name="T15" fmla="*/ 0 60000 65536"/>
                  <a:gd name="T16" fmla="*/ 0 60000 65536"/>
                  <a:gd name="T17" fmla="*/ 0 60000 65536"/>
                  <a:gd name="T18" fmla="*/ 0 w 245"/>
                  <a:gd name="T19" fmla="*/ 0 h 50"/>
                  <a:gd name="T20" fmla="*/ 245 w 245"/>
                  <a:gd name="T21" fmla="*/ 50 h 50"/>
                </a:gdLst>
                <a:ahLst/>
                <a:cxnLst>
                  <a:cxn ang="T12">
                    <a:pos x="T0" y="T1"/>
                  </a:cxn>
                  <a:cxn ang="T13">
                    <a:pos x="T2" y="T3"/>
                  </a:cxn>
                  <a:cxn ang="T14">
                    <a:pos x="T4" y="T5"/>
                  </a:cxn>
                  <a:cxn ang="T15">
                    <a:pos x="T6" y="T7"/>
                  </a:cxn>
                  <a:cxn ang="T16">
                    <a:pos x="T8" y="T9"/>
                  </a:cxn>
                  <a:cxn ang="T17">
                    <a:pos x="T10" y="T11"/>
                  </a:cxn>
                </a:cxnLst>
                <a:rect l="T18" t="T19" r="T20" b="T21"/>
                <a:pathLst>
                  <a:path w="245" h="50">
                    <a:moveTo>
                      <a:pt x="245" y="50"/>
                    </a:moveTo>
                    <a:lnTo>
                      <a:pt x="245" y="0"/>
                    </a:lnTo>
                    <a:lnTo>
                      <a:pt x="0" y="0"/>
                    </a:lnTo>
                    <a:lnTo>
                      <a:pt x="0" y="50"/>
                    </a:lnTo>
                    <a:lnTo>
                      <a:pt x="245" y="50"/>
                    </a:lnTo>
                    <a:close/>
                  </a:path>
                </a:pathLst>
              </a:custGeom>
              <a:solidFill>
                <a:srgbClr val="1D93C1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 marL="0" marR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GB" sz="900" b="0" i="0" u="none" strike="noStrike" kern="1200" cap="none" spc="0" normalizeH="0" baseline="0" noProof="0">
                  <a:ln>
                    <a:noFill/>
                  </a:ln>
                  <a:solidFill>
                    <a:srgbClr val="38484E"/>
                  </a:solidFill>
                  <a:effectLst/>
                  <a:uLnTx/>
                  <a:uFillTx/>
                  <a:latin typeface="Roboto" panose="02000000000000000000" pitchFamily="2" charset="0"/>
                  <a:ea typeface="Roboto" panose="02000000000000000000" pitchFamily="2" charset="0"/>
                  <a:cs typeface="Arial" panose="020B0604020202020204" pitchFamily="34" charset="0"/>
                </a:endParaRPr>
              </a:p>
            </p:txBody>
          </p:sp>
          <p:sp>
            <p:nvSpPr>
              <p:cNvPr id="296" name="Freeform 165">
                <a:extLst>
                  <a:ext uri="{FF2B5EF4-FFF2-40B4-BE49-F238E27FC236}">
                    <a16:creationId xmlns:a16="http://schemas.microsoft.com/office/drawing/2014/main" id="{88B74CCD-DA6F-A8C1-942A-C13C7476B9DB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1593" y="892"/>
                <a:ext cx="245" cy="156"/>
              </a:xfrm>
              <a:custGeom>
                <a:avLst/>
                <a:gdLst>
                  <a:gd name="T0" fmla="*/ 245 w 245"/>
                  <a:gd name="T1" fmla="*/ 156 h 156"/>
                  <a:gd name="T2" fmla="*/ 245 w 245"/>
                  <a:gd name="T3" fmla="*/ 0 h 156"/>
                  <a:gd name="T4" fmla="*/ 0 w 245"/>
                  <a:gd name="T5" fmla="*/ 0 h 156"/>
                  <a:gd name="T6" fmla="*/ 0 w 245"/>
                  <a:gd name="T7" fmla="*/ 156 h 156"/>
                  <a:gd name="T8" fmla="*/ 245 w 245"/>
                  <a:gd name="T9" fmla="*/ 156 h 156"/>
                  <a:gd name="T10" fmla="*/ 245 w 245"/>
                  <a:gd name="T11" fmla="*/ 156 h 156"/>
                  <a:gd name="T12" fmla="*/ 0 60000 65536"/>
                  <a:gd name="T13" fmla="*/ 0 60000 65536"/>
                  <a:gd name="T14" fmla="*/ 0 60000 65536"/>
                  <a:gd name="T15" fmla="*/ 0 60000 65536"/>
                  <a:gd name="T16" fmla="*/ 0 60000 65536"/>
                  <a:gd name="T17" fmla="*/ 0 60000 65536"/>
                  <a:gd name="T18" fmla="*/ 0 w 245"/>
                  <a:gd name="T19" fmla="*/ 0 h 156"/>
                  <a:gd name="T20" fmla="*/ 245 w 245"/>
                  <a:gd name="T21" fmla="*/ 156 h 156"/>
                </a:gdLst>
                <a:ahLst/>
                <a:cxnLst>
                  <a:cxn ang="T12">
                    <a:pos x="T0" y="T1"/>
                  </a:cxn>
                  <a:cxn ang="T13">
                    <a:pos x="T2" y="T3"/>
                  </a:cxn>
                  <a:cxn ang="T14">
                    <a:pos x="T4" y="T5"/>
                  </a:cxn>
                  <a:cxn ang="T15">
                    <a:pos x="T6" y="T7"/>
                  </a:cxn>
                  <a:cxn ang="T16">
                    <a:pos x="T8" y="T9"/>
                  </a:cxn>
                  <a:cxn ang="T17">
                    <a:pos x="T10" y="T11"/>
                  </a:cxn>
                </a:cxnLst>
                <a:rect l="T18" t="T19" r="T20" b="T21"/>
                <a:pathLst>
                  <a:path w="245" h="156">
                    <a:moveTo>
                      <a:pt x="245" y="156"/>
                    </a:moveTo>
                    <a:lnTo>
                      <a:pt x="245" y="0"/>
                    </a:lnTo>
                    <a:lnTo>
                      <a:pt x="0" y="0"/>
                    </a:lnTo>
                    <a:lnTo>
                      <a:pt x="0" y="156"/>
                    </a:lnTo>
                    <a:lnTo>
                      <a:pt x="245" y="156"/>
                    </a:lnTo>
                  </a:path>
                </a:pathLst>
              </a:custGeom>
              <a:noFill/>
              <a:ln w="0">
                <a:solidFill>
                  <a:srgbClr val="000000"/>
                </a:soli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 marL="0" marR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GB" sz="900" b="0" i="0" u="none" strike="noStrike" kern="1200" cap="none" spc="0" normalizeH="0" baseline="0" noProof="0">
                  <a:ln>
                    <a:noFill/>
                  </a:ln>
                  <a:solidFill>
                    <a:srgbClr val="38484E"/>
                  </a:solidFill>
                  <a:effectLst/>
                  <a:uLnTx/>
                  <a:uFillTx/>
                  <a:latin typeface="Roboto" panose="02000000000000000000" pitchFamily="2" charset="0"/>
                  <a:ea typeface="Roboto" panose="02000000000000000000" pitchFamily="2" charset="0"/>
                  <a:cs typeface="Arial" panose="020B0604020202020204" pitchFamily="34" charset="0"/>
                </a:endParaRPr>
              </a:p>
            </p:txBody>
          </p:sp>
        </p:grpSp>
        <p:sp>
          <p:nvSpPr>
            <p:cNvPr id="292" name="Text Box 184">
              <a:extLst>
                <a:ext uri="{FF2B5EF4-FFF2-40B4-BE49-F238E27FC236}">
                  <a16:creationId xmlns:a16="http://schemas.microsoft.com/office/drawing/2014/main" id="{73CFA7AB-2A11-6026-4CDB-400D42505C6B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2338490" y="3894057"/>
              <a:ext cx="1101725" cy="2143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marL="0" marR="0" lvl="0" indent="0" algn="ctr" defTabSz="914400" rtl="0" eaLnBrk="0" fontAlgn="base" latinLnBrk="0" hangingPunct="0">
                <a:lnSpc>
                  <a:spcPct val="100000"/>
                </a:lnSpc>
                <a:spcBef>
                  <a:spcPct val="5000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800" b="0" i="0" u="none" strike="noStrike" kern="1200" cap="none" spc="0" normalizeH="0" baseline="0" noProof="0" dirty="0">
                  <a:ln>
                    <a:noFill/>
                  </a:ln>
                  <a:solidFill>
                    <a:srgbClr val="38484E"/>
                  </a:solidFill>
                  <a:effectLst/>
                  <a:uLnTx/>
                  <a:uFillTx/>
                  <a:latin typeface="Roboto" panose="02000000000000000000" pitchFamily="2" charset="0"/>
                  <a:ea typeface="Roboto" panose="02000000000000000000" pitchFamily="2" charset="0"/>
                  <a:cs typeface="Arial" panose="020B0604020202020204" pitchFamily="34" charset="0"/>
                </a:rPr>
                <a:t>LUXEMBOURG</a:t>
              </a:r>
            </a:p>
          </p:txBody>
        </p:sp>
      </p:grpSp>
      <p:grpSp>
        <p:nvGrpSpPr>
          <p:cNvPr id="297" name="Group 296">
            <a:extLst>
              <a:ext uri="{FF2B5EF4-FFF2-40B4-BE49-F238E27FC236}">
                <a16:creationId xmlns:a16="http://schemas.microsoft.com/office/drawing/2014/main" id="{FBF76DC2-A95A-F975-710C-8F6DA6319728}"/>
              </a:ext>
            </a:extLst>
          </p:cNvPr>
          <p:cNvGrpSpPr/>
          <p:nvPr/>
        </p:nvGrpSpPr>
        <p:grpSpPr>
          <a:xfrm>
            <a:off x="1374986" y="3917525"/>
            <a:ext cx="938212" cy="463800"/>
            <a:chOff x="1374986" y="3644570"/>
            <a:chExt cx="938212" cy="463800"/>
          </a:xfrm>
        </p:grpSpPr>
        <p:sp>
          <p:nvSpPr>
            <p:cNvPr id="298" name="Text Box 263">
              <a:extLst>
                <a:ext uri="{FF2B5EF4-FFF2-40B4-BE49-F238E27FC236}">
                  <a16:creationId xmlns:a16="http://schemas.microsoft.com/office/drawing/2014/main" id="{276256DE-C6DE-1131-C096-368460E7B91F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1374986" y="3894058"/>
              <a:ext cx="938212" cy="2143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marL="0" marR="0" lvl="0" indent="0" algn="ctr" defTabSz="914400" rtl="0" eaLnBrk="0" fontAlgn="base" latinLnBrk="0" hangingPunct="0">
                <a:lnSpc>
                  <a:spcPct val="100000"/>
                </a:lnSpc>
                <a:spcBef>
                  <a:spcPct val="5000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800" b="0" i="0" u="none" strike="noStrike" kern="1200" cap="none" spc="0" normalizeH="0" baseline="0" noProof="0" dirty="0">
                  <a:ln>
                    <a:noFill/>
                  </a:ln>
                  <a:solidFill>
                    <a:srgbClr val="38484E"/>
                  </a:solidFill>
                  <a:effectLst/>
                  <a:uLnTx/>
                  <a:uFillTx/>
                  <a:latin typeface="Roboto" panose="02000000000000000000" pitchFamily="2" charset="0"/>
                  <a:ea typeface="Roboto" panose="02000000000000000000" pitchFamily="2" charset="0"/>
                  <a:cs typeface="Arial" panose="020B0604020202020204" pitchFamily="34" charset="0"/>
                </a:rPr>
                <a:t>LITHUANIA</a:t>
              </a:r>
            </a:p>
          </p:txBody>
        </p:sp>
        <p:grpSp>
          <p:nvGrpSpPr>
            <p:cNvPr id="299" name="Group 298">
              <a:extLst>
                <a:ext uri="{FF2B5EF4-FFF2-40B4-BE49-F238E27FC236}">
                  <a16:creationId xmlns:a16="http://schemas.microsoft.com/office/drawing/2014/main" id="{CDC652B9-1D73-5C8F-63E1-B2E4BC025547}"/>
                </a:ext>
              </a:extLst>
            </p:cNvPr>
            <p:cNvGrpSpPr/>
            <p:nvPr/>
          </p:nvGrpSpPr>
          <p:grpSpPr>
            <a:xfrm>
              <a:off x="1652799" y="3644570"/>
              <a:ext cx="382587" cy="247650"/>
              <a:chOff x="1151748" y="3787290"/>
              <a:chExt cx="382587" cy="247650"/>
            </a:xfrm>
          </p:grpSpPr>
          <p:grpSp>
            <p:nvGrpSpPr>
              <p:cNvPr id="300" name="Group 299">
                <a:extLst>
                  <a:ext uri="{FF2B5EF4-FFF2-40B4-BE49-F238E27FC236}">
                    <a16:creationId xmlns:a16="http://schemas.microsoft.com/office/drawing/2014/main" id="{FEAB826E-09D9-9A68-CDC0-AC57A5BB0B9D}"/>
                  </a:ext>
                </a:extLst>
              </p:cNvPr>
              <p:cNvGrpSpPr/>
              <p:nvPr/>
            </p:nvGrpSpPr>
            <p:grpSpPr>
              <a:xfrm>
                <a:off x="1151748" y="3787290"/>
                <a:ext cx="382587" cy="247650"/>
                <a:chOff x="731871" y="3787290"/>
                <a:chExt cx="382587" cy="247650"/>
              </a:xfrm>
            </p:grpSpPr>
            <p:sp>
              <p:nvSpPr>
                <p:cNvPr id="302" name="Rectangle 271">
                  <a:extLst>
                    <a:ext uri="{FF2B5EF4-FFF2-40B4-BE49-F238E27FC236}">
                      <a16:creationId xmlns:a16="http://schemas.microsoft.com/office/drawing/2014/main" id="{E5D549B2-1320-DFE6-9D21-DFCD0299EE16}"/>
                    </a:ext>
                  </a:extLst>
                </p:cNvPr>
                <p:cNvSpPr>
                  <a:spLocks noChangeArrowheads="1"/>
                </p:cNvSpPr>
                <p:nvPr/>
              </p:nvSpPr>
              <p:spPr bwMode="auto">
                <a:xfrm>
                  <a:off x="731871" y="3787290"/>
                  <a:ext cx="382587" cy="82550"/>
                </a:xfrm>
                <a:prstGeom prst="rect">
                  <a:avLst/>
                </a:prstGeom>
                <a:solidFill>
                  <a:srgbClr val="FBAD1D"/>
                </a:solidFill>
                <a:ln w="3175">
                  <a:noFill/>
                  <a:miter lim="800000"/>
                  <a:headEnd/>
                  <a:tailEnd/>
                </a:ln>
              </p:spPr>
              <p:txBody>
                <a:bodyPr/>
                <a:lstStyle/>
                <a:p>
                  <a:pPr marL="0" marR="0" lvl="0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5000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en-US" sz="900" b="0" i="0" u="none" strike="noStrike" kern="1200" cap="none" spc="0" normalizeH="0" baseline="0" noProof="0">
                    <a:ln>
                      <a:noFill/>
                    </a:ln>
                    <a:solidFill>
                      <a:srgbClr val="38484E"/>
                    </a:solidFill>
                    <a:effectLst/>
                    <a:uLnTx/>
                    <a:uFillTx/>
                    <a:latin typeface="Roboto" panose="02000000000000000000" pitchFamily="2" charset="0"/>
                    <a:ea typeface="Roboto" panose="02000000000000000000" pitchFamily="2" charset="0"/>
                    <a:cs typeface="Arial" panose="020B0604020202020204" pitchFamily="34" charset="0"/>
                  </a:endParaRPr>
                </a:p>
              </p:txBody>
            </p:sp>
            <p:sp>
              <p:nvSpPr>
                <p:cNvPr id="303" name="Rectangle 272">
                  <a:extLst>
                    <a:ext uri="{FF2B5EF4-FFF2-40B4-BE49-F238E27FC236}">
                      <a16:creationId xmlns:a16="http://schemas.microsoft.com/office/drawing/2014/main" id="{A12891B2-6311-EADB-7606-F2407D93EF9F}"/>
                    </a:ext>
                  </a:extLst>
                </p:cNvPr>
                <p:cNvSpPr>
                  <a:spLocks noChangeArrowheads="1"/>
                </p:cNvSpPr>
                <p:nvPr/>
              </p:nvSpPr>
              <p:spPr bwMode="auto">
                <a:xfrm>
                  <a:off x="731871" y="3869840"/>
                  <a:ext cx="382587" cy="82550"/>
                </a:xfrm>
                <a:prstGeom prst="rect">
                  <a:avLst/>
                </a:prstGeom>
                <a:solidFill>
                  <a:srgbClr val="006635"/>
                </a:solidFill>
                <a:ln w="3175">
                  <a:noFill/>
                  <a:miter lim="800000"/>
                  <a:headEnd/>
                  <a:tailEnd/>
                </a:ln>
              </p:spPr>
              <p:txBody>
                <a:bodyPr/>
                <a:lstStyle/>
                <a:p>
                  <a:pPr marL="0" marR="0" lvl="0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5000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en-US" sz="900" b="0" i="0" u="none" strike="noStrike" kern="1200" cap="none" spc="0" normalizeH="0" baseline="0" noProof="0">
                    <a:ln>
                      <a:noFill/>
                    </a:ln>
                    <a:solidFill>
                      <a:srgbClr val="38484E"/>
                    </a:solidFill>
                    <a:effectLst/>
                    <a:uLnTx/>
                    <a:uFillTx/>
                    <a:latin typeface="Roboto" panose="02000000000000000000" pitchFamily="2" charset="0"/>
                    <a:ea typeface="Roboto" panose="02000000000000000000" pitchFamily="2" charset="0"/>
                    <a:cs typeface="Arial" panose="020B0604020202020204" pitchFamily="34" charset="0"/>
                  </a:endParaRPr>
                </a:p>
              </p:txBody>
            </p:sp>
            <p:sp>
              <p:nvSpPr>
                <p:cNvPr id="304" name="Rectangle 273">
                  <a:extLst>
                    <a:ext uri="{FF2B5EF4-FFF2-40B4-BE49-F238E27FC236}">
                      <a16:creationId xmlns:a16="http://schemas.microsoft.com/office/drawing/2014/main" id="{83AA8448-2DE0-8515-3579-C9A23B607A06}"/>
                    </a:ext>
                  </a:extLst>
                </p:cNvPr>
                <p:cNvSpPr>
                  <a:spLocks noChangeArrowheads="1"/>
                </p:cNvSpPr>
                <p:nvPr/>
              </p:nvSpPr>
              <p:spPr bwMode="auto">
                <a:xfrm>
                  <a:off x="731871" y="3952390"/>
                  <a:ext cx="382587" cy="82550"/>
                </a:xfrm>
                <a:prstGeom prst="rect">
                  <a:avLst/>
                </a:prstGeom>
                <a:solidFill>
                  <a:srgbClr val="CE3131"/>
                </a:solidFill>
                <a:ln w="3175">
                  <a:noFill/>
                  <a:miter lim="800000"/>
                  <a:headEnd/>
                  <a:tailEnd/>
                </a:ln>
              </p:spPr>
              <p:txBody>
                <a:bodyPr/>
                <a:lstStyle/>
                <a:p>
                  <a:pPr marL="0" marR="0" lvl="0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5000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en-US" sz="900" b="0" i="0" u="none" strike="noStrike" kern="1200" cap="none" spc="0" normalizeH="0" baseline="0" noProof="0">
                    <a:ln>
                      <a:noFill/>
                    </a:ln>
                    <a:solidFill>
                      <a:srgbClr val="38484E"/>
                    </a:solidFill>
                    <a:effectLst/>
                    <a:uLnTx/>
                    <a:uFillTx/>
                    <a:latin typeface="Roboto" panose="02000000000000000000" pitchFamily="2" charset="0"/>
                    <a:ea typeface="Roboto" panose="02000000000000000000" pitchFamily="2" charset="0"/>
                    <a:cs typeface="Arial" panose="020B0604020202020204" pitchFamily="34" charset="0"/>
                  </a:endParaRPr>
                </a:p>
              </p:txBody>
            </p:sp>
          </p:grpSp>
          <p:sp>
            <p:nvSpPr>
              <p:cNvPr id="301" name="AutoShape 270">
                <a:extLst>
                  <a:ext uri="{FF2B5EF4-FFF2-40B4-BE49-F238E27FC236}">
                    <a16:creationId xmlns:a16="http://schemas.microsoft.com/office/drawing/2014/main" id="{41BF83DC-0AF0-6F0F-F064-3258BD3E4F35}"/>
                  </a:ext>
                </a:extLst>
              </p:cNvPr>
              <p:cNvSpPr>
                <a:spLocks noChangeAspect="1" noChangeArrowheads="1" noTextEdit="1"/>
              </p:cNvSpPr>
              <p:nvPr/>
            </p:nvSpPr>
            <p:spPr bwMode="auto">
              <a:xfrm>
                <a:off x="1151748" y="3787290"/>
                <a:ext cx="382587" cy="247650"/>
              </a:xfrm>
              <a:prstGeom prst="rect">
                <a:avLst/>
              </a:prstGeom>
              <a:noFill/>
              <a:ln w="3175" algn="ctr">
                <a:solidFill>
                  <a:schemeClr val="tx2"/>
                </a:solidFill>
                <a:miter lim="800000"/>
                <a:headEnd/>
                <a:tailEnd/>
              </a:ln>
            </p:spPr>
            <p:txBody>
              <a:bodyPr/>
              <a:lstStyle/>
              <a:p>
                <a:pPr marL="0" marR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GB" sz="900" b="0" i="0" u="none" strike="noStrike" kern="1200" cap="none" spc="0" normalizeH="0" baseline="0" noProof="0">
                  <a:ln>
                    <a:noFill/>
                  </a:ln>
                  <a:solidFill>
                    <a:srgbClr val="38484E"/>
                  </a:solidFill>
                  <a:effectLst/>
                  <a:uLnTx/>
                  <a:uFillTx/>
                  <a:latin typeface="Roboto" panose="02000000000000000000" pitchFamily="2" charset="0"/>
                  <a:ea typeface="Roboto" panose="02000000000000000000" pitchFamily="2" charset="0"/>
                  <a:cs typeface="Arial" panose="020B0604020202020204" pitchFamily="34" charset="0"/>
                </a:endParaRPr>
              </a:p>
            </p:txBody>
          </p:sp>
        </p:grpSp>
      </p:grpSp>
      <p:sp>
        <p:nvSpPr>
          <p:cNvPr id="308" name="Title 3">
            <a:extLst>
              <a:ext uri="{FF2B5EF4-FFF2-40B4-BE49-F238E27FC236}">
                <a16:creationId xmlns:a16="http://schemas.microsoft.com/office/drawing/2014/main" id="{1623E8C8-193A-DF0F-4B31-4A721E91B6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2480" y="9626"/>
            <a:ext cx="11254467" cy="640079"/>
          </a:xfrm>
        </p:spPr>
        <p:txBody>
          <a:bodyPr/>
          <a:lstStyle/>
          <a:p>
            <a:r>
              <a:rPr lang="en-GB" dirty="0"/>
              <a:t>What is EUMETSAT?</a:t>
            </a:r>
          </a:p>
        </p:txBody>
      </p:sp>
      <p:sp>
        <p:nvSpPr>
          <p:cNvPr id="309" name="Text Placeholder 4">
            <a:extLst>
              <a:ext uri="{FF2B5EF4-FFF2-40B4-BE49-F238E27FC236}">
                <a16:creationId xmlns:a16="http://schemas.microsoft.com/office/drawing/2014/main" id="{578263BF-DAEC-F1C3-F6B8-1436967C546C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145053" y="1667617"/>
            <a:ext cx="11901894" cy="4888631"/>
          </a:xfrm>
          <a:solidFill>
            <a:schemeClr val="accent1">
              <a:lumMod val="40000"/>
              <a:lumOff val="60000"/>
              <a:alpha val="95000"/>
            </a:schemeClr>
          </a:solidFill>
        </p:spPr>
        <p:txBody>
          <a:bodyPr>
            <a:normAutofit lnSpcReduction="10000"/>
          </a:bodyPr>
          <a:lstStyle/>
          <a:p>
            <a:r>
              <a:rPr lang="en-US" sz="2000" b="1" dirty="0"/>
              <a:t>User-driven intergovernmental </a:t>
            </a:r>
            <a:r>
              <a:rPr lang="en-US" sz="2000" b="1" dirty="0" err="1"/>
              <a:t>organisation</a:t>
            </a:r>
            <a:r>
              <a:rPr lang="en-US" sz="2000" dirty="0"/>
              <a:t> based in Darmstadt (Germany)… turning 40 years this year 🎂</a:t>
            </a:r>
          </a:p>
          <a:p>
            <a:endParaRPr lang="en-IE" sz="2000" dirty="0"/>
          </a:p>
          <a:p>
            <a:r>
              <a:rPr lang="en-IE" sz="2000" dirty="0"/>
              <a:t>Main objectives:</a:t>
            </a:r>
            <a:br>
              <a:rPr lang="en-IE" sz="2000" dirty="0"/>
            </a:br>
            <a:r>
              <a:rPr lang="en-IE" sz="2000" dirty="0"/>
              <a:t>	</a:t>
            </a:r>
            <a:r>
              <a:rPr lang="en-GB" sz="2000" dirty="0">
                <a:solidFill>
                  <a:srgbClr val="00205B"/>
                </a:solidFill>
                <a:ea typeface="Roboto Light" panose="02000000000000000000" pitchFamily="2" charset="0"/>
                <a:cs typeface="Arial"/>
              </a:rPr>
              <a:t>Establish, maintain and exploit European systems of meteorological satellites (GEO+ LEO satellites)</a:t>
            </a:r>
            <a:br>
              <a:rPr lang="en-IE" sz="2000" dirty="0"/>
            </a:br>
            <a:r>
              <a:rPr lang="en-IE" sz="2000" dirty="0"/>
              <a:t>	</a:t>
            </a:r>
            <a:r>
              <a:rPr lang="en-GB" sz="2000" dirty="0">
                <a:solidFill>
                  <a:srgbClr val="00205B"/>
                </a:solidFill>
                <a:ea typeface="Roboto Light" panose="02000000000000000000" pitchFamily="2" charset="0"/>
                <a:cs typeface="Arial"/>
              </a:rPr>
              <a:t>Contribute to the operational monitoring of the environment, climate and detection of global climatic changes</a:t>
            </a:r>
            <a:endParaRPr lang="en-IE" sz="2000" dirty="0"/>
          </a:p>
          <a:p>
            <a:endParaRPr lang="en-IE" sz="2000" dirty="0"/>
          </a:p>
          <a:p>
            <a:r>
              <a:rPr lang="en-IE" sz="2000" dirty="0"/>
              <a:t>Main users:</a:t>
            </a:r>
            <a:br>
              <a:rPr lang="en-IE" sz="2000" dirty="0"/>
            </a:br>
            <a:r>
              <a:rPr lang="en-IE" sz="2000" dirty="0"/>
              <a:t>          Numerical Weather Prediction centres,</a:t>
            </a:r>
            <a:br>
              <a:rPr lang="en-IE" sz="2000" dirty="0"/>
            </a:br>
            <a:r>
              <a:rPr lang="en-IE" sz="2000" dirty="0"/>
              <a:t>	Assimilation centres (ECMWF, NOAA),</a:t>
            </a:r>
            <a:br>
              <a:rPr lang="en-IE" sz="2000" dirty="0"/>
            </a:br>
            <a:r>
              <a:rPr lang="en-IE" sz="2000" dirty="0"/>
              <a:t>	Copernicus services</a:t>
            </a:r>
            <a:br>
              <a:rPr lang="en-IE" sz="2000" dirty="0"/>
            </a:br>
            <a:r>
              <a:rPr lang="en-IE" sz="2000" dirty="0"/>
              <a:t>          Other operational organizations (ESA, NASA, etc.),</a:t>
            </a:r>
            <a:br>
              <a:rPr lang="en-IE" sz="2000" dirty="0"/>
            </a:br>
            <a:r>
              <a:rPr lang="en-IE" sz="2000" dirty="0"/>
              <a:t>	Academia, etc.</a:t>
            </a:r>
          </a:p>
          <a:p>
            <a:endParaRPr lang="en-IE" sz="2000" dirty="0"/>
          </a:p>
          <a:p>
            <a:r>
              <a:rPr lang="en-IE" sz="2000" dirty="0"/>
              <a:t>For Fires topic:            </a:t>
            </a:r>
            <a:r>
              <a:rPr lang="en-IE" sz="2000" dirty="0">
                <a:solidFill>
                  <a:schemeClr val="accent4"/>
                </a:solidFill>
              </a:rPr>
              <a:t>EUMETSAT Central Facility </a:t>
            </a:r>
            <a:r>
              <a:rPr lang="en-IE" sz="2000" dirty="0"/>
              <a:t>= Copernicus FRP</a:t>
            </a:r>
          </a:p>
          <a:p>
            <a:pPr marL="0" indent="0">
              <a:buNone/>
            </a:pPr>
            <a:r>
              <a:rPr lang="en-IE" sz="2000" dirty="0"/>
              <a:t>                                            LSA-SAF                                 = GEO + EPSSG FRP</a:t>
            </a:r>
          </a:p>
          <a:p>
            <a:endParaRPr lang="en-IE" sz="2000" dirty="0"/>
          </a:p>
        </p:txBody>
      </p:sp>
      <p:sp>
        <p:nvSpPr>
          <p:cNvPr id="312" name="TextBox 311">
            <a:extLst>
              <a:ext uri="{FF2B5EF4-FFF2-40B4-BE49-F238E27FC236}">
                <a16:creationId xmlns:a16="http://schemas.microsoft.com/office/drawing/2014/main" id="{F94AB63B-E3F4-0125-32D6-8852B4A80027}"/>
              </a:ext>
            </a:extLst>
          </p:cNvPr>
          <p:cNvSpPr txBox="1"/>
          <p:nvPr/>
        </p:nvSpPr>
        <p:spPr>
          <a:xfrm>
            <a:off x="316092" y="748183"/>
            <a:ext cx="11730855" cy="73866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4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EUMETSAT</a:t>
            </a:r>
            <a:r>
              <a:rPr lang="en-US" sz="2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en-US" sz="2000" b="1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EU</a:t>
            </a:r>
            <a:r>
              <a:rPr lang="en-US" sz="2000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ropean</a:t>
            </a:r>
            <a:r>
              <a:rPr lang="en-US" sz="2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organisation</a:t>
            </a:r>
            <a:r>
              <a:rPr lang="en-US" sz="2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for the exploitation of </a:t>
            </a:r>
            <a:r>
              <a:rPr lang="en-US" sz="2000" b="1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MET</a:t>
            </a:r>
            <a:r>
              <a:rPr lang="en-US" sz="2000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eorological</a:t>
            </a:r>
            <a:r>
              <a:rPr lang="en-US" sz="2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b="1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SAT</a:t>
            </a:r>
            <a:r>
              <a:rPr lang="en-US" sz="2000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ellites</a:t>
            </a:r>
            <a:br>
              <a:rPr lang="en-US" sz="1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(intergovernmental </a:t>
            </a:r>
            <a:r>
              <a:rPr lang="en-US" sz="1800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organisation</a:t>
            </a:r>
            <a:r>
              <a:rPr lang="en-US" sz="1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with 30 Member States)</a:t>
            </a:r>
          </a:p>
        </p:txBody>
      </p:sp>
    </p:spTree>
    <p:extLst>
      <p:ext uri="{BB962C8B-B14F-4D97-AF65-F5344CB8AC3E}">
        <p14:creationId xmlns:p14="http://schemas.microsoft.com/office/powerpoint/2010/main" val="3819767570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9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9" grpId="0" build="p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1E08D2-01BA-C1DA-C650-6EE566AC461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EUMETSAT’s current and future missions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A2F82129-AD43-59E5-47D1-638E3FE6F3CA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1761"/>
          <a:stretch/>
        </p:blipFill>
        <p:spPr>
          <a:xfrm>
            <a:off x="0" y="892890"/>
            <a:ext cx="12209253" cy="6051452"/>
          </a:xfrm>
          <a:prstGeom prst="rect">
            <a:avLst/>
          </a:prstGeom>
        </p:spPr>
      </p:pic>
      <p:pic>
        <p:nvPicPr>
          <p:cNvPr id="6" name="Picture 5" descr="altimetry_0017_Jason-2.png">
            <a:extLst>
              <a:ext uri="{FF2B5EF4-FFF2-40B4-BE49-F238E27FC236}">
                <a16:creationId xmlns:a16="http://schemas.microsoft.com/office/drawing/2014/main" id="{A7B21EBC-4532-F65E-4E23-AEF161A13763}"/>
              </a:ext>
            </a:extLst>
          </p:cNvPr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 rot="633685">
            <a:off x="3322340" y="4362298"/>
            <a:ext cx="986285" cy="619374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C25759A7-8B69-B4E4-32AF-FFEF2583ACF8}"/>
              </a:ext>
            </a:extLst>
          </p:cNvPr>
          <p:cNvSpPr txBox="1"/>
          <p:nvPr/>
        </p:nvSpPr>
        <p:spPr>
          <a:xfrm>
            <a:off x="2622289" y="4587726"/>
            <a:ext cx="782085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800" b="1" i="0" u="none" strike="noStrike" kern="1200" cap="none" spc="0" normalizeH="0" baseline="0" noProof="0" dirty="0">
                <a:ln>
                  <a:noFill/>
                </a:ln>
                <a:solidFill>
                  <a:srgbClr val="279989">
                    <a:lumMod val="60000"/>
                    <a:lumOff val="40000"/>
                  </a:srgbClr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JASON-2</a:t>
            </a:r>
            <a:br>
              <a:rPr kumimoji="0" lang="en-GB" sz="800" b="0" i="0" u="none" strike="noStrike" kern="1200" cap="none" spc="0" normalizeH="0" baseline="0" noProof="0" dirty="0">
                <a:ln>
                  <a:noFill/>
                </a:ln>
                <a:solidFill>
                  <a:srgbClr val="279989">
                    <a:lumMod val="60000"/>
                    <a:lumOff val="40000"/>
                  </a:srgbClr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kumimoji="0" lang="en-GB" sz="800" b="0" i="0" u="none" strike="noStrike" kern="1200" cap="none" spc="0" normalizeH="0" baseline="0" noProof="0" dirty="0">
                <a:ln>
                  <a:noFill/>
                </a:ln>
                <a:solidFill>
                  <a:srgbClr val="279989">
                    <a:lumMod val="60000"/>
                    <a:lumOff val="40000"/>
                  </a:srgbClr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2009</a:t>
            </a:r>
          </a:p>
        </p:txBody>
      </p:sp>
      <p:pic>
        <p:nvPicPr>
          <p:cNvPr id="8" name="Picture 7" descr="altimetry_0017_Jason-2.png">
            <a:extLst>
              <a:ext uri="{FF2B5EF4-FFF2-40B4-BE49-F238E27FC236}">
                <a16:creationId xmlns:a16="http://schemas.microsoft.com/office/drawing/2014/main" id="{D9FDB5BB-9AD6-7552-1408-D01E185FBF92}"/>
              </a:ext>
            </a:extLst>
          </p:cNvPr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 rot="21246714">
            <a:off x="4541098" y="5269300"/>
            <a:ext cx="1313773" cy="825032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7FF45025-4959-9F8A-EAD9-97F5376629C0}"/>
              </a:ext>
            </a:extLst>
          </p:cNvPr>
          <p:cNvSpPr txBox="1"/>
          <p:nvPr/>
        </p:nvSpPr>
        <p:spPr>
          <a:xfrm>
            <a:off x="3067562" y="5438516"/>
            <a:ext cx="782085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800" b="1" i="0" u="none" strike="noStrike" kern="1200" cap="none" spc="0" normalizeH="0" baseline="0" noProof="0" dirty="0">
                <a:ln>
                  <a:noFill/>
                </a:ln>
                <a:solidFill>
                  <a:srgbClr val="279989">
                    <a:lumMod val="60000"/>
                    <a:lumOff val="40000"/>
                  </a:srgbClr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Sentinel-3A</a:t>
            </a:r>
            <a:br>
              <a:rPr kumimoji="0" lang="en-GB" sz="800" b="0" i="0" u="none" strike="noStrike" kern="1200" cap="none" spc="0" normalizeH="0" baseline="0" noProof="0" dirty="0">
                <a:ln>
                  <a:noFill/>
                </a:ln>
                <a:solidFill>
                  <a:srgbClr val="279989">
                    <a:lumMod val="60000"/>
                    <a:lumOff val="40000"/>
                  </a:srgbClr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kumimoji="0" lang="en-GB" sz="800" b="0" i="0" u="none" strike="noStrike" kern="1200" cap="none" spc="0" normalizeH="0" baseline="0" noProof="0" dirty="0">
                <a:ln>
                  <a:noFill/>
                </a:ln>
                <a:solidFill>
                  <a:srgbClr val="279989">
                    <a:lumMod val="60000"/>
                    <a:lumOff val="40000"/>
                  </a:srgbClr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2016</a:t>
            </a:r>
          </a:p>
        </p:txBody>
      </p:sp>
      <p:pic>
        <p:nvPicPr>
          <p:cNvPr id="10" name="Content Placeholder 7" descr="altimetry_0000_Jason-CS.png">
            <a:extLst>
              <a:ext uri="{FF2B5EF4-FFF2-40B4-BE49-F238E27FC236}">
                <a16:creationId xmlns:a16="http://schemas.microsoft.com/office/drawing/2014/main" id="{A6D4CD37-8765-883E-DDFE-5EFA17956BD7}"/>
              </a:ext>
            </a:extLst>
          </p:cNvPr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 bwMode="auto">
          <a:xfrm rot="18868491">
            <a:off x="7552371" y="5613946"/>
            <a:ext cx="1109745" cy="49938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63590BD3-356A-E717-688C-84EA4E37C495}"/>
              </a:ext>
            </a:extLst>
          </p:cNvPr>
          <p:cNvSpPr txBox="1"/>
          <p:nvPr/>
        </p:nvSpPr>
        <p:spPr>
          <a:xfrm>
            <a:off x="7273163" y="6229817"/>
            <a:ext cx="14720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800" b="1" i="0" u="none" strike="noStrike" kern="1200" cap="none" spc="0" normalizeH="0" baseline="0" noProof="0" dirty="0">
                <a:ln>
                  <a:noFill/>
                </a:ln>
                <a:solidFill>
                  <a:srgbClr val="279989">
                    <a:lumMod val="60000"/>
                    <a:lumOff val="40000"/>
                  </a:srgbClr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JASON-CS/</a:t>
            </a:r>
            <a:br>
              <a:rPr kumimoji="0" lang="en-GB" sz="800" b="1" i="0" u="none" strike="noStrike" kern="1200" cap="none" spc="0" normalizeH="0" baseline="0" noProof="0" dirty="0">
                <a:ln>
                  <a:noFill/>
                </a:ln>
                <a:solidFill>
                  <a:srgbClr val="279989">
                    <a:lumMod val="60000"/>
                    <a:lumOff val="40000"/>
                  </a:srgbClr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kumimoji="0" lang="en-GB" sz="800" b="1" i="0" u="none" strike="noStrike" kern="1200" cap="none" spc="0" normalizeH="0" baseline="0" noProof="0" dirty="0">
                <a:ln>
                  <a:noFill/>
                </a:ln>
                <a:solidFill>
                  <a:srgbClr val="279989">
                    <a:lumMod val="60000"/>
                    <a:lumOff val="40000"/>
                  </a:srgbClr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SENTINEL-6</a:t>
            </a:r>
            <a:br>
              <a:rPr kumimoji="0" lang="en-GB" sz="800" b="0" i="0" u="none" strike="noStrike" kern="1200" cap="none" spc="0" normalizeH="0" baseline="0" noProof="0" dirty="0">
                <a:ln>
                  <a:noFill/>
                </a:ln>
                <a:solidFill>
                  <a:srgbClr val="279989">
                    <a:lumMod val="60000"/>
                    <a:lumOff val="40000"/>
                  </a:srgbClr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kumimoji="0" lang="en-US" sz="800" b="0" i="0" u="none" strike="noStrike" kern="1200" cap="none" spc="0" normalizeH="0" baseline="0" noProof="0" dirty="0">
                <a:ln>
                  <a:noFill/>
                </a:ln>
                <a:solidFill>
                  <a:srgbClr val="279989">
                    <a:lumMod val="60000"/>
                    <a:lumOff val="40000"/>
                  </a:srgbClr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2021</a:t>
            </a:r>
            <a:endParaRPr kumimoji="0" lang="en-GB" sz="800" b="0" i="0" u="none" strike="noStrike" kern="1200" cap="none" spc="0" normalizeH="0" baseline="0" noProof="0" dirty="0">
              <a:ln>
                <a:noFill/>
              </a:ln>
              <a:solidFill>
                <a:srgbClr val="279989">
                  <a:lumMod val="60000"/>
                  <a:lumOff val="40000"/>
                </a:srgbClr>
              </a:solidFill>
              <a:effectLst/>
              <a:uLnTx/>
              <a:uFillTx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2" name="Picture 5" descr="Sentinel-3.png">
            <a:extLst>
              <a:ext uri="{FF2B5EF4-FFF2-40B4-BE49-F238E27FC236}">
                <a16:creationId xmlns:a16="http://schemas.microsoft.com/office/drawing/2014/main" id="{E0217AF9-5E88-C2A4-3BE3-265B8235BE19}"/>
              </a:ext>
            </a:extLst>
          </p:cNvPr>
          <p:cNvPicPr>
            <a:picLocks noChangeAspect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 rot="20378179">
            <a:off x="3659791" y="4902587"/>
            <a:ext cx="1364443" cy="95757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CC0F8588-D052-CBFE-9F3E-65FE6F158ADE}"/>
              </a:ext>
            </a:extLst>
          </p:cNvPr>
          <p:cNvSpPr txBox="1"/>
          <p:nvPr/>
        </p:nvSpPr>
        <p:spPr>
          <a:xfrm>
            <a:off x="3843431" y="5899692"/>
            <a:ext cx="782085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800" b="1" i="0" u="none" strike="noStrike" kern="1200" cap="none" spc="0" normalizeH="0" baseline="0" noProof="0" dirty="0">
                <a:ln>
                  <a:noFill/>
                </a:ln>
                <a:solidFill>
                  <a:srgbClr val="279989">
                    <a:lumMod val="60000"/>
                    <a:lumOff val="40000"/>
                  </a:srgbClr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JASON-3</a:t>
            </a:r>
            <a:br>
              <a:rPr kumimoji="0" lang="en-GB" sz="800" b="0" i="0" u="none" strike="noStrike" kern="1200" cap="none" spc="0" normalizeH="0" baseline="0" noProof="0" dirty="0">
                <a:ln>
                  <a:noFill/>
                </a:ln>
                <a:solidFill>
                  <a:srgbClr val="279989">
                    <a:lumMod val="60000"/>
                    <a:lumOff val="40000"/>
                  </a:srgbClr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kumimoji="0" lang="en-GB" sz="800" b="0" i="0" u="none" strike="noStrike" kern="1200" cap="none" spc="0" normalizeH="0" baseline="0" noProof="0" dirty="0">
                <a:ln>
                  <a:noFill/>
                </a:ln>
                <a:solidFill>
                  <a:srgbClr val="279989">
                    <a:lumMod val="60000"/>
                    <a:lumOff val="40000"/>
                  </a:srgbClr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2016</a:t>
            </a:r>
          </a:p>
        </p:txBody>
      </p:sp>
      <p:pic>
        <p:nvPicPr>
          <p:cNvPr id="14" name="Picture 6" descr="metop.png">
            <a:extLst>
              <a:ext uri="{FF2B5EF4-FFF2-40B4-BE49-F238E27FC236}">
                <a16:creationId xmlns:a16="http://schemas.microsoft.com/office/drawing/2014/main" id="{43F287D2-2E3B-818F-EA44-1CC84A0F4403}"/>
              </a:ext>
            </a:extLst>
          </p:cNvPr>
          <p:cNvPicPr>
            <a:picLocks noChangeAspect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 rot="-1286163">
            <a:off x="3734395" y="3409624"/>
            <a:ext cx="968240" cy="72705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8A3167D6-A383-59D2-FB60-03CCC5453CDA}"/>
              </a:ext>
            </a:extLst>
          </p:cNvPr>
          <p:cNvSpPr txBox="1"/>
          <p:nvPr/>
        </p:nvSpPr>
        <p:spPr>
          <a:xfrm>
            <a:off x="3653491" y="4070890"/>
            <a:ext cx="782085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800" b="1" i="0" u="none" strike="noStrike" kern="1200" cap="none" spc="0" normalizeH="0" baseline="0" noProof="0" dirty="0">
                <a:ln>
                  <a:noFill/>
                </a:ln>
                <a:solidFill>
                  <a:srgbClr val="FEDB00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Metop-B</a:t>
            </a:r>
            <a:br>
              <a:rPr kumimoji="0" lang="en-GB" sz="800" b="0" i="0" u="none" strike="noStrike" kern="1200" cap="none" spc="0" normalizeH="0" baseline="0" noProof="0" dirty="0">
                <a:ln>
                  <a:noFill/>
                </a:ln>
                <a:solidFill>
                  <a:srgbClr val="FEDB00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kumimoji="0" lang="en-GB" sz="800" b="0" i="0" u="none" strike="noStrike" kern="1200" cap="none" spc="0" normalizeH="0" baseline="0" noProof="0" dirty="0">
                <a:ln>
                  <a:noFill/>
                </a:ln>
                <a:solidFill>
                  <a:srgbClr val="FEDB00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2013</a:t>
            </a:r>
          </a:p>
        </p:txBody>
      </p:sp>
      <p:pic>
        <p:nvPicPr>
          <p:cNvPr id="16" name="Picture 6" descr="metop.png">
            <a:extLst>
              <a:ext uri="{FF2B5EF4-FFF2-40B4-BE49-F238E27FC236}">
                <a16:creationId xmlns:a16="http://schemas.microsoft.com/office/drawing/2014/main" id="{8456869F-321C-EA54-1C33-3CA9449748DA}"/>
              </a:ext>
            </a:extLst>
          </p:cNvPr>
          <p:cNvPicPr>
            <a:picLocks noChangeAspect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 rot="-1286163">
            <a:off x="5292171" y="3409624"/>
            <a:ext cx="968240" cy="72705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id="{3FE63FB6-2612-DCCD-01E5-4DAB881F3AC3}"/>
              </a:ext>
            </a:extLst>
          </p:cNvPr>
          <p:cNvSpPr txBox="1"/>
          <p:nvPr/>
        </p:nvSpPr>
        <p:spPr>
          <a:xfrm>
            <a:off x="5219895" y="4070890"/>
            <a:ext cx="782085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800" b="1" i="0" u="none" strike="noStrike" kern="1200" cap="none" spc="0" normalizeH="0" baseline="0" noProof="0" dirty="0">
                <a:ln>
                  <a:noFill/>
                </a:ln>
                <a:solidFill>
                  <a:srgbClr val="FEDB00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Metop-C</a:t>
            </a:r>
            <a:br>
              <a:rPr kumimoji="0" lang="en-GB" sz="800" b="0" i="0" u="none" strike="noStrike" kern="1200" cap="none" spc="0" normalizeH="0" baseline="0" noProof="0" dirty="0">
                <a:ln>
                  <a:noFill/>
                </a:ln>
                <a:solidFill>
                  <a:srgbClr val="FEDB00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kumimoji="0" lang="en-GB" sz="800" b="0" i="0" u="none" strike="noStrike" kern="1200" cap="none" spc="0" normalizeH="0" baseline="0" noProof="0" dirty="0">
                <a:ln>
                  <a:noFill/>
                </a:ln>
                <a:solidFill>
                  <a:srgbClr val="FEDB00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2018</a:t>
            </a:r>
          </a:p>
        </p:txBody>
      </p:sp>
      <p:pic>
        <p:nvPicPr>
          <p:cNvPr id="18" name="Picture 177" descr="Metop_Second_Generationv02-ESA.png">
            <a:extLst>
              <a:ext uri="{FF2B5EF4-FFF2-40B4-BE49-F238E27FC236}">
                <a16:creationId xmlns:a16="http://schemas.microsoft.com/office/drawing/2014/main" id="{0EE6F846-11B4-29C1-4D97-3E40D906938F}"/>
              </a:ext>
            </a:extLst>
          </p:cNvPr>
          <p:cNvPicPr>
            <a:picLocks noChangeAspect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 rot="17361089">
            <a:off x="8063858" y="3289463"/>
            <a:ext cx="894763" cy="74997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9" name="TextBox 18">
            <a:extLst>
              <a:ext uri="{FF2B5EF4-FFF2-40B4-BE49-F238E27FC236}">
                <a16:creationId xmlns:a16="http://schemas.microsoft.com/office/drawing/2014/main" id="{AA9053FB-270C-7FE4-21AD-4306040B5293}"/>
              </a:ext>
            </a:extLst>
          </p:cNvPr>
          <p:cNvSpPr txBox="1"/>
          <p:nvPr/>
        </p:nvSpPr>
        <p:spPr>
          <a:xfrm>
            <a:off x="8148417" y="4094743"/>
            <a:ext cx="11923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800" b="1" i="0" u="none" strike="noStrike" kern="1200" cap="none" spc="0" normalizeH="0" baseline="0" noProof="0" dirty="0">
                <a:ln>
                  <a:noFill/>
                </a:ln>
                <a:solidFill>
                  <a:srgbClr val="FEDB00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Metop-SG A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800" b="0" i="0" u="none" strike="noStrike" kern="1200" cap="none" spc="0" normalizeH="0" baseline="0" noProof="0" dirty="0">
                <a:ln>
                  <a:noFill/>
                </a:ln>
                <a:solidFill>
                  <a:srgbClr val="FEDB00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Sounding &amp; Imagery</a:t>
            </a:r>
            <a:br>
              <a:rPr kumimoji="0" lang="en-GB" sz="800" b="0" i="0" u="none" strike="noStrike" kern="1200" cap="none" spc="0" normalizeH="0" baseline="0" noProof="0" dirty="0">
                <a:ln>
                  <a:noFill/>
                </a:ln>
                <a:solidFill>
                  <a:srgbClr val="FEDB00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kumimoji="0" lang="en-GB" sz="800" b="0" i="0" u="none" strike="noStrike" kern="1200" cap="none" spc="0" normalizeH="0" baseline="0" noProof="0" dirty="0">
                <a:ln>
                  <a:noFill/>
                </a:ln>
                <a:solidFill>
                  <a:srgbClr val="FEDB00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2025/26</a:t>
            </a:r>
          </a:p>
        </p:txBody>
      </p:sp>
      <p:pic>
        <p:nvPicPr>
          <p:cNvPr id="20" name="Picture 178" descr="Metop_Second_Generation-ESA.png">
            <a:extLst>
              <a:ext uri="{FF2B5EF4-FFF2-40B4-BE49-F238E27FC236}">
                <a16:creationId xmlns:a16="http://schemas.microsoft.com/office/drawing/2014/main" id="{B26A9E51-DDF7-BFE4-3537-929668853118}"/>
              </a:ext>
            </a:extLst>
          </p:cNvPr>
          <p:cNvPicPr>
            <a:picLocks noChangeAspect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9826251" y="3224507"/>
            <a:ext cx="882153" cy="9646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1" name="TextBox 20">
            <a:extLst>
              <a:ext uri="{FF2B5EF4-FFF2-40B4-BE49-F238E27FC236}">
                <a16:creationId xmlns:a16="http://schemas.microsoft.com/office/drawing/2014/main" id="{D53B8AE1-5802-E5B7-84C3-998932DF9902}"/>
              </a:ext>
            </a:extLst>
          </p:cNvPr>
          <p:cNvSpPr txBox="1"/>
          <p:nvPr/>
        </p:nvSpPr>
        <p:spPr>
          <a:xfrm>
            <a:off x="9579659" y="4070890"/>
            <a:ext cx="11923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800" b="1" i="0" u="none" strike="noStrike" kern="1200" cap="none" spc="0" normalizeH="0" baseline="0" noProof="0" dirty="0">
                <a:ln>
                  <a:noFill/>
                </a:ln>
                <a:solidFill>
                  <a:srgbClr val="FEDB00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Metop-SG B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800" b="0" i="0" u="none" strike="noStrike" kern="1200" cap="none" spc="0" normalizeH="0" baseline="0" noProof="0" dirty="0">
                <a:ln>
                  <a:noFill/>
                </a:ln>
                <a:solidFill>
                  <a:srgbClr val="FEDB00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Microwave Imagery</a:t>
            </a:r>
            <a:br>
              <a:rPr kumimoji="0" lang="en-GB" sz="800" b="0" i="0" u="none" strike="noStrike" kern="1200" cap="none" spc="0" normalizeH="0" baseline="0" noProof="0" dirty="0">
                <a:ln>
                  <a:noFill/>
                </a:ln>
                <a:solidFill>
                  <a:srgbClr val="FEDB00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kumimoji="0" lang="en-GB" sz="800" b="0" i="0" u="none" strike="noStrike" kern="1200" cap="none" spc="0" normalizeH="0" baseline="0" noProof="0" dirty="0">
                <a:ln>
                  <a:noFill/>
                </a:ln>
                <a:solidFill>
                  <a:srgbClr val="FEDB00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2026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FBF51D9A-9DE6-6371-BFCB-ADD722EFC8FC}"/>
              </a:ext>
            </a:extLst>
          </p:cNvPr>
          <p:cNvSpPr txBox="1"/>
          <p:nvPr/>
        </p:nvSpPr>
        <p:spPr>
          <a:xfrm>
            <a:off x="9074970" y="5883649"/>
            <a:ext cx="11923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800" b="1" i="0" u="none" strike="noStrike" kern="1200" cap="none" spc="0" normalizeH="0" baseline="0" noProof="0" dirty="0">
                <a:ln>
                  <a:noFill/>
                </a:ln>
                <a:solidFill>
                  <a:srgbClr val="279989">
                    <a:lumMod val="60000"/>
                    <a:lumOff val="40000"/>
                  </a:srgbClr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Sentinel-5 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800" b="0" i="0" u="none" strike="noStrike" kern="1200" cap="none" spc="0" normalizeH="0" baseline="0" noProof="0" dirty="0">
                <a:ln>
                  <a:noFill/>
                </a:ln>
                <a:solidFill>
                  <a:srgbClr val="279989">
                    <a:lumMod val="60000"/>
                    <a:lumOff val="40000"/>
                  </a:srgbClr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on Metop-SG A</a:t>
            </a:r>
            <a:br>
              <a:rPr kumimoji="0" lang="en-GB" sz="800" b="0" i="0" u="none" strike="noStrike" kern="1200" cap="none" spc="0" normalizeH="0" baseline="0" noProof="0" dirty="0">
                <a:ln>
                  <a:noFill/>
                </a:ln>
                <a:solidFill>
                  <a:srgbClr val="279989">
                    <a:lumMod val="60000"/>
                    <a:lumOff val="40000"/>
                  </a:srgbClr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kumimoji="0" lang="en-GB" sz="800" b="0" i="0" u="none" strike="noStrike" kern="1200" cap="none" spc="0" normalizeH="0" baseline="0" noProof="0" dirty="0">
                <a:ln>
                  <a:noFill/>
                </a:ln>
                <a:solidFill>
                  <a:srgbClr val="279989">
                    <a:lumMod val="60000"/>
                    <a:lumOff val="40000"/>
                  </a:srgbClr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2025/26</a:t>
            </a:r>
          </a:p>
        </p:txBody>
      </p:sp>
      <p:pic>
        <p:nvPicPr>
          <p:cNvPr id="23" name="Content Placeholder 3" descr="msg.png">
            <a:extLst>
              <a:ext uri="{FF2B5EF4-FFF2-40B4-BE49-F238E27FC236}">
                <a16:creationId xmlns:a16="http://schemas.microsoft.com/office/drawing/2014/main" id="{3E4C8AC3-FC37-5CAD-8283-D358CFABCBE6}"/>
              </a:ext>
            </a:extLst>
          </p:cNvPr>
          <p:cNvPicPr>
            <a:picLocks noChangeAspect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3664881" y="1679728"/>
            <a:ext cx="748142" cy="75524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4" name="Content Placeholder 3" descr="msg.png">
            <a:extLst>
              <a:ext uri="{FF2B5EF4-FFF2-40B4-BE49-F238E27FC236}">
                <a16:creationId xmlns:a16="http://schemas.microsoft.com/office/drawing/2014/main" id="{747C0D95-4C26-9953-59AA-D2D205F7F80E}"/>
              </a:ext>
            </a:extLst>
          </p:cNvPr>
          <p:cNvPicPr>
            <a:picLocks noChangeAspect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4613269" y="1315031"/>
            <a:ext cx="951187" cy="96021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5" name="Content Placeholder 3" descr="msg.png">
            <a:extLst>
              <a:ext uri="{FF2B5EF4-FFF2-40B4-BE49-F238E27FC236}">
                <a16:creationId xmlns:a16="http://schemas.microsoft.com/office/drawing/2014/main" id="{8D823893-F118-9778-27A1-C1F6A0AD575B}"/>
              </a:ext>
            </a:extLst>
          </p:cNvPr>
          <p:cNvPicPr>
            <a:picLocks noChangeAspect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5934380" y="1126684"/>
            <a:ext cx="951187" cy="96021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6" name="Picture 1">
            <a:extLst>
              <a:ext uri="{FF2B5EF4-FFF2-40B4-BE49-F238E27FC236}">
                <a16:creationId xmlns:a16="http://schemas.microsoft.com/office/drawing/2014/main" id="{902CABEC-4F2E-8209-EED8-8F61E4ACE98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 rot="4201979">
            <a:off x="7653185" y="609880"/>
            <a:ext cx="1139586" cy="185626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7" name="Picture 2">
            <a:extLst>
              <a:ext uri="{FF2B5EF4-FFF2-40B4-BE49-F238E27FC236}">
                <a16:creationId xmlns:a16="http://schemas.microsoft.com/office/drawing/2014/main" id="{28EEF13F-208E-C5D3-3A38-59B49B05E00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 rot="3909463">
            <a:off x="9512112" y="571245"/>
            <a:ext cx="993198" cy="159642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8" name="TextBox 27">
            <a:extLst>
              <a:ext uri="{FF2B5EF4-FFF2-40B4-BE49-F238E27FC236}">
                <a16:creationId xmlns:a16="http://schemas.microsoft.com/office/drawing/2014/main" id="{C64CA61F-CD03-EE43-3E15-482139BC57DA}"/>
              </a:ext>
            </a:extLst>
          </p:cNvPr>
          <p:cNvSpPr txBox="1"/>
          <p:nvPr/>
        </p:nvSpPr>
        <p:spPr>
          <a:xfrm>
            <a:off x="10030399" y="5886844"/>
            <a:ext cx="11923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800" b="1" i="0" u="none" strike="noStrike" kern="1200" cap="none" spc="0" normalizeH="0" baseline="0" noProof="0" dirty="0">
                <a:ln>
                  <a:noFill/>
                </a:ln>
                <a:solidFill>
                  <a:srgbClr val="279989">
                    <a:lumMod val="60000"/>
                    <a:lumOff val="40000"/>
                  </a:srgbClr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Sentinel-4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800" b="0" i="0" u="none" strike="noStrike" kern="1200" cap="none" spc="0" normalizeH="0" baseline="0" noProof="0" dirty="0">
                <a:ln>
                  <a:noFill/>
                </a:ln>
                <a:solidFill>
                  <a:srgbClr val="279989">
                    <a:lumMod val="60000"/>
                    <a:lumOff val="40000"/>
                  </a:srgbClr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on MTG-S</a:t>
            </a:r>
            <a:br>
              <a:rPr kumimoji="0" lang="en-GB" sz="800" b="0" i="0" u="none" strike="noStrike" kern="1200" cap="none" spc="0" normalizeH="0" baseline="0" noProof="0" dirty="0">
                <a:ln>
                  <a:noFill/>
                </a:ln>
                <a:solidFill>
                  <a:srgbClr val="279989">
                    <a:lumMod val="60000"/>
                    <a:lumOff val="40000"/>
                  </a:srgbClr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kumimoji="0" lang="en-GB" sz="800" b="0" i="0" u="none" strike="noStrike" kern="1200" cap="none" spc="0" normalizeH="0" baseline="0" noProof="0" dirty="0">
                <a:ln>
                  <a:noFill/>
                </a:ln>
                <a:solidFill>
                  <a:srgbClr val="279989">
                    <a:lumMod val="60000"/>
                    <a:lumOff val="40000"/>
                  </a:srgbClr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2025</a:t>
            </a: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7A258136-25D2-0630-59C0-4E6D3FC8C33B}"/>
              </a:ext>
            </a:extLst>
          </p:cNvPr>
          <p:cNvSpPr txBox="1"/>
          <p:nvPr/>
        </p:nvSpPr>
        <p:spPr>
          <a:xfrm>
            <a:off x="9579659" y="1924025"/>
            <a:ext cx="11923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800" b="1" i="0" u="none" strike="noStrike" kern="1200" cap="none" spc="0" normalizeH="0" baseline="0" noProof="0" dirty="0">
                <a:ln>
                  <a:noFill/>
                </a:ln>
                <a:solidFill>
                  <a:srgbClr val="00B5E2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MTG-S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800" b="0" i="0" u="none" strike="noStrike" kern="1200" cap="none" spc="0" normalizeH="0" baseline="0" noProof="0" dirty="0">
                <a:ln>
                  <a:noFill/>
                </a:ln>
                <a:solidFill>
                  <a:srgbClr val="00B5E2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Sounding</a:t>
            </a:r>
            <a:br>
              <a:rPr kumimoji="0" lang="en-GB" sz="800" b="0" i="0" u="none" strike="noStrike" kern="1200" cap="none" spc="0" normalizeH="0" baseline="0" noProof="0" dirty="0">
                <a:ln>
                  <a:noFill/>
                </a:ln>
                <a:solidFill>
                  <a:srgbClr val="00B5E2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kumimoji="0" lang="en-GB" sz="800" b="0" i="0" u="none" strike="noStrike" kern="1200" cap="none" spc="0" normalizeH="0" baseline="0" noProof="0" dirty="0">
                <a:ln>
                  <a:noFill/>
                </a:ln>
                <a:solidFill>
                  <a:srgbClr val="00B5E2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2025</a:t>
            </a: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8FA848EE-38D9-CF42-9EC2-B4C15AA708C6}"/>
              </a:ext>
            </a:extLst>
          </p:cNvPr>
          <p:cNvSpPr txBox="1"/>
          <p:nvPr/>
        </p:nvSpPr>
        <p:spPr>
          <a:xfrm>
            <a:off x="7751808" y="2044838"/>
            <a:ext cx="11923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800" b="1" i="0" u="none" strike="noStrike" kern="1200" cap="none" spc="0" normalizeH="0" baseline="0" noProof="0" dirty="0">
                <a:ln>
                  <a:noFill/>
                </a:ln>
                <a:solidFill>
                  <a:srgbClr val="00B5E2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MTG-I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800" b="0" i="0" u="none" strike="noStrike" kern="1200" cap="none" spc="0" normalizeH="0" baseline="0" noProof="0" dirty="0">
                <a:ln>
                  <a:noFill/>
                </a:ln>
                <a:solidFill>
                  <a:srgbClr val="00B5E2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Imagery</a:t>
            </a:r>
            <a:br>
              <a:rPr kumimoji="0" lang="en-GB" sz="800" b="0" i="0" u="none" strike="noStrike" kern="1200" cap="none" spc="0" normalizeH="0" baseline="0" noProof="0" dirty="0">
                <a:ln>
                  <a:noFill/>
                </a:ln>
                <a:solidFill>
                  <a:srgbClr val="00B5E2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kumimoji="0" lang="en-GB" sz="800" b="0" i="0" u="none" strike="noStrike" kern="1200" cap="none" spc="0" normalizeH="0" baseline="0" noProof="0" dirty="0">
                <a:ln>
                  <a:noFill/>
                </a:ln>
                <a:solidFill>
                  <a:srgbClr val="00B5E2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Dec. 2022</a:t>
            </a:r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313001E7-7B0D-293E-FE3C-9312726A6D49}"/>
              </a:ext>
            </a:extLst>
          </p:cNvPr>
          <p:cNvSpPr txBox="1"/>
          <p:nvPr/>
        </p:nvSpPr>
        <p:spPr>
          <a:xfrm>
            <a:off x="5718779" y="2142501"/>
            <a:ext cx="131957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800" b="1" i="0" u="none" strike="noStrike" kern="1200" cap="none" spc="0" normalizeH="0" baseline="0" noProof="0" dirty="0">
                <a:ln>
                  <a:noFill/>
                </a:ln>
                <a:solidFill>
                  <a:srgbClr val="00B5E2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MSG-4 / Meteosat-11</a:t>
            </a:r>
            <a:br>
              <a:rPr kumimoji="0" lang="en-GB" sz="800" b="0" i="0" u="none" strike="noStrike" kern="1200" cap="none" spc="0" normalizeH="0" baseline="0" noProof="0" dirty="0">
                <a:ln>
                  <a:noFill/>
                </a:ln>
                <a:solidFill>
                  <a:srgbClr val="00B5E2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kumimoji="0" lang="en-GB" sz="800" b="0" i="0" u="none" strike="noStrike" kern="1200" cap="none" spc="0" normalizeH="0" baseline="0" noProof="0" dirty="0">
                <a:ln>
                  <a:noFill/>
                </a:ln>
                <a:solidFill>
                  <a:srgbClr val="00B5E2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In-Orbit Storage 2016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800" b="0" i="0" u="none" strike="noStrike" kern="1200" cap="none" spc="0" normalizeH="0" baseline="0" noProof="0" dirty="0">
                <a:ln>
                  <a:noFill/>
                </a:ln>
                <a:solidFill>
                  <a:srgbClr val="00B5E2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Prime Satellite 2018</a:t>
            </a:r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0068C7C5-5FBB-5665-605C-CBC83F6EC763}"/>
              </a:ext>
            </a:extLst>
          </p:cNvPr>
          <p:cNvSpPr txBox="1"/>
          <p:nvPr/>
        </p:nvSpPr>
        <p:spPr>
          <a:xfrm>
            <a:off x="4729032" y="2275250"/>
            <a:ext cx="1319577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800" b="1" i="0" u="none" strike="noStrike" kern="1200" cap="none" spc="0" normalizeH="0" baseline="0" noProof="0" dirty="0">
                <a:ln>
                  <a:noFill/>
                </a:ln>
                <a:solidFill>
                  <a:srgbClr val="00B5E2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Meteosat-10</a:t>
            </a:r>
            <a:endParaRPr kumimoji="0" lang="en-GB" sz="800" b="0" i="0" u="none" strike="noStrike" kern="1200" cap="none" spc="0" normalizeH="0" baseline="0" noProof="0" dirty="0">
              <a:ln>
                <a:noFill/>
              </a:ln>
              <a:solidFill>
                <a:srgbClr val="00B5E2"/>
              </a:solidFill>
              <a:effectLst/>
              <a:uLnTx/>
              <a:uFillTx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800" b="0" i="0" u="none" strike="noStrike" kern="1200" cap="none" spc="0" normalizeH="0" baseline="0" noProof="0" dirty="0">
                <a:ln>
                  <a:noFill/>
                </a:ln>
                <a:solidFill>
                  <a:srgbClr val="00B5E2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2013</a:t>
            </a:r>
            <a:endParaRPr kumimoji="0" lang="en-GB" sz="800" b="0" i="0" u="none" strike="noStrike" kern="1200" cap="none" spc="0" normalizeH="0" baseline="0" noProof="0" dirty="0">
              <a:ln>
                <a:noFill/>
              </a:ln>
              <a:solidFill>
                <a:srgbClr val="00B5E2"/>
              </a:solidFill>
              <a:effectLst/>
              <a:uLnTx/>
              <a:uFillTx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FC0ACED0-53DC-BD2D-0C17-D813D0F35EBD}"/>
              </a:ext>
            </a:extLst>
          </p:cNvPr>
          <p:cNvSpPr txBox="1"/>
          <p:nvPr/>
        </p:nvSpPr>
        <p:spPr>
          <a:xfrm>
            <a:off x="3795117" y="2460461"/>
            <a:ext cx="1319577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800" b="1" i="0" u="none" strike="noStrike" kern="1200" cap="none" spc="0" normalizeH="0" baseline="0" noProof="0" dirty="0">
                <a:ln>
                  <a:noFill/>
                </a:ln>
                <a:solidFill>
                  <a:srgbClr val="00B5E2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Meteosat-9</a:t>
            </a:r>
            <a:endParaRPr kumimoji="0" lang="en-GB" sz="800" b="0" i="0" u="none" strike="noStrike" kern="1200" cap="none" spc="0" normalizeH="0" baseline="0" noProof="0" dirty="0">
              <a:ln>
                <a:noFill/>
              </a:ln>
              <a:solidFill>
                <a:srgbClr val="00B5E2"/>
              </a:solidFill>
              <a:effectLst/>
              <a:uLnTx/>
              <a:uFillTx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800" b="0" i="0" u="none" strike="noStrike" kern="1200" cap="none" spc="0" normalizeH="0" baseline="0" noProof="0" dirty="0">
                <a:ln>
                  <a:noFill/>
                </a:ln>
                <a:solidFill>
                  <a:srgbClr val="00B5E2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2006</a:t>
            </a:r>
            <a:endParaRPr kumimoji="0" lang="en-GB" sz="800" b="0" i="0" u="none" strike="noStrike" kern="1200" cap="none" spc="0" normalizeH="0" baseline="0" noProof="0" dirty="0">
              <a:ln>
                <a:noFill/>
              </a:ln>
              <a:solidFill>
                <a:srgbClr val="00B5E2"/>
              </a:solidFill>
              <a:effectLst/>
              <a:uLnTx/>
              <a:uFillTx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id="{1529C944-027C-FA2E-2BCC-5295D4BD2DB5}"/>
              </a:ext>
            </a:extLst>
          </p:cNvPr>
          <p:cNvSpPr txBox="1"/>
          <p:nvPr/>
        </p:nvSpPr>
        <p:spPr>
          <a:xfrm>
            <a:off x="6074577" y="6238246"/>
            <a:ext cx="782085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800" b="1" i="0" u="none" strike="noStrike" kern="1200" cap="none" spc="0" normalizeH="0" baseline="0" noProof="0" dirty="0">
                <a:ln>
                  <a:noFill/>
                </a:ln>
                <a:solidFill>
                  <a:srgbClr val="279989">
                    <a:lumMod val="60000"/>
                    <a:lumOff val="40000"/>
                  </a:srgbClr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Sentinel-3B</a:t>
            </a:r>
            <a:br>
              <a:rPr kumimoji="0" lang="en-GB" sz="800" b="0" i="0" u="none" strike="noStrike" kern="1200" cap="none" spc="0" normalizeH="0" baseline="0" noProof="0" dirty="0">
                <a:ln>
                  <a:noFill/>
                </a:ln>
                <a:solidFill>
                  <a:srgbClr val="279989">
                    <a:lumMod val="60000"/>
                    <a:lumOff val="40000"/>
                  </a:srgbClr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kumimoji="0" lang="en-GB" sz="800" b="0" i="0" u="none" strike="noStrike" kern="1200" cap="none" spc="0" normalizeH="0" baseline="0" noProof="0" dirty="0">
                <a:ln>
                  <a:noFill/>
                </a:ln>
                <a:solidFill>
                  <a:srgbClr val="279989">
                    <a:lumMod val="60000"/>
                    <a:lumOff val="40000"/>
                  </a:srgbClr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2018</a:t>
            </a:r>
          </a:p>
        </p:txBody>
      </p:sp>
      <p:pic>
        <p:nvPicPr>
          <p:cNvPr id="35" name="Picture 5" descr="Sentinel-3.png">
            <a:extLst>
              <a:ext uri="{FF2B5EF4-FFF2-40B4-BE49-F238E27FC236}">
                <a16:creationId xmlns:a16="http://schemas.microsoft.com/office/drawing/2014/main" id="{09239595-FE20-6036-EA98-69B3B7BF4E6D}"/>
              </a:ext>
            </a:extLst>
          </p:cNvPr>
          <p:cNvPicPr>
            <a:picLocks noChangeAspect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 rot="20378179">
            <a:off x="5720915" y="5363446"/>
            <a:ext cx="1364443" cy="95757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6" name="TextBox 35">
            <a:extLst>
              <a:ext uri="{FF2B5EF4-FFF2-40B4-BE49-F238E27FC236}">
                <a16:creationId xmlns:a16="http://schemas.microsoft.com/office/drawing/2014/main" id="{09271C00-4CF5-FEF8-EB19-51D30C917D84}"/>
              </a:ext>
            </a:extLst>
          </p:cNvPr>
          <p:cNvSpPr txBox="1"/>
          <p:nvPr/>
        </p:nvSpPr>
        <p:spPr>
          <a:xfrm>
            <a:off x="404555" y="1356862"/>
            <a:ext cx="180049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1" i="0" u="none" strike="noStrike" kern="1200" cap="none" spc="0" normalizeH="0" baseline="0" noProof="0" dirty="0">
                <a:ln>
                  <a:noFill/>
                </a:ln>
                <a:solidFill>
                  <a:srgbClr val="3B8DBF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Geostationary 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1" i="0" u="none" strike="noStrike" kern="1200" cap="none" spc="0" normalizeH="0" baseline="0" noProof="0" dirty="0">
                <a:ln>
                  <a:noFill/>
                </a:ln>
                <a:solidFill>
                  <a:srgbClr val="3B8DBF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Programmes</a:t>
            </a:r>
          </a:p>
        </p:txBody>
      </p:sp>
      <p:sp>
        <p:nvSpPr>
          <p:cNvPr id="37" name="TextBox 36">
            <a:extLst>
              <a:ext uri="{FF2B5EF4-FFF2-40B4-BE49-F238E27FC236}">
                <a16:creationId xmlns:a16="http://schemas.microsoft.com/office/drawing/2014/main" id="{DE79BE15-49E0-F9B9-705A-B351443CEA3D}"/>
              </a:ext>
            </a:extLst>
          </p:cNvPr>
          <p:cNvSpPr txBox="1"/>
          <p:nvPr/>
        </p:nvSpPr>
        <p:spPr>
          <a:xfrm>
            <a:off x="417699" y="3629239"/>
            <a:ext cx="165942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1" i="0" u="none" strike="noStrike" kern="1200" cap="none" spc="0" normalizeH="0" baseline="0" noProof="0" dirty="0">
                <a:ln>
                  <a:noFill/>
                </a:ln>
                <a:solidFill>
                  <a:srgbClr val="FFC000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Polar 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1" i="0" u="none" strike="noStrike" kern="1200" cap="none" spc="0" normalizeH="0" baseline="0" noProof="0" dirty="0">
                <a:ln>
                  <a:noFill/>
                </a:ln>
                <a:solidFill>
                  <a:srgbClr val="FFC000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Programmes </a:t>
            </a:r>
          </a:p>
        </p:txBody>
      </p:sp>
      <p:sp>
        <p:nvSpPr>
          <p:cNvPr id="38" name="TextBox 37">
            <a:extLst>
              <a:ext uri="{FF2B5EF4-FFF2-40B4-BE49-F238E27FC236}">
                <a16:creationId xmlns:a16="http://schemas.microsoft.com/office/drawing/2014/main" id="{6766CE3F-4300-58FA-97B4-D75F9040EA07}"/>
              </a:ext>
            </a:extLst>
          </p:cNvPr>
          <p:cNvSpPr txBox="1"/>
          <p:nvPr/>
        </p:nvSpPr>
        <p:spPr>
          <a:xfrm>
            <a:off x="184152" y="2448335"/>
            <a:ext cx="2153154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4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Mandatory 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4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Programmes </a:t>
            </a:r>
          </a:p>
        </p:txBody>
      </p:sp>
      <p:sp>
        <p:nvSpPr>
          <p:cNvPr id="39" name="TextBox 38">
            <a:extLst>
              <a:ext uri="{FF2B5EF4-FFF2-40B4-BE49-F238E27FC236}">
                <a16:creationId xmlns:a16="http://schemas.microsoft.com/office/drawing/2014/main" id="{9F9BA140-A86C-3761-2387-F7B957506C49}"/>
              </a:ext>
            </a:extLst>
          </p:cNvPr>
          <p:cNvSpPr txBox="1"/>
          <p:nvPr/>
        </p:nvSpPr>
        <p:spPr>
          <a:xfrm>
            <a:off x="405493" y="4926280"/>
            <a:ext cx="2133918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1" i="0" u="none" strike="noStrike" kern="1200" cap="none" spc="0" normalizeH="0" baseline="0" noProof="0" dirty="0">
                <a:ln>
                  <a:noFill/>
                </a:ln>
                <a:solidFill>
                  <a:srgbClr val="48A2A5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Optional and 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1" i="0" u="none" strike="noStrike" kern="1200" cap="none" spc="0" normalizeH="0" baseline="0" noProof="0" dirty="0">
                <a:ln>
                  <a:noFill/>
                </a:ln>
                <a:solidFill>
                  <a:srgbClr val="48A2A5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Third Party 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1" i="0" u="none" strike="noStrike" kern="1200" cap="none" spc="0" normalizeH="0" baseline="0" noProof="0" dirty="0">
                <a:ln>
                  <a:noFill/>
                </a:ln>
                <a:solidFill>
                  <a:srgbClr val="48A2A5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Programmes 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1" i="0" u="none" strike="noStrike" kern="1200" cap="none" spc="0" normalizeH="0" baseline="0" noProof="0" dirty="0">
                <a:ln>
                  <a:noFill/>
                </a:ln>
                <a:solidFill>
                  <a:srgbClr val="48A2A5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(incl. Copernicus)</a:t>
            </a:r>
          </a:p>
        </p:txBody>
      </p:sp>
      <p:pic>
        <p:nvPicPr>
          <p:cNvPr id="45" name="Picture 44" descr="A picture containing satellite, transport, screenshot, space&#10;&#10;Description automatically generated">
            <a:extLst>
              <a:ext uri="{FF2B5EF4-FFF2-40B4-BE49-F238E27FC236}">
                <a16:creationId xmlns:a16="http://schemas.microsoft.com/office/drawing/2014/main" id="{91C28F58-E7DF-412C-06AC-82B640F76824}"/>
              </a:ext>
            </a:extLst>
          </p:cNvPr>
          <p:cNvPicPr>
            <a:picLocks noChangeAspect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27773" y="5568129"/>
            <a:ext cx="1081731" cy="638221"/>
          </a:xfrm>
          <a:prstGeom prst="rect">
            <a:avLst/>
          </a:prstGeom>
          <a:scene3d>
            <a:camera prst="orthographicFront">
              <a:rot lat="0" lon="0" rev="2700000"/>
            </a:camera>
            <a:lightRig rig="threePt" dir="t"/>
          </a:scene3d>
        </p:spPr>
      </p:pic>
      <p:sp>
        <p:nvSpPr>
          <p:cNvPr id="46" name="TextBox 45">
            <a:extLst>
              <a:ext uri="{FF2B5EF4-FFF2-40B4-BE49-F238E27FC236}">
                <a16:creationId xmlns:a16="http://schemas.microsoft.com/office/drawing/2014/main" id="{FC2436B6-E0CD-92BC-CA8C-505F733403D6}"/>
              </a:ext>
            </a:extLst>
          </p:cNvPr>
          <p:cNvSpPr txBox="1"/>
          <p:nvPr/>
        </p:nvSpPr>
        <p:spPr>
          <a:xfrm>
            <a:off x="11056099" y="6403092"/>
            <a:ext cx="1192356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800" b="1" i="0" u="none" strike="noStrike" kern="1200" cap="none" spc="0" normalizeH="0" baseline="0" noProof="0" dirty="0">
                <a:ln>
                  <a:noFill/>
                </a:ln>
                <a:solidFill>
                  <a:srgbClr val="279989">
                    <a:lumMod val="60000"/>
                    <a:lumOff val="40000"/>
                  </a:srgbClr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CO2M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800" b="0" i="0" u="none" strike="noStrike" kern="1200" cap="none" spc="0" normalizeH="0" baseline="0" noProof="0" dirty="0">
                <a:ln>
                  <a:noFill/>
                </a:ln>
                <a:solidFill>
                  <a:srgbClr val="279989">
                    <a:lumMod val="60000"/>
                    <a:lumOff val="40000"/>
                  </a:srgbClr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2026/27</a:t>
            </a:r>
          </a:p>
        </p:txBody>
      </p:sp>
      <p:sp>
        <p:nvSpPr>
          <p:cNvPr id="47" name="Rectangle 46">
            <a:extLst>
              <a:ext uri="{FF2B5EF4-FFF2-40B4-BE49-F238E27FC236}">
                <a16:creationId xmlns:a16="http://schemas.microsoft.com/office/drawing/2014/main" id="{D46B89A5-2B66-E87A-C3E7-017575FB61AB}"/>
              </a:ext>
            </a:extLst>
          </p:cNvPr>
          <p:cNvSpPr/>
          <p:nvPr/>
        </p:nvSpPr>
        <p:spPr>
          <a:xfrm>
            <a:off x="11519350" y="6593586"/>
            <a:ext cx="609135" cy="2628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FF9CC606-8418-49EA-9DB7-3FFD72983DD3}" type="slidenum">
              <a:rPr kumimoji="0" lang="de-DE" sz="1050" b="0" i="0" u="none" strike="noStrike" kern="1200" cap="none" spc="0" normalizeH="0" baseline="0" noProof="0" smtClean="0">
                <a:ln>
                  <a:noFill/>
                </a:ln>
                <a:solidFill>
                  <a:srgbClr val="EAAA02"/>
                </a:solidFill>
                <a:effectLst/>
                <a:uLnTx/>
                <a:uFillTx/>
                <a:latin typeface="Arial" panose="020B0604020202020204" pitchFamily="34" charset="0"/>
                <a:ea typeface="Roboto" panose="02000000000000000000" pitchFamily="2" charset="0"/>
                <a:cs typeface="Arial" panose="020B0604020202020204" pitchFamily="34" charset="0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4</a:t>
            </a:fld>
            <a:endParaRPr kumimoji="0" lang="en-GB" sz="1050" b="1" i="0" u="none" strike="noStrike" kern="1200" cap="none" spc="0" normalizeH="0" baseline="0" noProof="0" dirty="0">
              <a:ln>
                <a:noFill/>
              </a:ln>
              <a:solidFill>
                <a:srgbClr val="EAAA02"/>
              </a:solidFill>
              <a:effectLst/>
              <a:uLnTx/>
              <a:uFillTx/>
              <a:latin typeface="Arial" panose="020B0604020202020204" pitchFamily="34" charset="0"/>
              <a:ea typeface="Roboto" panose="02000000000000000000" pitchFamily="2" charset="0"/>
              <a:cs typeface="Arial" panose="020B0604020202020204" pitchFamily="34" charset="0"/>
            </a:endParaRPr>
          </a:p>
        </p:txBody>
      </p:sp>
      <p:sp>
        <p:nvSpPr>
          <p:cNvPr id="3" name="Oval 2">
            <a:extLst>
              <a:ext uri="{FF2B5EF4-FFF2-40B4-BE49-F238E27FC236}">
                <a16:creationId xmlns:a16="http://schemas.microsoft.com/office/drawing/2014/main" id="{03C9CA9F-A6F1-21B5-0275-7C2AEF589CD0}"/>
              </a:ext>
            </a:extLst>
          </p:cNvPr>
          <p:cNvSpPr/>
          <p:nvPr/>
        </p:nvSpPr>
        <p:spPr bwMode="auto">
          <a:xfrm rot="20379057">
            <a:off x="2654593" y="4914343"/>
            <a:ext cx="2525916" cy="1005732"/>
          </a:xfrm>
          <a:prstGeom prst="ellipse">
            <a:avLst/>
          </a:prstGeom>
          <a:noFill/>
          <a:ln w="28575" cap="flat" cmpd="sng" algn="ctr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36000" tIns="36000" rIns="36000" bIns="3600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IE" sz="900" b="1" i="0" u="none" strike="noStrike" cap="none" normalizeH="0" baseline="0">
              <a:ln>
                <a:noFill/>
              </a:ln>
              <a:solidFill>
                <a:schemeClr val="bg1"/>
              </a:solidFill>
              <a:effectLst/>
              <a:latin typeface="Tahoma" pitchFamily="34" charset="0"/>
            </a:endParaRPr>
          </a:p>
        </p:txBody>
      </p:sp>
      <p:sp>
        <p:nvSpPr>
          <p:cNvPr id="4" name="Oval 3">
            <a:extLst>
              <a:ext uri="{FF2B5EF4-FFF2-40B4-BE49-F238E27FC236}">
                <a16:creationId xmlns:a16="http://schemas.microsoft.com/office/drawing/2014/main" id="{FFDBEC03-0850-28A0-D200-8B48F75CD7FA}"/>
              </a:ext>
            </a:extLst>
          </p:cNvPr>
          <p:cNvSpPr/>
          <p:nvPr/>
        </p:nvSpPr>
        <p:spPr bwMode="auto">
          <a:xfrm rot="20379057">
            <a:off x="5232658" y="5404095"/>
            <a:ext cx="2525916" cy="1069932"/>
          </a:xfrm>
          <a:prstGeom prst="ellipse">
            <a:avLst/>
          </a:prstGeom>
          <a:noFill/>
          <a:ln w="28575" cap="flat" cmpd="sng" algn="ctr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36000" tIns="36000" rIns="36000" bIns="3600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IE" sz="900" b="1" i="0" u="none" strike="noStrike" cap="none" normalizeH="0" baseline="0">
              <a:ln>
                <a:noFill/>
              </a:ln>
              <a:solidFill>
                <a:schemeClr val="bg1"/>
              </a:solidFill>
              <a:effectLst/>
              <a:latin typeface="Tahoma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69424497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4474740-4B1D-F3D1-3133-ABD37997BDB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EBEC0642-B85C-3715-347F-17B46B09E0B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EUMETSAT Central Facility</a:t>
            </a:r>
            <a:endParaRPr lang="en-IE" dirty="0"/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7C4590BA-1BE1-2229-CD01-AFB005E91ECD}"/>
              </a:ext>
            </a:extLst>
          </p:cNvPr>
          <p:cNvSpPr txBox="1">
            <a:spLocks/>
          </p:cNvSpPr>
          <p:nvPr/>
        </p:nvSpPr>
        <p:spPr bwMode="auto">
          <a:xfrm>
            <a:off x="155572" y="640080"/>
            <a:ext cx="11875818" cy="5262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rmAutofit/>
          </a:bodyPr>
          <a:lstStyle>
            <a:lvl1pPr marL="328254" indent="-328254" algn="l" rtl="0" eaLnBrk="1" fontAlgn="base" hangingPunct="1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spc="-100" baseline="0">
                <a:solidFill>
                  <a:schemeClr val="tx2"/>
                </a:solidFill>
                <a:latin typeface="Arial" panose="020B0604020202020204" pitchFamily="34" charset="0"/>
                <a:ea typeface="Roboto" panose="02000000000000000000" pitchFamily="2" charset="0"/>
                <a:cs typeface="Arial" panose="020B0604020202020204" pitchFamily="34" charset="0"/>
              </a:defRPr>
            </a:lvl1pPr>
            <a:lvl2pPr marL="914423" indent="-351701" algn="l" rtl="0" eaLnBrk="1" fontAlgn="base" hangingPunct="1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800" spc="-100" baseline="0">
                <a:solidFill>
                  <a:schemeClr val="tx2"/>
                </a:solidFill>
                <a:latin typeface="Arial" panose="020B0604020202020204" pitchFamily="34" charset="0"/>
                <a:ea typeface="Roboto" panose="02000000000000000000" pitchFamily="2" charset="0"/>
                <a:cs typeface="Arial" panose="020B0604020202020204" pitchFamily="34" charset="0"/>
              </a:defRPr>
            </a:lvl2pPr>
            <a:lvl3pPr marL="1406804" indent="-281361" algn="l" rtl="0" eaLnBrk="1" fontAlgn="base" hangingPunct="1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spc="-100" baseline="0">
                <a:solidFill>
                  <a:schemeClr val="tx2"/>
                </a:solidFill>
                <a:latin typeface="Arial" panose="020B0604020202020204" pitchFamily="34" charset="0"/>
                <a:ea typeface="Roboto" panose="02000000000000000000" pitchFamily="2" charset="0"/>
                <a:cs typeface="Arial" panose="020B0604020202020204" pitchFamily="34" charset="0"/>
              </a:defRPr>
            </a:lvl3pPr>
            <a:lvl4pPr marL="1969526" indent="-281361" algn="l" rtl="0" eaLnBrk="1" fontAlgn="base" hangingPunct="1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 spc="-100" baseline="0">
                <a:solidFill>
                  <a:schemeClr val="tx2"/>
                </a:solidFill>
                <a:latin typeface="Arial" panose="020B0604020202020204" pitchFamily="34" charset="0"/>
                <a:ea typeface="Roboto" panose="02000000000000000000" pitchFamily="2" charset="0"/>
                <a:cs typeface="Arial" panose="020B0604020202020204" pitchFamily="34" charset="0"/>
              </a:defRPr>
            </a:lvl4pPr>
            <a:lvl5pPr marL="2532248" indent="-281361" algn="l" rtl="0" eaLnBrk="1" fontAlgn="base" hangingPunct="1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800" spc="-100" baseline="0">
                <a:solidFill>
                  <a:schemeClr val="tx2"/>
                </a:solidFill>
                <a:latin typeface="Arial" panose="020B0604020202020204" pitchFamily="34" charset="0"/>
                <a:ea typeface="Roboto" panose="02000000000000000000" pitchFamily="2" charset="0"/>
                <a:cs typeface="Arial" panose="020B0604020202020204" pitchFamily="34" charset="0"/>
              </a:defRPr>
            </a:lvl5pPr>
            <a:lvl6pPr marL="3094970" indent="-281361" algn="l" rtl="0" eaLnBrk="1" fontAlgn="base" hangingPunct="1">
              <a:spcBef>
                <a:spcPct val="20000"/>
              </a:spcBef>
              <a:spcAft>
                <a:spcPct val="0"/>
              </a:spcAft>
              <a:defRPr sz="2954">
                <a:solidFill>
                  <a:schemeClr val="tx2"/>
                </a:solidFill>
                <a:latin typeface="+mn-lt"/>
              </a:defRPr>
            </a:lvl6pPr>
            <a:lvl7pPr marL="3657691" indent="-281361" algn="l" rtl="0" eaLnBrk="1" fontAlgn="base" hangingPunct="1">
              <a:spcBef>
                <a:spcPct val="20000"/>
              </a:spcBef>
              <a:spcAft>
                <a:spcPct val="0"/>
              </a:spcAft>
              <a:defRPr sz="2954">
                <a:solidFill>
                  <a:schemeClr val="tx2"/>
                </a:solidFill>
                <a:latin typeface="+mn-lt"/>
              </a:defRPr>
            </a:lvl7pPr>
            <a:lvl8pPr marL="4220413" indent="-281361" algn="l" rtl="0" eaLnBrk="1" fontAlgn="base" hangingPunct="1">
              <a:spcBef>
                <a:spcPct val="20000"/>
              </a:spcBef>
              <a:spcAft>
                <a:spcPct val="0"/>
              </a:spcAft>
              <a:defRPr sz="2954">
                <a:solidFill>
                  <a:schemeClr val="tx2"/>
                </a:solidFill>
                <a:latin typeface="+mn-lt"/>
              </a:defRPr>
            </a:lvl8pPr>
            <a:lvl9pPr marL="4783135" indent="-281361" algn="l" rtl="0" eaLnBrk="1" fontAlgn="base" hangingPunct="1">
              <a:spcBef>
                <a:spcPct val="20000"/>
              </a:spcBef>
              <a:spcAft>
                <a:spcPct val="0"/>
              </a:spcAft>
              <a:defRPr sz="2954">
                <a:solidFill>
                  <a:schemeClr val="tx2"/>
                </a:solidFill>
                <a:latin typeface="+mn-lt"/>
              </a:defRPr>
            </a:lvl9pPr>
          </a:lstStyle>
          <a:p>
            <a:pPr algn="just"/>
            <a:r>
              <a:rPr lang="en-GB" sz="1800" kern="0" dirty="0">
                <a:latin typeface="Calibri" panose="020F0502020204030204" pitchFamily="34" charset="0"/>
                <a:cs typeface="Calibri" panose="020F0502020204030204" pitchFamily="34" charset="0"/>
              </a:rPr>
              <a:t>Entrusted by EUMETSAT Member States &amp; Copernicus – GEO + LEO satellites!</a:t>
            </a:r>
          </a:p>
          <a:p>
            <a:pPr algn="just"/>
            <a:r>
              <a:rPr lang="en-GB" sz="1800" kern="0" dirty="0">
                <a:latin typeface="Calibri" panose="020F0502020204030204" pitchFamily="34" charset="0"/>
                <a:cs typeface="Calibri" panose="020F0502020204030204" pitchFamily="34" charset="0"/>
              </a:rPr>
              <a:t>Expertise support regularly provided to operational air quality &amp; climate services with ECMWF </a:t>
            </a:r>
          </a:p>
          <a:p>
            <a:pPr lvl="1" algn="ctr"/>
            <a:r>
              <a:rPr lang="en-GB" sz="1400" u="sng" kern="0" dirty="0">
                <a:solidFill>
                  <a:schemeClr val="tx2">
                    <a:lumMod val="50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Primary needs are both air quality / population health / aviation &amp; security + land surface monitoring</a:t>
            </a:r>
          </a:p>
          <a:p>
            <a:pPr algn="just"/>
            <a:endParaRPr lang="en-GB" sz="1800" b="1" kern="0" dirty="0">
              <a:solidFill>
                <a:srgbClr val="7030A0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algn="just"/>
            <a:r>
              <a:rPr lang="en-GB" sz="1800" b="1" kern="0" dirty="0">
                <a:solidFill>
                  <a:srgbClr val="7030A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All Developments, Calibration, Validation, and Evolutions directly led in-house and/or with </a:t>
            </a:r>
            <a:r>
              <a:rPr lang="en-GB" sz="1800" b="1" kern="0" dirty="0" err="1">
                <a:solidFill>
                  <a:srgbClr val="7030A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LandSAF</a:t>
            </a:r>
            <a:r>
              <a:rPr lang="en-GB" sz="1800" kern="0" dirty="0">
                <a:latin typeface="Calibri" panose="020F0502020204030204" pitchFamily="34" charset="0"/>
                <a:cs typeface="Calibri" panose="020F0502020204030204" pitchFamily="34" charset="0"/>
              </a:rPr>
              <a:t> supported by key European expertise hired on dedicated topics – NRT (&lt;&lt; 3h), 7/7 days, 24h led by EUMETSAT operators &amp; System Engineers.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5C1A26A7-65B9-4473-B8CB-2CA47CE393C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4884" t="6364" r="51789" b="6364"/>
          <a:stretch/>
        </p:blipFill>
        <p:spPr>
          <a:xfrm>
            <a:off x="5096867" y="2604222"/>
            <a:ext cx="1296171" cy="1389430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D1D47155-F140-DEDC-C870-F60458EBE61C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61825" t="28095" r="9921" b="20406"/>
          <a:stretch/>
        </p:blipFill>
        <p:spPr>
          <a:xfrm>
            <a:off x="6747966" y="2587838"/>
            <a:ext cx="1390091" cy="1425234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5B3F12EF-CD73-EB0F-CCFE-B143D08C5A50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9288" b="39428"/>
          <a:stretch/>
        </p:blipFill>
        <p:spPr>
          <a:xfrm>
            <a:off x="3182785" y="3128246"/>
            <a:ext cx="1708529" cy="656306"/>
          </a:xfrm>
          <a:prstGeom prst="rect">
            <a:avLst/>
          </a:prstGeom>
        </p:spPr>
      </p:pic>
      <p:sp>
        <p:nvSpPr>
          <p:cNvPr id="8" name="Right Brace 7">
            <a:extLst>
              <a:ext uri="{FF2B5EF4-FFF2-40B4-BE49-F238E27FC236}">
                <a16:creationId xmlns:a16="http://schemas.microsoft.com/office/drawing/2014/main" id="{BECA6435-E676-B662-4AA0-03D35068DAC0}"/>
              </a:ext>
            </a:extLst>
          </p:cNvPr>
          <p:cNvSpPr/>
          <p:nvPr/>
        </p:nvSpPr>
        <p:spPr bwMode="auto">
          <a:xfrm rot="5400000">
            <a:off x="6528681" y="603228"/>
            <a:ext cx="582767" cy="10187283"/>
          </a:xfrm>
          <a:prstGeom prst="rightBrace">
            <a:avLst>
              <a:gd name="adj1" fmla="val 431236"/>
              <a:gd name="adj2" fmla="val 49338"/>
            </a:avLst>
          </a:prstGeom>
          <a:noFill/>
          <a:ln w="28575" cap="flat" cmpd="sng" algn="ctr">
            <a:solidFill>
              <a:srgbClr val="000000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36000" tIns="36000" rIns="36000" bIns="36000" numCol="1" rtlCol="0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GB" sz="900" b="1" i="0" u="none" strike="noStrike" kern="1200" cap="none" spc="0" normalizeH="0" baseline="0" noProof="0">
              <a:ln>
                <a:noFill/>
              </a:ln>
              <a:solidFill>
                <a:srgbClr val="00205B"/>
              </a:solidFill>
              <a:effectLst/>
              <a:uLnTx/>
              <a:uFillTx/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5BF3E561-392A-FA52-969C-4A02996337F3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0881" b="31331"/>
          <a:stretch/>
        </p:blipFill>
        <p:spPr>
          <a:xfrm>
            <a:off x="2563483" y="5899769"/>
            <a:ext cx="2466975" cy="698269"/>
          </a:xfrm>
          <a:prstGeom prst="rect">
            <a:avLst/>
          </a:prstGeom>
        </p:spPr>
      </p:pic>
      <p:sp>
        <p:nvSpPr>
          <p:cNvPr id="10" name="Rounded Rectangle 21">
            <a:extLst>
              <a:ext uri="{FF2B5EF4-FFF2-40B4-BE49-F238E27FC236}">
                <a16:creationId xmlns:a16="http://schemas.microsoft.com/office/drawing/2014/main" id="{A233A3BA-1246-DCC6-44D7-4D0458026439}"/>
              </a:ext>
            </a:extLst>
          </p:cNvPr>
          <p:cNvSpPr/>
          <p:nvPr/>
        </p:nvSpPr>
        <p:spPr bwMode="auto">
          <a:xfrm>
            <a:off x="5678" y="3271417"/>
            <a:ext cx="1304360" cy="1407898"/>
          </a:xfrm>
          <a:prstGeom prst="roundRect">
            <a:avLst/>
          </a:prstGeom>
          <a:solidFill>
            <a:srgbClr val="92D050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36000" tIns="36000" rIns="36000" bIns="36000" numCol="1" rtlCol="0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GB" sz="900" b="1" i="0" u="none" strike="noStrike" kern="1200" cap="none" spc="0" normalizeH="0" baseline="0" noProof="0">
              <a:ln>
                <a:noFill/>
              </a:ln>
              <a:solidFill>
                <a:srgbClr val="00205B"/>
              </a:solidFill>
              <a:effectLst/>
              <a:uLnTx/>
              <a:uFillTx/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D529D144-4C7B-4802-B497-E0B55F7FCA1A}"/>
              </a:ext>
            </a:extLst>
          </p:cNvPr>
          <p:cNvSpPr txBox="1"/>
          <p:nvPr/>
        </p:nvSpPr>
        <p:spPr>
          <a:xfrm>
            <a:off x="71534" y="3386093"/>
            <a:ext cx="1196518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 panose="020F0502020204030204" pitchFamily="34" charset="0"/>
                <a:ea typeface="Roboto" panose="02000000000000000000" pitchFamily="2" charset="0"/>
                <a:cs typeface="Calibri" panose="020F0502020204030204" pitchFamily="34" charset="0"/>
              </a:rPr>
              <a:t>European NRT satellite Fires providers                                              </a:t>
            </a:r>
          </a:p>
        </p:txBody>
      </p:sp>
      <p:sp>
        <p:nvSpPr>
          <p:cNvPr id="12" name="Rounded Rectangle 23">
            <a:extLst>
              <a:ext uri="{FF2B5EF4-FFF2-40B4-BE49-F238E27FC236}">
                <a16:creationId xmlns:a16="http://schemas.microsoft.com/office/drawing/2014/main" id="{DFEFC2EF-9258-2CEA-89EF-3515809192C1}"/>
              </a:ext>
            </a:extLst>
          </p:cNvPr>
          <p:cNvSpPr/>
          <p:nvPr/>
        </p:nvSpPr>
        <p:spPr bwMode="auto">
          <a:xfrm>
            <a:off x="15131" y="5705510"/>
            <a:ext cx="1304360" cy="1124966"/>
          </a:xfrm>
          <a:prstGeom prst="roundRect">
            <a:avLst/>
          </a:prstGeom>
          <a:solidFill>
            <a:srgbClr val="92D050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36000" tIns="36000" rIns="36000" bIns="36000" numCol="1" rtlCol="0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GB" sz="900" b="1" i="0" u="none" strike="noStrike" kern="1200" cap="none" spc="0" normalizeH="0" baseline="0" noProof="0">
              <a:ln>
                <a:noFill/>
              </a:ln>
              <a:solidFill>
                <a:srgbClr val="00205B"/>
              </a:solidFill>
              <a:effectLst/>
              <a:uLnTx/>
              <a:uFillTx/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F22FB8C2-B283-F4F8-16F6-8FE7762E2B3E}"/>
              </a:ext>
            </a:extLst>
          </p:cNvPr>
          <p:cNvSpPr txBox="1"/>
          <p:nvPr/>
        </p:nvSpPr>
        <p:spPr>
          <a:xfrm>
            <a:off x="-92711" y="5872297"/>
            <a:ext cx="141220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 panose="020F0502020204030204" pitchFamily="34" charset="0"/>
                <a:ea typeface="Roboto" panose="02000000000000000000" pitchFamily="2" charset="0"/>
                <a:cs typeface="Calibri" panose="020F0502020204030204" pitchFamily="34" charset="0"/>
              </a:rPr>
              <a:t>Fire 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 panose="020F0502020204030204" pitchFamily="34" charset="0"/>
                <a:ea typeface="Roboto" panose="02000000000000000000" pitchFamily="2" charset="0"/>
                <a:cs typeface="Calibri" panose="020F0502020204030204" pitchFamily="34" charset="0"/>
              </a:rPr>
              <a:t>User Communities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5E3315A-CD5E-C1FB-795D-98F95A487BF7}"/>
              </a:ext>
            </a:extLst>
          </p:cNvPr>
          <p:cNvSpPr/>
          <p:nvPr/>
        </p:nvSpPr>
        <p:spPr>
          <a:xfrm>
            <a:off x="1375686" y="4043111"/>
            <a:ext cx="1404000" cy="276999"/>
          </a:xfrm>
          <a:prstGeom prst="rect">
            <a:avLst/>
          </a:prstGeom>
          <a:solidFill>
            <a:schemeClr val="bg1">
              <a:lumMod val="25000"/>
              <a:lumOff val="75000"/>
            </a:schemeClr>
          </a:solidFill>
        </p:spPr>
        <p:txBody>
          <a:bodyPr wrap="squar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2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</a:rPr>
              <a:t>MSG/SEVIRI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A9676568-CD74-303C-CAA4-4D791B79BE1F}"/>
              </a:ext>
            </a:extLst>
          </p:cNvPr>
          <p:cNvSpPr/>
          <p:nvPr/>
        </p:nvSpPr>
        <p:spPr>
          <a:xfrm>
            <a:off x="3367098" y="3930496"/>
            <a:ext cx="1404001" cy="461665"/>
          </a:xfrm>
          <a:prstGeom prst="rect">
            <a:avLst/>
          </a:prstGeom>
          <a:solidFill>
            <a:schemeClr val="bg1">
              <a:lumMod val="25000"/>
              <a:lumOff val="75000"/>
            </a:schemeClr>
          </a:solidFill>
        </p:spPr>
        <p:txBody>
          <a:bodyPr wrap="squar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2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</a:rPr>
              <a:t>Copernicus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2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</a:rPr>
              <a:t>Sentinel-3 NRT</a:t>
            </a: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F885945B-9E7B-E7F9-A5E1-77646BE5B6C0}"/>
              </a:ext>
            </a:extLst>
          </p:cNvPr>
          <p:cNvSpPr/>
          <p:nvPr/>
        </p:nvSpPr>
        <p:spPr>
          <a:xfrm>
            <a:off x="5106514" y="4070316"/>
            <a:ext cx="1368000" cy="276999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2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</a:rPr>
              <a:t>MTG-I</a:t>
            </a:r>
            <a:r>
              <a:rPr lang="en-GB" sz="1200" b="1" dirty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/</a:t>
            </a:r>
            <a:r>
              <a:rPr kumimoji="0" lang="en-GB" sz="12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</a:rPr>
              <a:t>FCI</a:t>
            </a: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4B786FDB-298C-BB14-0848-7D69AA5BEE2E}"/>
              </a:ext>
            </a:extLst>
          </p:cNvPr>
          <p:cNvSpPr/>
          <p:nvPr/>
        </p:nvSpPr>
        <p:spPr>
          <a:xfrm>
            <a:off x="6692272" y="4051468"/>
            <a:ext cx="1512000" cy="276999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2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</a:rPr>
              <a:t>EPS-SG/</a:t>
            </a:r>
            <a:r>
              <a:rPr kumimoji="0" lang="en-GB" sz="1200" b="1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</a:rPr>
              <a:t>MetImage</a:t>
            </a:r>
            <a:endParaRPr kumimoji="0" lang="en-GB" sz="1200" b="1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1B38E6C2-04C4-D89E-DD9C-3C62ADEBE8BE}"/>
              </a:ext>
            </a:extLst>
          </p:cNvPr>
          <p:cNvSpPr/>
          <p:nvPr/>
        </p:nvSpPr>
        <p:spPr>
          <a:xfrm>
            <a:off x="1064855" y="4426278"/>
            <a:ext cx="2284879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2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</a:rPr>
              <a:t>1</a:t>
            </a:r>
            <a:r>
              <a:rPr kumimoji="0" lang="en-GB" sz="1200" b="1" i="0" u="none" strike="noStrike" kern="1200" cap="none" spc="0" normalizeH="0" baseline="3000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</a:rPr>
              <a:t>st</a:t>
            </a:r>
            <a:r>
              <a:rPr kumimoji="0" lang="en-GB" sz="12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</a:rPr>
              <a:t> European NRT satellite Fires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2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</a:rPr>
              <a:t>(2009-present)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2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</a:rPr>
              <a:t>Led by LSA-SAF</a:t>
            </a: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7F4FB2C8-A50F-C465-A522-F28920FD0E18}"/>
              </a:ext>
            </a:extLst>
          </p:cNvPr>
          <p:cNvSpPr/>
          <p:nvPr/>
        </p:nvSpPr>
        <p:spPr>
          <a:xfrm>
            <a:off x="3127466" y="4419351"/>
            <a:ext cx="2284879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GB" sz="1200" b="1" dirty="0">
                <a:solidFill>
                  <a:srgbClr val="EAAA00">
                    <a:lumMod val="75000"/>
                  </a:srgb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2</a:t>
            </a:r>
            <a:r>
              <a:rPr lang="en-GB" sz="1200" b="1" baseline="30000" dirty="0">
                <a:solidFill>
                  <a:srgbClr val="EAAA00">
                    <a:lumMod val="75000"/>
                  </a:srgb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nd</a:t>
            </a:r>
            <a:r>
              <a:rPr lang="en-GB" sz="1200" b="1" dirty="0">
                <a:solidFill>
                  <a:srgbClr val="EAAA00">
                    <a:lumMod val="75000"/>
                  </a:srgb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kumimoji="0" lang="en-GB" sz="1200" b="1" i="0" u="none" strike="noStrike" kern="1200" cap="none" spc="0" normalizeH="0" baseline="0" noProof="0" dirty="0">
                <a:ln>
                  <a:noFill/>
                </a:ln>
                <a:solidFill>
                  <a:srgbClr val="EAAA00">
                    <a:lumMod val="75000"/>
                  </a:srgbClr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</a:rPr>
              <a:t>European NRT satellite Fires</a:t>
            </a:r>
            <a:br>
              <a:rPr lang="en-GB" sz="1200" b="1" dirty="0">
                <a:solidFill>
                  <a:srgbClr val="EAAA00">
                    <a:lumMod val="75000"/>
                  </a:srgbClr>
                </a:solidFill>
                <a:latin typeface="Calibri" panose="020F0502020204030204" pitchFamily="34" charset="0"/>
                <a:cs typeface="Calibri" panose="020F0502020204030204" pitchFamily="34" charset="0"/>
              </a:rPr>
            </a:br>
            <a:r>
              <a:rPr kumimoji="0" lang="en-GB" sz="1200" b="1" i="0" u="none" strike="noStrike" kern="1200" cap="none" spc="0" normalizeH="0" baseline="0" noProof="0" dirty="0">
                <a:ln>
                  <a:noFill/>
                </a:ln>
                <a:solidFill>
                  <a:srgbClr val="EAAA00">
                    <a:lumMod val="75000"/>
                  </a:srgbClr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</a:rPr>
              <a:t>(2020-present)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GB" sz="1200" dirty="0">
                <a:solidFill>
                  <a:srgbClr val="EAAA00">
                    <a:lumMod val="75000"/>
                  </a:srgb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Led by EUMETSAT CF</a:t>
            </a:r>
            <a:endParaRPr kumimoji="0" lang="en-GB" sz="1200" b="1" i="0" u="none" strike="noStrike" kern="1200" cap="none" spc="0" normalizeH="0" baseline="0" noProof="0" dirty="0">
              <a:ln>
                <a:noFill/>
              </a:ln>
              <a:solidFill>
                <a:srgbClr val="EAAA00">
                  <a:lumMod val="75000"/>
                </a:srgbClr>
              </a:solidFill>
              <a:effectLst/>
              <a:uLnTx/>
              <a:uFillTx/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pic>
        <p:nvPicPr>
          <p:cNvPr id="21" name="Picture 20">
            <a:extLst>
              <a:ext uri="{FF2B5EF4-FFF2-40B4-BE49-F238E27FC236}">
                <a16:creationId xmlns:a16="http://schemas.microsoft.com/office/drawing/2014/main" id="{40364F99-E6CD-14EB-8249-EBB0DD73D611}"/>
              </a:ext>
            </a:extLst>
          </p:cNvPr>
          <p:cNvPicPr>
            <a:picLocks noChangeAspect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1203" t="5357" r="3312" b="15731"/>
          <a:stretch/>
        </p:blipFill>
        <p:spPr>
          <a:xfrm>
            <a:off x="1397044" y="2741794"/>
            <a:ext cx="1307833" cy="1251858"/>
          </a:xfrm>
          <a:prstGeom prst="rect">
            <a:avLst/>
          </a:prstGeom>
        </p:spPr>
      </p:pic>
      <p:pic>
        <p:nvPicPr>
          <p:cNvPr id="5" name="Picture 4" descr="Copernicus Atmosphere Monitoring Service (CAMS) Data Tutorials — CAMS  Training">
            <a:extLst>
              <a:ext uri="{FF2B5EF4-FFF2-40B4-BE49-F238E27FC236}">
                <a16:creationId xmlns:a16="http://schemas.microsoft.com/office/drawing/2014/main" id="{7A99C207-4FD2-C2D1-7F6A-F52CDD2BE02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598568" y="5875406"/>
            <a:ext cx="2059898" cy="6983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2" name="Picture 6" descr="New website - Copernicus Emergency Management Service (CEMS) | Copernicus  EMS - European Flood Awareness System">
            <a:extLst>
              <a:ext uri="{FF2B5EF4-FFF2-40B4-BE49-F238E27FC236}">
                <a16:creationId xmlns:a16="http://schemas.microsoft.com/office/drawing/2014/main" id="{8FC2D2C7-128E-2074-F5F1-42E40531525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45020" y="5840878"/>
            <a:ext cx="1804993" cy="7895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5" name="Rectangle 24">
            <a:extLst>
              <a:ext uri="{FF2B5EF4-FFF2-40B4-BE49-F238E27FC236}">
                <a16:creationId xmlns:a16="http://schemas.microsoft.com/office/drawing/2014/main" id="{22B750CB-A62C-0D7B-1F02-87B8B9C83592}"/>
              </a:ext>
            </a:extLst>
          </p:cNvPr>
          <p:cNvSpPr/>
          <p:nvPr/>
        </p:nvSpPr>
        <p:spPr>
          <a:xfrm>
            <a:off x="5389159" y="4446173"/>
            <a:ext cx="2284879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2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</a:rPr>
              <a:t>3</a:t>
            </a:r>
            <a:r>
              <a:rPr kumimoji="0" lang="en-GB" sz="1200" b="1" i="0" u="none" strike="noStrike" kern="1200" cap="none" spc="0" normalizeH="0" baseline="3000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</a:rPr>
              <a:t>rd</a:t>
            </a:r>
            <a:r>
              <a:rPr kumimoji="0" lang="en-GB" sz="12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</a:rPr>
              <a:t> European NRT satellite Fires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2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</a:rPr>
              <a:t>(2025-present)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2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</a:rPr>
              <a:t>Led by LSA-SAF</a:t>
            </a:r>
          </a:p>
        </p:txBody>
      </p:sp>
      <p:pic>
        <p:nvPicPr>
          <p:cNvPr id="26" name="Grafik 6">
            <a:extLst>
              <a:ext uri="{FF2B5EF4-FFF2-40B4-BE49-F238E27FC236}">
                <a16:creationId xmlns:a16="http://schemas.microsoft.com/office/drawing/2014/main" id="{43528EB1-5CA6-CF8D-A4D2-8CFAD1A162FE}"/>
              </a:ext>
            </a:extLst>
          </p:cNvPr>
          <p:cNvPicPr>
            <a:picLocks noChangeAspect="1"/>
          </p:cNvPicPr>
          <p:nvPr/>
        </p:nvPicPr>
        <p:blipFill>
          <a:blip r:embed="rId9"/>
          <a:srcRect l="-1472" r="1"/>
          <a:stretch/>
        </p:blipFill>
        <p:spPr>
          <a:xfrm>
            <a:off x="8409072" y="2423123"/>
            <a:ext cx="1675651" cy="1589949"/>
          </a:xfrm>
          <a:prstGeom prst="rect">
            <a:avLst/>
          </a:prstGeom>
        </p:spPr>
      </p:pic>
      <p:sp>
        <p:nvSpPr>
          <p:cNvPr id="27" name="Rectangle 26">
            <a:extLst>
              <a:ext uri="{FF2B5EF4-FFF2-40B4-BE49-F238E27FC236}">
                <a16:creationId xmlns:a16="http://schemas.microsoft.com/office/drawing/2014/main" id="{3106F3AD-ADD3-2EE6-CC14-F7BC40E64B35}"/>
              </a:ext>
            </a:extLst>
          </p:cNvPr>
          <p:cNvSpPr/>
          <p:nvPr/>
        </p:nvSpPr>
        <p:spPr>
          <a:xfrm>
            <a:off x="8278498" y="3938748"/>
            <a:ext cx="2128245" cy="646331"/>
          </a:xfrm>
          <a:prstGeom prst="rect">
            <a:avLst/>
          </a:prstGeom>
          <a:solidFill>
            <a:schemeClr val="bg1">
              <a:lumMod val="25000"/>
              <a:lumOff val="75000"/>
            </a:schemeClr>
          </a:solidFill>
        </p:spPr>
        <p:txBody>
          <a:bodyPr wrap="squar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2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</a:rPr>
              <a:t>Copernicus Sentinel-</a:t>
            </a:r>
            <a:r>
              <a:rPr lang="en-GB" sz="1200" b="1" dirty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4 (onboard MTG-S) &amp; Sentinel-5 (onboard EPS-SG)</a:t>
            </a:r>
            <a:endParaRPr kumimoji="0" lang="en-GB" sz="1200" b="1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45BA1D9E-D135-F4A6-0076-70C2929215CF}"/>
              </a:ext>
            </a:extLst>
          </p:cNvPr>
          <p:cNvSpPr txBox="1"/>
          <p:nvPr/>
        </p:nvSpPr>
        <p:spPr>
          <a:xfrm>
            <a:off x="8172367" y="4570947"/>
            <a:ext cx="2284879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dirty="0">
                <a:solidFill>
                  <a:srgbClr val="002060"/>
                </a:solidFill>
              </a:rPr>
              <a:t>Via the tracking of </a:t>
            </a:r>
            <a:r>
              <a:rPr lang="en-US" sz="1200" i="1" dirty="0">
                <a:solidFill>
                  <a:srgbClr val="002060"/>
                </a:solidFill>
              </a:rPr>
              <a:t>smoke plume, chemical composition, and air quality impacts</a:t>
            </a:r>
          </a:p>
          <a:p>
            <a:pPr algn="ctr"/>
            <a:r>
              <a:rPr lang="en-GB" sz="1200" dirty="0">
                <a:solidFill>
                  <a:srgbClr val="EAAA00">
                    <a:lumMod val="75000"/>
                  </a:srgb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Led by EUMETSAT CF</a:t>
            </a:r>
            <a:endParaRPr lang="en-GB" sz="1200" b="1" dirty="0">
              <a:solidFill>
                <a:srgbClr val="EAAA00">
                  <a:lumMod val="75000"/>
                </a:srgbClr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pic>
        <p:nvPicPr>
          <p:cNvPr id="29" name="Picture 29">
            <a:extLst>
              <a:ext uri="{FF2B5EF4-FFF2-40B4-BE49-F238E27FC236}">
                <a16:creationId xmlns:a16="http://schemas.microsoft.com/office/drawing/2014/main" id="{60D6B943-867B-944D-C45B-62C3EA2A8A43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9288" b="39428"/>
          <a:stretch/>
        </p:blipFill>
        <p:spPr>
          <a:xfrm>
            <a:off x="10457030" y="3128246"/>
            <a:ext cx="1654665" cy="635615"/>
          </a:xfrm>
          <a:prstGeom prst="rect">
            <a:avLst/>
          </a:prstGeom>
        </p:spPr>
      </p:pic>
      <p:sp>
        <p:nvSpPr>
          <p:cNvPr id="30" name="Rectangle 31">
            <a:extLst>
              <a:ext uri="{FF2B5EF4-FFF2-40B4-BE49-F238E27FC236}">
                <a16:creationId xmlns:a16="http://schemas.microsoft.com/office/drawing/2014/main" id="{95286574-2901-5558-DAE4-DCDB202A2DFD}"/>
              </a:ext>
            </a:extLst>
          </p:cNvPr>
          <p:cNvSpPr/>
          <p:nvPr/>
        </p:nvSpPr>
        <p:spPr>
          <a:xfrm>
            <a:off x="10566965" y="3958510"/>
            <a:ext cx="1464425" cy="646331"/>
          </a:xfrm>
          <a:prstGeom prst="rect">
            <a:avLst/>
          </a:prstGeom>
          <a:solidFill>
            <a:schemeClr val="bg1">
              <a:lumMod val="25000"/>
              <a:lumOff val="75000"/>
            </a:schemeClr>
          </a:solidFill>
        </p:spPr>
        <p:txBody>
          <a:bodyPr wrap="squar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2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Copernicus Sentinel-3 New Generation Optical</a:t>
            </a:r>
          </a:p>
        </p:txBody>
      </p:sp>
    </p:spTree>
    <p:extLst>
      <p:ext uri="{BB962C8B-B14F-4D97-AF65-F5344CB8AC3E}">
        <p14:creationId xmlns:p14="http://schemas.microsoft.com/office/powerpoint/2010/main" val="2917275543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animBg="1"/>
      <p:bldP spid="15" grpId="0" animBg="1"/>
      <p:bldP spid="16" grpId="0" animBg="1"/>
      <p:bldP spid="17" grpId="0" animBg="1"/>
      <p:bldP spid="18" grpId="0"/>
      <p:bldP spid="19" grpId="0"/>
      <p:bldP spid="25" grpId="0"/>
      <p:bldP spid="27" grpId="0" animBg="1"/>
      <p:bldP spid="28" grpId="0"/>
      <p:bldP spid="30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96E84AE-C404-B419-4878-099E514A1C8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BDA9EB-5182-AC39-8B81-325470EEEE8D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US" dirty="0">
                <a:solidFill>
                  <a:schemeClr val="tx1">
                    <a:lumMod val="85000"/>
                  </a:schemeClr>
                </a:solidFill>
              </a:rPr>
              <a:t>What is EUMETSAT?</a:t>
            </a:r>
          </a:p>
          <a:p>
            <a:endParaRPr lang="en-US" dirty="0">
              <a:solidFill>
                <a:schemeClr val="tx1">
                  <a:lumMod val="85000"/>
                </a:schemeClr>
              </a:solidFill>
            </a:endParaRPr>
          </a:p>
          <a:p>
            <a:r>
              <a:rPr lang="en-US" dirty="0"/>
              <a:t>Copernicus Sentinel-3</a:t>
            </a:r>
          </a:p>
          <a:p>
            <a:endParaRPr lang="en-US" dirty="0"/>
          </a:p>
          <a:p>
            <a:r>
              <a:rPr lang="en-US" dirty="0">
                <a:solidFill>
                  <a:schemeClr val="tx1">
                    <a:lumMod val="85000"/>
                  </a:schemeClr>
                </a:solidFill>
              </a:rPr>
              <a:t>Monitoring thermal hotspots with Sentinel-3 satellites</a:t>
            </a:r>
          </a:p>
          <a:p>
            <a:endParaRPr lang="en-US" dirty="0"/>
          </a:p>
          <a:p>
            <a:r>
              <a:rPr lang="en-US" dirty="0">
                <a:solidFill>
                  <a:schemeClr val="tx1">
                    <a:lumMod val="85000"/>
                  </a:schemeClr>
                </a:solidFill>
              </a:rPr>
              <a:t>And Sentinel-4 and Sentinel-5?</a:t>
            </a:r>
          </a:p>
          <a:p>
            <a:pPr marL="0" indent="0">
              <a:buNone/>
            </a:pPr>
            <a:endParaRPr lang="en-US" dirty="0">
              <a:solidFill>
                <a:schemeClr val="tx1">
                  <a:lumMod val="85000"/>
                </a:schemeClr>
              </a:solidFill>
            </a:endParaRPr>
          </a:p>
          <a:p>
            <a:r>
              <a:rPr lang="en-US" dirty="0">
                <a:solidFill>
                  <a:schemeClr val="tx1">
                    <a:lumMod val="85000"/>
                  </a:schemeClr>
                </a:solidFill>
              </a:rPr>
              <a:t>Outcome</a:t>
            </a:r>
            <a:endParaRPr lang="en-IE" dirty="0">
              <a:solidFill>
                <a:schemeClr val="tx1">
                  <a:lumMod val="8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14504366"/>
      </p:ext>
    </p:extLst>
  </p:cSld>
  <p:clrMapOvr>
    <a:masterClrMapping/>
  </p:clrMapOvr>
  <p:transition/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673532-17B3-B742-45F1-3A1D7A583EE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Copernicus Sentinel-3</a:t>
            </a:r>
            <a:endParaRPr lang="en-IE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DDD484E-F0B4-EF31-5E7E-1A47153F00AC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145053" y="1139429"/>
            <a:ext cx="12046947" cy="5262675"/>
          </a:xfrm>
        </p:spPr>
        <p:txBody>
          <a:bodyPr>
            <a:normAutofit/>
          </a:bodyPr>
          <a:lstStyle/>
          <a:p>
            <a:r>
              <a:rPr lang="en-US" sz="2000" dirty="0"/>
              <a:t>EUMETSAT is entrusted by European Commission and Copernicus to provide the </a:t>
            </a:r>
            <a:r>
              <a:rPr lang="en-US" sz="2000" b="1" dirty="0">
                <a:solidFill>
                  <a:srgbClr val="0070C0"/>
                </a:solidFill>
              </a:rPr>
              <a:t>Near Real Time (NRT) Atmospheric Products from Sentinel-3 </a:t>
            </a:r>
            <a:r>
              <a:rPr lang="en-US" sz="2000" dirty="0"/>
              <a:t>(</a:t>
            </a:r>
            <a:r>
              <a:rPr lang="en-US" sz="2000" u="sng" dirty="0"/>
              <a:t>currently:</a:t>
            </a:r>
            <a:r>
              <a:rPr lang="en-US" sz="2000" dirty="0"/>
              <a:t> Aerosols, Fires, Atmospheric Vectors, </a:t>
            </a:r>
            <a:r>
              <a:rPr lang="en-US" sz="2000" u="sng" dirty="0"/>
              <a:t>soon:</a:t>
            </a:r>
            <a:r>
              <a:rPr lang="en-US" sz="2000" dirty="0"/>
              <a:t> Water Vapor)</a:t>
            </a:r>
          </a:p>
          <a:p>
            <a:endParaRPr lang="en-US" sz="2000" dirty="0"/>
          </a:p>
          <a:p>
            <a:r>
              <a:rPr lang="en-US" sz="2000" dirty="0"/>
              <a:t>Launches: Sentinel-3A (2016) and 3B (2018) …</a:t>
            </a:r>
            <a:r>
              <a:rPr lang="en-US" sz="2000" dirty="0">
                <a:sym typeface="Wingdings" panose="05000000000000000000" pitchFamily="2" charset="2"/>
              </a:rPr>
              <a:t> (3C in Q3 2026; 3D in 2028)  </a:t>
            </a:r>
            <a:r>
              <a:rPr lang="en-US" sz="2000" b="1" dirty="0">
                <a:solidFill>
                  <a:srgbClr val="0070C0"/>
                </a:solidFill>
                <a:sym typeface="Wingdings" panose="05000000000000000000" pitchFamily="2" charset="2"/>
              </a:rPr>
              <a:t>20+ years of mission continuity</a:t>
            </a:r>
            <a:endParaRPr lang="en-US" sz="2000" b="1" dirty="0">
              <a:solidFill>
                <a:srgbClr val="0070C0"/>
              </a:solidFill>
            </a:endParaRPr>
          </a:p>
          <a:p>
            <a:pPr lvl="1"/>
            <a:r>
              <a:rPr lang="en-IE" sz="1600" b="1" dirty="0"/>
              <a:t>SLSTR : Sea and Land Surface Temperature Radiometer </a:t>
            </a:r>
            <a:r>
              <a:rPr lang="en-IE" sz="1600" b="1" dirty="0">
                <a:sym typeface="Wingdings" panose="05000000000000000000" pitchFamily="2" charset="2"/>
              </a:rPr>
              <a:t> </a:t>
            </a:r>
            <a:r>
              <a:rPr lang="en-IE" sz="1600" b="1" dirty="0">
                <a:solidFill>
                  <a:schemeClr val="bg1">
                    <a:lumMod val="50000"/>
                    <a:lumOff val="50000"/>
                  </a:schemeClr>
                </a:solidFill>
                <a:sym typeface="Wingdings" panose="05000000000000000000" pitchFamily="2" charset="2"/>
              </a:rPr>
              <a:t>observations used to derive NRT Fire Radiative Power (FRP) product</a:t>
            </a:r>
            <a:endParaRPr lang="en-IE" sz="1600" b="1" dirty="0">
              <a:solidFill>
                <a:schemeClr val="bg1">
                  <a:lumMod val="50000"/>
                  <a:lumOff val="50000"/>
                </a:schemeClr>
              </a:solidFill>
            </a:endParaRPr>
          </a:p>
        </p:txBody>
      </p:sp>
      <p:sp>
        <p:nvSpPr>
          <p:cNvPr id="4" name="Rounded Rectangle 21">
            <a:extLst>
              <a:ext uri="{FF2B5EF4-FFF2-40B4-BE49-F238E27FC236}">
                <a16:creationId xmlns:a16="http://schemas.microsoft.com/office/drawing/2014/main" id="{F9605BA6-F124-29B0-06E9-FFCAA57F30EE}"/>
              </a:ext>
            </a:extLst>
          </p:cNvPr>
          <p:cNvSpPr/>
          <p:nvPr/>
        </p:nvSpPr>
        <p:spPr bwMode="auto">
          <a:xfrm>
            <a:off x="195779" y="3783330"/>
            <a:ext cx="1304360" cy="2160270"/>
          </a:xfrm>
          <a:prstGeom prst="roundRect">
            <a:avLst/>
          </a:prstGeom>
          <a:solidFill>
            <a:srgbClr val="92D050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36000" tIns="36000" rIns="36000" bIns="36000" numCol="1" rtlCol="0" anchor="ctr" anchorCtr="0" compatLnSpc="1">
            <a:prstTxWarp prst="textNoShape">
              <a:avLst/>
            </a:prstTxWarp>
          </a:bodyPr>
          <a:lstStyle/>
          <a:p>
            <a:pPr algn="ctr" eaLnBrk="0" fontAlgn="base" hangingPunct="0">
              <a:spcBef>
                <a:spcPct val="50000"/>
              </a:spcBef>
              <a:spcAft>
                <a:spcPct val="0"/>
              </a:spcAft>
            </a:pPr>
            <a:r>
              <a:rPr lang="en-GB" sz="1600" b="1" dirty="0">
                <a:latin typeface="Roboto" panose="02000000000000000000" pitchFamily="2" charset="0"/>
                <a:ea typeface="Roboto" panose="02000000000000000000" pitchFamily="2" charset="0"/>
              </a:rPr>
              <a:t>Sentinel-3</a:t>
            </a:r>
          </a:p>
          <a:p>
            <a:pPr marL="285750" indent="-285750" eaLnBrk="0" fontAlgn="base" hangingPunct="0">
              <a:spcBef>
                <a:spcPct val="50000"/>
              </a:spcBef>
              <a:spcAft>
                <a:spcPct val="0"/>
              </a:spcAft>
              <a:buFontTx/>
              <a:buChar char="-"/>
            </a:pPr>
            <a:r>
              <a:rPr lang="en-GB" sz="1600" dirty="0">
                <a:latin typeface="Roboto" panose="02000000000000000000" pitchFamily="2" charset="0"/>
                <a:ea typeface="Roboto" panose="02000000000000000000" pitchFamily="2" charset="0"/>
              </a:rPr>
              <a:t>SLSTR</a:t>
            </a:r>
          </a:p>
          <a:p>
            <a:pPr marL="285750" indent="-285750" eaLnBrk="0" fontAlgn="base" hangingPunct="0">
              <a:spcBef>
                <a:spcPct val="50000"/>
              </a:spcBef>
              <a:spcAft>
                <a:spcPct val="0"/>
              </a:spcAft>
              <a:buFontTx/>
              <a:buChar char="-"/>
            </a:pPr>
            <a:r>
              <a:rPr lang="en-GB" sz="1600" dirty="0">
                <a:latin typeface="Roboto" panose="02000000000000000000" pitchFamily="2" charset="0"/>
                <a:ea typeface="Roboto" panose="02000000000000000000" pitchFamily="2" charset="0"/>
              </a:rPr>
              <a:t>OLCI</a:t>
            </a:r>
          </a:p>
          <a:p>
            <a:pPr marL="285750" indent="-285750" eaLnBrk="0" fontAlgn="base" hangingPunct="0">
              <a:spcBef>
                <a:spcPct val="50000"/>
              </a:spcBef>
              <a:spcAft>
                <a:spcPct val="0"/>
              </a:spcAft>
              <a:buFontTx/>
              <a:buChar char="-"/>
            </a:pPr>
            <a:r>
              <a:rPr lang="en-GB" sz="1600" dirty="0">
                <a:latin typeface="Roboto" panose="02000000000000000000" pitchFamily="2" charset="0"/>
                <a:ea typeface="Roboto" panose="02000000000000000000" pitchFamily="2" charset="0"/>
              </a:rPr>
              <a:t>MWR</a:t>
            </a:r>
          </a:p>
          <a:p>
            <a:pPr marL="285750" indent="-285750" eaLnBrk="0" fontAlgn="base" hangingPunct="0">
              <a:spcBef>
                <a:spcPct val="50000"/>
              </a:spcBef>
              <a:spcAft>
                <a:spcPct val="0"/>
              </a:spcAft>
              <a:buFontTx/>
              <a:buChar char="-"/>
            </a:pPr>
            <a:r>
              <a:rPr lang="en-GB" sz="1600" dirty="0">
                <a:latin typeface="Roboto" panose="02000000000000000000" pitchFamily="2" charset="0"/>
                <a:ea typeface="Roboto" panose="02000000000000000000" pitchFamily="2" charset="0"/>
              </a:rPr>
              <a:t>SRAL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D3A8C867-A9F9-199B-61AD-574273132AFC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20662" y="3177414"/>
            <a:ext cx="4062918" cy="3047188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AA64428A-F10A-CFE9-B9E9-EBCA25D0D64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04103" y="3118593"/>
            <a:ext cx="3451195" cy="3389012"/>
          </a:xfrm>
          <a:prstGeom prst="rect">
            <a:avLst/>
          </a:prstGeom>
        </p:spPr>
      </p:pic>
      <p:sp>
        <p:nvSpPr>
          <p:cNvPr id="9" name="Freeform 3">
            <a:extLst>
              <a:ext uri="{FF2B5EF4-FFF2-40B4-BE49-F238E27FC236}">
                <a16:creationId xmlns:a16="http://schemas.microsoft.com/office/drawing/2014/main" id="{A644A507-6C34-C583-FEF5-DD00534BDAC1}"/>
              </a:ext>
            </a:extLst>
          </p:cNvPr>
          <p:cNvSpPr/>
          <p:nvPr/>
        </p:nvSpPr>
        <p:spPr>
          <a:xfrm>
            <a:off x="3968986" y="6308912"/>
            <a:ext cx="1800032" cy="515027"/>
          </a:xfrm>
          <a:custGeom>
            <a:avLst/>
            <a:gdLst/>
            <a:ahLst/>
            <a:cxnLst/>
            <a:rect l="l" t="t" r="r" b="b"/>
            <a:pathLst>
              <a:path w="18288000" h="1063583">
                <a:moveTo>
                  <a:pt x="0" y="0"/>
                </a:moveTo>
                <a:lnTo>
                  <a:pt x="18288000" y="0"/>
                </a:lnTo>
                <a:lnTo>
                  <a:pt x="18288000" y="1063583"/>
                </a:lnTo>
                <a:lnTo>
                  <a:pt x="0" y="1063583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 t="-55" r="-361538" b="-55"/>
            </a:stretch>
          </a:blipFill>
        </p:spPr>
        <p:txBody>
          <a:bodyPr/>
          <a:lstStyle/>
          <a:p>
            <a:endParaRPr lang="en-BE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D4211C02-F44F-89F0-1091-DA14DE6F85E5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720662" y="6308911"/>
            <a:ext cx="2336461" cy="515027"/>
          </a:xfrm>
          <a:prstGeom prst="rect">
            <a:avLst/>
          </a:prstGeom>
        </p:spPr>
      </p:pic>
      <p:pic>
        <p:nvPicPr>
          <p:cNvPr id="19" name="Picture 18">
            <a:extLst>
              <a:ext uri="{FF2B5EF4-FFF2-40B4-BE49-F238E27FC236}">
                <a16:creationId xmlns:a16="http://schemas.microsoft.com/office/drawing/2014/main" id="{A3E8775B-3E21-E97B-3CBA-9FD923E0EF1F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0040866" y="3401019"/>
            <a:ext cx="1955355" cy="2599977"/>
          </a:xfrm>
          <a:prstGeom prst="rect">
            <a:avLst/>
          </a:prstGeom>
        </p:spPr>
      </p:pic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C6340FD2-9367-DD01-32FA-0FF6B5CF10EA}"/>
              </a:ext>
            </a:extLst>
          </p:cNvPr>
          <p:cNvSpPr/>
          <p:nvPr/>
        </p:nvSpPr>
        <p:spPr bwMode="auto">
          <a:xfrm>
            <a:off x="1069848" y="2523744"/>
            <a:ext cx="11055096" cy="393192"/>
          </a:xfrm>
          <a:prstGeom prst="roundRect">
            <a:avLst/>
          </a:prstGeom>
          <a:noFill/>
          <a:ln w="28575" cap="flat" cmpd="sng" algn="ctr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36000" tIns="36000" rIns="36000" bIns="3600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IE" sz="900" b="1" i="0" u="none" strike="noStrike" cap="none" normalizeH="0" baseline="0">
              <a:ln>
                <a:noFill/>
              </a:ln>
              <a:solidFill>
                <a:schemeClr val="bg1"/>
              </a:solidFill>
              <a:effectLst/>
              <a:latin typeface="Tahoma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65823216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C8E4F72-99ED-1B03-6BBA-88B30879C61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957D82A-5A0C-4D63-0765-A0E4DB51D3A8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US" dirty="0">
                <a:solidFill>
                  <a:schemeClr val="tx1">
                    <a:lumMod val="85000"/>
                  </a:schemeClr>
                </a:solidFill>
              </a:rPr>
              <a:t>What is EUMETSAT?</a:t>
            </a:r>
          </a:p>
          <a:p>
            <a:endParaRPr lang="en-US" dirty="0">
              <a:solidFill>
                <a:schemeClr val="tx1">
                  <a:lumMod val="85000"/>
                </a:schemeClr>
              </a:solidFill>
            </a:endParaRPr>
          </a:p>
          <a:p>
            <a:r>
              <a:rPr lang="en-US" dirty="0">
                <a:solidFill>
                  <a:schemeClr val="tx1">
                    <a:lumMod val="85000"/>
                  </a:schemeClr>
                </a:solidFill>
              </a:rPr>
              <a:t>Copernicus Sentinel-3</a:t>
            </a:r>
          </a:p>
          <a:p>
            <a:endParaRPr lang="en-US" dirty="0"/>
          </a:p>
          <a:p>
            <a:r>
              <a:rPr lang="en-US" dirty="0"/>
              <a:t>Monitoring thermal hotspots with Sentinel-3 satellites</a:t>
            </a:r>
          </a:p>
          <a:p>
            <a:endParaRPr lang="en-US" dirty="0"/>
          </a:p>
          <a:p>
            <a:r>
              <a:rPr lang="en-US" dirty="0">
                <a:solidFill>
                  <a:schemeClr val="tx1">
                    <a:lumMod val="85000"/>
                  </a:schemeClr>
                </a:solidFill>
              </a:rPr>
              <a:t>And Sentinel-4 and Sentinel-5?</a:t>
            </a:r>
          </a:p>
          <a:p>
            <a:pPr marL="0" indent="0">
              <a:buNone/>
            </a:pPr>
            <a:endParaRPr lang="en-US" dirty="0"/>
          </a:p>
          <a:p>
            <a:r>
              <a:rPr lang="en-US" dirty="0">
                <a:solidFill>
                  <a:schemeClr val="tx1">
                    <a:lumMod val="85000"/>
                  </a:schemeClr>
                </a:solidFill>
              </a:rPr>
              <a:t>Outcome</a:t>
            </a:r>
            <a:endParaRPr lang="en-IE" dirty="0">
              <a:solidFill>
                <a:schemeClr val="tx1">
                  <a:lumMod val="8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1145923"/>
      </p:ext>
    </p:extLst>
  </p:cSld>
  <p:clrMapOvr>
    <a:masterClrMapping/>
  </p:clrMapOvr>
  <p:transition/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209F19-372E-EB13-2701-43BAD6E7D3B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But first, a satellite picture with our eyes…</a:t>
            </a:r>
            <a:endParaRPr lang="en-IE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AA61D1F-9CD8-22CB-08E8-C24094972B5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9911" t="6064" b="12387"/>
          <a:stretch/>
        </p:blipFill>
        <p:spPr>
          <a:xfrm>
            <a:off x="1408164" y="1182904"/>
            <a:ext cx="8935467" cy="5455368"/>
          </a:xfrm>
          <a:prstGeom prst="rect">
            <a:avLst/>
          </a:prstGeom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04117613-7C39-0560-01C8-08823D4BC572}"/>
              </a:ext>
            </a:extLst>
          </p:cNvPr>
          <p:cNvSpPr/>
          <p:nvPr/>
        </p:nvSpPr>
        <p:spPr>
          <a:xfrm>
            <a:off x="6960588" y="6146082"/>
            <a:ext cx="3383042" cy="338554"/>
          </a:xfrm>
          <a:prstGeom prst="rect">
            <a:avLst/>
          </a:prstGeom>
          <a:solidFill>
            <a:schemeClr val="tx1">
              <a:lumMod val="40000"/>
              <a:lumOff val="60000"/>
            </a:schemeClr>
          </a:solidFill>
        </p:spPr>
        <p:txBody>
          <a:bodyPr wrap="none">
            <a:spAutoFit/>
          </a:bodyPr>
          <a:lstStyle/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https://s3view.oceandatalab.com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35F3B09B-5F93-55B7-F6E3-5BDEC41ADCBC}"/>
              </a:ext>
            </a:extLst>
          </p:cNvPr>
          <p:cNvSpPr/>
          <p:nvPr/>
        </p:nvSpPr>
        <p:spPr>
          <a:xfrm>
            <a:off x="3702387" y="822584"/>
            <a:ext cx="4727238" cy="317459"/>
          </a:xfrm>
          <a:prstGeom prst="rect">
            <a:avLst/>
          </a:prstGeom>
          <a:solidFill>
            <a:schemeClr val="tx1">
              <a:lumMod val="85000"/>
            </a:schemeClr>
          </a:solidFill>
        </p:spPr>
        <p:txBody>
          <a:bodyPr wrap="square">
            <a:spAutoFit/>
          </a:bodyPr>
          <a:lstStyle/>
          <a:p>
            <a:pPr algn="ctr"/>
            <a:r>
              <a:rPr lang="en-GB" sz="1463" kern="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Sentinel-3 A+B, OLCI, 19.08.2020 – A normal day?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2775B058-2FEC-F556-0A62-91CEF5666786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73524" t="42194" r="11960" b="24516"/>
          <a:stretch/>
        </p:blipFill>
        <p:spPr>
          <a:xfrm>
            <a:off x="5262883" y="1346560"/>
            <a:ext cx="2299346" cy="1977438"/>
          </a:xfrm>
          <a:prstGeom prst="rect">
            <a:avLst/>
          </a:prstGeom>
          <a:ln w="57150">
            <a:solidFill>
              <a:schemeClr val="accent5">
                <a:lumMod val="25000"/>
              </a:schemeClr>
            </a:solidFill>
            <a:prstDash val="dash"/>
          </a:ln>
        </p:spPr>
      </p:pic>
      <p:sp>
        <p:nvSpPr>
          <p:cNvPr id="8" name="Oval 7">
            <a:extLst>
              <a:ext uri="{FF2B5EF4-FFF2-40B4-BE49-F238E27FC236}">
                <a16:creationId xmlns:a16="http://schemas.microsoft.com/office/drawing/2014/main" id="{4D5F7F7F-D4B1-C95D-AAAA-4F24BF0AB0AF}"/>
              </a:ext>
            </a:extLst>
          </p:cNvPr>
          <p:cNvSpPr/>
          <p:nvPr/>
        </p:nvSpPr>
        <p:spPr bwMode="auto">
          <a:xfrm>
            <a:off x="8512175" y="2025651"/>
            <a:ext cx="1212850" cy="574675"/>
          </a:xfrm>
          <a:prstGeom prst="ellipse">
            <a:avLst/>
          </a:prstGeom>
          <a:noFill/>
          <a:ln w="57150" cap="flat" cmpd="sng" algn="ctr">
            <a:solidFill>
              <a:schemeClr val="accent5">
                <a:lumMod val="25000"/>
              </a:schemeClr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36000" tIns="36000" rIns="36000" bIns="36000" numCol="1" rtlCol="0" anchor="t" anchorCtr="0" compatLnSpc="1">
            <a:prstTxWarp prst="textNoShape">
              <a:avLst/>
            </a:prstTxWarp>
          </a:bodyPr>
          <a:lstStyle/>
          <a:p>
            <a:pPr eaLnBrk="0" hangingPunct="0">
              <a:spcBef>
                <a:spcPct val="50000"/>
              </a:spcBef>
            </a:pPr>
            <a:endParaRPr lang="en-GB"/>
          </a:p>
        </p:txBody>
      </p:sp>
      <p:cxnSp>
        <p:nvCxnSpPr>
          <p:cNvPr id="9" name="Straight Arrow Connector 8">
            <a:extLst>
              <a:ext uri="{FF2B5EF4-FFF2-40B4-BE49-F238E27FC236}">
                <a16:creationId xmlns:a16="http://schemas.microsoft.com/office/drawing/2014/main" id="{0253B3D3-9477-3999-2D22-07A5A3099043}"/>
              </a:ext>
            </a:extLst>
          </p:cNvPr>
          <p:cNvCxnSpPr>
            <a:endCxn id="8" idx="2"/>
          </p:cNvCxnSpPr>
          <p:nvPr/>
        </p:nvCxnSpPr>
        <p:spPr bwMode="auto">
          <a:xfrm>
            <a:off x="7562229" y="2256612"/>
            <a:ext cx="949946" cy="56377"/>
          </a:xfrm>
          <a:prstGeom prst="straightConnector1">
            <a:avLst/>
          </a:prstGeom>
          <a:solidFill>
            <a:schemeClr val="bg2"/>
          </a:solidFill>
          <a:ln w="57150" cap="flat" cmpd="sng" algn="ctr">
            <a:solidFill>
              <a:schemeClr val="accent5">
                <a:lumMod val="25000"/>
              </a:schemeClr>
            </a:solidFill>
            <a:prstDash val="dash"/>
            <a:round/>
            <a:headEnd type="none" w="med" len="med"/>
            <a:tailEnd type="triangle"/>
          </a:ln>
          <a:effectLst/>
        </p:spPr>
      </p:cxnSp>
      <p:pic>
        <p:nvPicPr>
          <p:cNvPr id="10" name="Picture 9">
            <a:extLst>
              <a:ext uri="{FF2B5EF4-FFF2-40B4-BE49-F238E27FC236}">
                <a16:creationId xmlns:a16="http://schemas.microsoft.com/office/drawing/2014/main" id="{0D1120F8-EBEB-D33C-03A8-7893F3136332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59492" t="27999" r="25218" b="12904"/>
          <a:stretch/>
        </p:blipFill>
        <p:spPr>
          <a:xfrm>
            <a:off x="3013700" y="1820451"/>
            <a:ext cx="1377374" cy="1996321"/>
          </a:xfrm>
          <a:prstGeom prst="rect">
            <a:avLst/>
          </a:prstGeom>
          <a:ln w="57150">
            <a:solidFill>
              <a:schemeClr val="accent5">
                <a:lumMod val="25000"/>
              </a:schemeClr>
            </a:solidFill>
            <a:prstDash val="dash"/>
          </a:ln>
        </p:spPr>
      </p:pic>
      <p:cxnSp>
        <p:nvCxnSpPr>
          <p:cNvPr id="11" name="Straight Arrow Connector 10">
            <a:extLst>
              <a:ext uri="{FF2B5EF4-FFF2-40B4-BE49-F238E27FC236}">
                <a16:creationId xmlns:a16="http://schemas.microsoft.com/office/drawing/2014/main" id="{E75E602F-7853-64E3-E7C7-BB692967B4AF}"/>
              </a:ext>
            </a:extLst>
          </p:cNvPr>
          <p:cNvCxnSpPr>
            <a:stCxn id="10" idx="1"/>
          </p:cNvCxnSpPr>
          <p:nvPr/>
        </p:nvCxnSpPr>
        <p:spPr bwMode="auto">
          <a:xfrm flipH="1">
            <a:off x="2115878" y="2818612"/>
            <a:ext cx="897822" cy="1091977"/>
          </a:xfrm>
          <a:prstGeom prst="straightConnector1">
            <a:avLst/>
          </a:prstGeom>
          <a:solidFill>
            <a:schemeClr val="bg2"/>
          </a:solidFill>
          <a:ln w="57150" cap="flat" cmpd="sng" algn="ctr">
            <a:solidFill>
              <a:schemeClr val="accent5">
                <a:lumMod val="25000"/>
              </a:schemeClr>
            </a:solidFill>
            <a:prstDash val="dash"/>
            <a:round/>
            <a:headEnd type="none" w="med" len="med"/>
            <a:tailEnd type="triangle"/>
          </a:ln>
          <a:effectLst/>
        </p:spPr>
      </p:cxnSp>
      <p:sp>
        <p:nvSpPr>
          <p:cNvPr id="12" name="Oval 11">
            <a:extLst>
              <a:ext uri="{FF2B5EF4-FFF2-40B4-BE49-F238E27FC236}">
                <a16:creationId xmlns:a16="http://schemas.microsoft.com/office/drawing/2014/main" id="{89C11990-B520-0A4E-5202-F535E42D1609}"/>
              </a:ext>
            </a:extLst>
          </p:cNvPr>
          <p:cNvSpPr/>
          <p:nvPr/>
        </p:nvSpPr>
        <p:spPr bwMode="auto">
          <a:xfrm>
            <a:off x="1556726" y="3484794"/>
            <a:ext cx="559153" cy="717925"/>
          </a:xfrm>
          <a:prstGeom prst="ellipse">
            <a:avLst/>
          </a:prstGeom>
          <a:noFill/>
          <a:ln w="57150" cap="flat" cmpd="sng" algn="ctr">
            <a:solidFill>
              <a:schemeClr val="accent5">
                <a:lumMod val="25000"/>
              </a:schemeClr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36000" tIns="36000" rIns="36000" bIns="36000" numCol="1" rtlCol="0" anchor="t" anchorCtr="0" compatLnSpc="1">
            <a:prstTxWarp prst="textNoShape">
              <a:avLst/>
            </a:prstTxWarp>
          </a:bodyPr>
          <a:lstStyle/>
          <a:p>
            <a:pPr eaLnBrk="0" hangingPunct="0">
              <a:spcBef>
                <a:spcPct val="50000"/>
              </a:spcBef>
            </a:pPr>
            <a:endParaRPr lang="en-GB"/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BF17F513-552D-7836-EE8A-90043D428A6E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67815" t="44258" r="27443" b="34323"/>
          <a:stretch/>
        </p:blipFill>
        <p:spPr>
          <a:xfrm>
            <a:off x="4955262" y="4724163"/>
            <a:ext cx="1087729" cy="1842482"/>
          </a:xfrm>
          <a:prstGeom prst="rect">
            <a:avLst/>
          </a:prstGeom>
          <a:ln w="57150">
            <a:solidFill>
              <a:schemeClr val="accent5">
                <a:lumMod val="25000"/>
              </a:schemeClr>
            </a:solidFill>
            <a:prstDash val="dash"/>
          </a:ln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81C431E5-0146-101F-BF30-2BEC744AC21D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l="75266" t="41935" r="15444" b="37162"/>
          <a:stretch/>
        </p:blipFill>
        <p:spPr>
          <a:xfrm>
            <a:off x="7553250" y="4800888"/>
            <a:ext cx="1280121" cy="1080102"/>
          </a:xfrm>
          <a:prstGeom prst="rect">
            <a:avLst/>
          </a:prstGeom>
          <a:ln w="57150">
            <a:solidFill>
              <a:schemeClr val="accent5">
                <a:lumMod val="25000"/>
              </a:schemeClr>
            </a:solidFill>
            <a:prstDash val="dash"/>
          </a:ln>
        </p:spPr>
      </p:pic>
      <p:cxnSp>
        <p:nvCxnSpPr>
          <p:cNvPr id="15" name="Straight Arrow Connector 14">
            <a:extLst>
              <a:ext uri="{FF2B5EF4-FFF2-40B4-BE49-F238E27FC236}">
                <a16:creationId xmlns:a16="http://schemas.microsoft.com/office/drawing/2014/main" id="{1E70F2E2-62C8-7235-C267-E55450BC47E3}"/>
              </a:ext>
            </a:extLst>
          </p:cNvPr>
          <p:cNvCxnSpPr/>
          <p:nvPr/>
        </p:nvCxnSpPr>
        <p:spPr bwMode="auto">
          <a:xfrm flipH="1" flipV="1">
            <a:off x="4121751" y="5549901"/>
            <a:ext cx="818222" cy="194801"/>
          </a:xfrm>
          <a:prstGeom prst="straightConnector1">
            <a:avLst/>
          </a:prstGeom>
          <a:solidFill>
            <a:schemeClr val="bg2"/>
          </a:solidFill>
          <a:ln w="57150" cap="flat" cmpd="sng" algn="ctr">
            <a:solidFill>
              <a:schemeClr val="accent5">
                <a:lumMod val="25000"/>
              </a:schemeClr>
            </a:solidFill>
            <a:prstDash val="dash"/>
            <a:round/>
            <a:headEnd type="none" w="med" len="med"/>
            <a:tailEnd type="triangle"/>
          </a:ln>
          <a:effectLst/>
        </p:spPr>
      </p:cxnSp>
      <p:sp>
        <p:nvSpPr>
          <p:cNvPr id="16" name="Oval 15">
            <a:extLst>
              <a:ext uri="{FF2B5EF4-FFF2-40B4-BE49-F238E27FC236}">
                <a16:creationId xmlns:a16="http://schemas.microsoft.com/office/drawing/2014/main" id="{121F0863-8A2F-175B-CA88-1E22F92DE90A}"/>
              </a:ext>
            </a:extLst>
          </p:cNvPr>
          <p:cNvSpPr/>
          <p:nvPr/>
        </p:nvSpPr>
        <p:spPr bwMode="auto">
          <a:xfrm>
            <a:off x="3562599" y="5060129"/>
            <a:ext cx="559153" cy="717925"/>
          </a:xfrm>
          <a:prstGeom prst="ellipse">
            <a:avLst/>
          </a:prstGeom>
          <a:noFill/>
          <a:ln w="57150" cap="flat" cmpd="sng" algn="ctr">
            <a:solidFill>
              <a:schemeClr val="accent5">
                <a:lumMod val="25000"/>
              </a:schemeClr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36000" tIns="36000" rIns="36000" bIns="36000" numCol="1" rtlCol="0" anchor="t" anchorCtr="0" compatLnSpc="1">
            <a:prstTxWarp prst="textNoShape">
              <a:avLst/>
            </a:prstTxWarp>
          </a:bodyPr>
          <a:lstStyle/>
          <a:p>
            <a:pPr eaLnBrk="0" hangingPunct="0">
              <a:spcBef>
                <a:spcPct val="50000"/>
              </a:spcBef>
            </a:pPr>
            <a:endParaRPr lang="en-GB"/>
          </a:p>
        </p:txBody>
      </p:sp>
      <p:cxnSp>
        <p:nvCxnSpPr>
          <p:cNvPr id="17" name="Straight Arrow Connector 16">
            <a:extLst>
              <a:ext uri="{FF2B5EF4-FFF2-40B4-BE49-F238E27FC236}">
                <a16:creationId xmlns:a16="http://schemas.microsoft.com/office/drawing/2014/main" id="{4BEC5DCE-EE56-FBC6-B996-10342044C86F}"/>
              </a:ext>
            </a:extLst>
          </p:cNvPr>
          <p:cNvCxnSpPr>
            <a:stCxn id="14" idx="1"/>
            <a:endCxn id="18" idx="6"/>
          </p:cNvCxnSpPr>
          <p:nvPr/>
        </p:nvCxnSpPr>
        <p:spPr bwMode="auto">
          <a:xfrm flipH="1" flipV="1">
            <a:off x="6960589" y="5215103"/>
            <a:ext cx="592661" cy="125836"/>
          </a:xfrm>
          <a:prstGeom prst="straightConnector1">
            <a:avLst/>
          </a:prstGeom>
          <a:solidFill>
            <a:schemeClr val="bg2"/>
          </a:solidFill>
          <a:ln w="57150" cap="flat" cmpd="sng" algn="ctr">
            <a:solidFill>
              <a:schemeClr val="accent5">
                <a:lumMod val="25000"/>
              </a:schemeClr>
            </a:solidFill>
            <a:prstDash val="dash"/>
            <a:round/>
            <a:headEnd type="none" w="med" len="med"/>
            <a:tailEnd type="triangle"/>
          </a:ln>
          <a:effectLst/>
        </p:spPr>
      </p:cxnSp>
      <p:sp>
        <p:nvSpPr>
          <p:cNvPr id="18" name="Oval 17">
            <a:extLst>
              <a:ext uri="{FF2B5EF4-FFF2-40B4-BE49-F238E27FC236}">
                <a16:creationId xmlns:a16="http://schemas.microsoft.com/office/drawing/2014/main" id="{13C48BAB-1B54-262A-52FF-0F4AB6B82971}"/>
              </a:ext>
            </a:extLst>
          </p:cNvPr>
          <p:cNvSpPr/>
          <p:nvPr/>
        </p:nvSpPr>
        <p:spPr bwMode="auto">
          <a:xfrm>
            <a:off x="6118864" y="4872817"/>
            <a:ext cx="841725" cy="684573"/>
          </a:xfrm>
          <a:prstGeom prst="ellipse">
            <a:avLst/>
          </a:prstGeom>
          <a:noFill/>
          <a:ln w="57150" cap="flat" cmpd="sng" algn="ctr">
            <a:solidFill>
              <a:schemeClr val="accent5">
                <a:lumMod val="25000"/>
              </a:schemeClr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36000" tIns="36000" rIns="36000" bIns="36000" numCol="1" rtlCol="0" anchor="t" anchorCtr="0" compatLnSpc="1">
            <a:prstTxWarp prst="textNoShape">
              <a:avLst/>
            </a:prstTxWarp>
          </a:bodyPr>
          <a:lstStyle/>
          <a:p>
            <a:pPr eaLnBrk="0" hangingPunct="0">
              <a:spcBef>
                <a:spcPct val="50000"/>
              </a:spcBef>
            </a:pP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36886803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7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9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3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5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8" grpId="1" animBg="1"/>
      <p:bldP spid="12" grpId="0" animBg="1"/>
      <p:bldP spid="12" grpId="1" animBg="1"/>
      <p:bldP spid="16" grpId="0" animBg="1"/>
      <p:bldP spid="16" grpId="1" animBg="1"/>
      <p:bldP spid="18" grpId="0" animBg="1"/>
      <p:bldP spid="18" grpId="1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E8F8B7D1-E1CA-BDE4-FFC1-423BCC96182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Sentinel-3 monitoring Sentinel-6 Ground antenna threaten by fires</a:t>
            </a:r>
            <a:endParaRPr lang="en-IE" dirty="0"/>
          </a:p>
        </p:txBody>
      </p:sp>
      <p:grpSp>
        <p:nvGrpSpPr>
          <p:cNvPr id="6" name="Group 5">
            <a:extLst>
              <a:ext uri="{FF2B5EF4-FFF2-40B4-BE49-F238E27FC236}">
                <a16:creationId xmlns:a16="http://schemas.microsoft.com/office/drawing/2014/main" id="{51CFEA8A-1D01-F3EB-D7B3-BE07E46DC928}"/>
              </a:ext>
            </a:extLst>
          </p:cNvPr>
          <p:cNvGrpSpPr/>
          <p:nvPr/>
        </p:nvGrpSpPr>
        <p:grpSpPr>
          <a:xfrm>
            <a:off x="162842" y="855052"/>
            <a:ext cx="11541478" cy="5706265"/>
            <a:chOff x="-9012886" y="3044988"/>
            <a:chExt cx="14564429" cy="6990433"/>
          </a:xfrm>
        </p:grpSpPr>
        <p:pic>
          <p:nvPicPr>
            <p:cNvPr id="7" name="Picture 6">
              <a:extLst>
                <a:ext uri="{FF2B5EF4-FFF2-40B4-BE49-F238E27FC236}">
                  <a16:creationId xmlns:a16="http://schemas.microsoft.com/office/drawing/2014/main" id="{E64A00E8-D867-A0D4-F263-41369B201198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brightnessContrast bright="30000"/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>
              <a:off x="-9012886" y="3729018"/>
              <a:ext cx="13874088" cy="6306403"/>
            </a:xfrm>
            <a:prstGeom prst="rect">
              <a:avLst/>
            </a:prstGeom>
          </p:spPr>
        </p:pic>
        <p:pic>
          <p:nvPicPr>
            <p:cNvPr id="8" name="Picture 7">
              <a:extLst>
                <a:ext uri="{FF2B5EF4-FFF2-40B4-BE49-F238E27FC236}">
                  <a16:creationId xmlns:a16="http://schemas.microsoft.com/office/drawing/2014/main" id="{139DBCAA-B187-64F9-A430-F9B381B67AA4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rcRect r="19703"/>
            <a:stretch>
              <a:fillRect/>
            </a:stretch>
          </p:blipFill>
          <p:spPr>
            <a:xfrm>
              <a:off x="4969800" y="3044988"/>
              <a:ext cx="581743" cy="6306405"/>
            </a:xfrm>
            <a:prstGeom prst="rect">
              <a:avLst/>
            </a:prstGeom>
          </p:spPr>
        </p:pic>
      </p:grpSp>
      <p:sp>
        <p:nvSpPr>
          <p:cNvPr id="9" name="TextBox 8">
            <a:extLst>
              <a:ext uri="{FF2B5EF4-FFF2-40B4-BE49-F238E27FC236}">
                <a16:creationId xmlns:a16="http://schemas.microsoft.com/office/drawing/2014/main" id="{0F4FF34B-81F2-4200-A7AF-24FC334066F8}"/>
              </a:ext>
            </a:extLst>
          </p:cNvPr>
          <p:cNvSpPr txBox="1"/>
          <p:nvPr/>
        </p:nvSpPr>
        <p:spPr>
          <a:xfrm>
            <a:off x="3180081" y="672808"/>
            <a:ext cx="5201920" cy="707886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2000" b="1" kern="100" spc="-1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Day-time SLSTR NRT Active Fire detection (Coll 3.1)</a:t>
            </a:r>
          </a:p>
          <a:p>
            <a:pPr algn="ctr"/>
            <a:r>
              <a:rPr lang="en-GB" sz="2000" b="1" kern="100" spc="-1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OLCI RGB imagery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47165B16-DAA9-B0E1-0DE9-301726A324EA}"/>
              </a:ext>
            </a:extLst>
          </p:cNvPr>
          <p:cNvSpPr txBox="1"/>
          <p:nvPr/>
        </p:nvSpPr>
        <p:spPr>
          <a:xfrm>
            <a:off x="10678159" y="6002947"/>
            <a:ext cx="1513841" cy="646331"/>
          </a:xfrm>
          <a:prstGeom prst="rect">
            <a:avLst/>
          </a:prstGeom>
          <a:solidFill>
            <a:schemeClr val="tx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b="1" i="1" kern="100" spc="-100" dirty="0">
                <a:solidFill>
                  <a:schemeClr val="tx2">
                    <a:lumMod val="50000"/>
                  </a:schemeClr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Fire Radiative Power [MW]</a:t>
            </a:r>
            <a:endParaRPr lang="en-IE" b="1" i="1" kern="100" spc="-100" dirty="0" err="1">
              <a:solidFill>
                <a:schemeClr val="tx2">
                  <a:lumMod val="50000"/>
                </a:schemeClr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4DCDFE41-3404-8AC0-981C-8ABE002F85A8}"/>
              </a:ext>
            </a:extLst>
          </p:cNvPr>
          <p:cNvSpPr/>
          <p:nvPr/>
        </p:nvSpPr>
        <p:spPr bwMode="auto">
          <a:xfrm>
            <a:off x="4145280" y="2529840"/>
            <a:ext cx="2042160" cy="706120"/>
          </a:xfrm>
          <a:prstGeom prst="rect">
            <a:avLst/>
          </a:prstGeom>
          <a:noFill/>
          <a:ln w="38100" cap="flat" cmpd="sng" algn="ctr">
            <a:solidFill>
              <a:srgbClr val="00B0F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36000" tIns="36000" rIns="36000" bIns="3600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IE" sz="900" b="1" i="0" u="none" strike="noStrike" cap="none" normalizeH="0" baseline="0">
              <a:ln>
                <a:noFill/>
              </a:ln>
              <a:solidFill>
                <a:schemeClr val="bg1"/>
              </a:solidFill>
              <a:effectLst/>
              <a:latin typeface="Tahoma" pitchFamily="34" charset="0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E2820F2E-19DC-C3E5-F78E-649C668E9E30}"/>
              </a:ext>
            </a:extLst>
          </p:cNvPr>
          <p:cNvSpPr txBox="1"/>
          <p:nvPr/>
        </p:nvSpPr>
        <p:spPr>
          <a:xfrm>
            <a:off x="670559" y="6002947"/>
            <a:ext cx="2865121" cy="369332"/>
          </a:xfrm>
          <a:prstGeom prst="rect">
            <a:avLst/>
          </a:prstGeom>
          <a:solidFill>
            <a:schemeClr val="tx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b="1" i="1" kern="100" spc="-100" dirty="0">
                <a:solidFill>
                  <a:schemeClr val="tx2">
                    <a:lumMod val="50000"/>
                  </a:schemeClr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Alaska, Fairbanks – 5</a:t>
            </a:r>
            <a:r>
              <a:rPr lang="en-GB" b="1" i="1" kern="100" spc="-100" baseline="30000" dirty="0">
                <a:solidFill>
                  <a:schemeClr val="tx2">
                    <a:lumMod val="50000"/>
                  </a:schemeClr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</a:t>
            </a:r>
            <a:r>
              <a:rPr lang="en-GB" b="1" i="1" kern="100" spc="-100" dirty="0">
                <a:solidFill>
                  <a:schemeClr val="tx2">
                    <a:lumMod val="50000"/>
                  </a:schemeClr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July 2025</a:t>
            </a:r>
            <a:endParaRPr lang="en-IE" b="1" i="1" kern="100" spc="-100" dirty="0" err="1">
              <a:solidFill>
                <a:schemeClr val="tx2">
                  <a:lumMod val="50000"/>
                </a:schemeClr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pic>
        <p:nvPicPr>
          <p:cNvPr id="13" name="Picture 2">
            <a:extLst>
              <a:ext uri="{FF2B5EF4-FFF2-40B4-BE49-F238E27FC236}">
                <a16:creationId xmlns:a16="http://schemas.microsoft.com/office/drawing/2014/main" id="{4A2497E1-66A4-B730-0675-8BB96D1532F9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9445" t="82273" r="1732" b="12342"/>
          <a:stretch>
            <a:fillRect/>
          </a:stretch>
        </p:blipFill>
        <p:spPr bwMode="auto">
          <a:xfrm>
            <a:off x="9606350" y="5956780"/>
            <a:ext cx="985751" cy="3693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70401386"/>
      </p:ext>
    </p:extLst>
  </p:cSld>
  <p:clrMapOvr>
    <a:masterClrMapping/>
  </p:clrMapOvr>
  <p:transition/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9303356-20C6-0350-0761-180A9CA2DAA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8897E7F8-2030-6D66-7E5E-E886E723FB9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Detecting Wildfires with Sentinel-3 in NRT (mandate EC)</a:t>
            </a:r>
            <a:endParaRPr lang="en-IE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A2902E3E-7158-5612-69B8-6628D7774B3C}"/>
              </a:ext>
            </a:extLst>
          </p:cNvPr>
          <p:cNvSpPr txBox="1"/>
          <p:nvPr/>
        </p:nvSpPr>
        <p:spPr>
          <a:xfrm>
            <a:off x="1943579" y="900462"/>
            <a:ext cx="5519724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GB" sz="1600" b="0" i="1" dirty="0">
                <a:solidFill>
                  <a:srgbClr val="000000"/>
                </a:solidFill>
                <a:latin typeface="Calibri" panose="020F0502020204030204" pitchFamily="34" charset="0"/>
                <a:ea typeface="Roboto" panose="02000000000000000000" pitchFamily="2" charset="0"/>
                <a:cs typeface="Calibri" panose="020F0502020204030204" pitchFamily="34" charset="0"/>
              </a:rPr>
              <a:t>O</a:t>
            </a:r>
            <a:r>
              <a:rPr kumimoji="0" lang="en-GB" sz="1600" b="0" i="1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ea typeface="Roboto" panose="02000000000000000000" pitchFamily="2" charset="0"/>
                <a:cs typeface="Calibri" panose="020F0502020204030204" pitchFamily="34" charset="0"/>
              </a:rPr>
              <a:t>riginal</a:t>
            </a:r>
            <a:r>
              <a:rPr kumimoji="0" lang="en-GB" sz="1600" b="0" i="1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ea typeface="Roboto" panose="02000000000000000000" pitchFamily="2" charset="0"/>
                <a:cs typeface="Calibri" panose="020F0502020204030204" pitchFamily="34" charset="0"/>
              </a:rPr>
              <a:t> algorithm</a:t>
            </a:r>
            <a:r>
              <a:rPr lang="en-GB" sz="1600" b="0" dirty="0">
                <a:solidFill>
                  <a:srgbClr val="000000"/>
                </a:solidFill>
                <a:latin typeface="Calibri" panose="020F0502020204030204" pitchFamily="34" charset="0"/>
                <a:ea typeface="Roboto" panose="02000000000000000000" pitchFamily="2" charset="0"/>
                <a:cs typeface="Calibri" panose="020F0502020204030204" pitchFamily="34" charset="0"/>
              </a:rPr>
              <a:t> by M. Wooster (King’s College London – KCL)</a:t>
            </a:r>
            <a:endParaRPr kumimoji="0" lang="en-GB" sz="1600" b="0" i="1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 pitchFamily="34" charset="0"/>
              <a:ea typeface="Roboto" panose="02000000000000000000" pitchFamily="2" charset="0"/>
              <a:cs typeface="Calibri" panose="020F0502020204030204" pitchFamily="34" charset="0"/>
            </a:endParaRPr>
          </a:p>
        </p:txBody>
      </p:sp>
      <p:sp>
        <p:nvSpPr>
          <p:cNvPr id="3" name="Rounded Rectangle 23">
            <a:extLst>
              <a:ext uri="{FF2B5EF4-FFF2-40B4-BE49-F238E27FC236}">
                <a16:creationId xmlns:a16="http://schemas.microsoft.com/office/drawing/2014/main" id="{D01E2EAA-27A1-7A82-1024-E781D26B6922}"/>
              </a:ext>
            </a:extLst>
          </p:cNvPr>
          <p:cNvSpPr/>
          <p:nvPr/>
        </p:nvSpPr>
        <p:spPr bwMode="auto">
          <a:xfrm>
            <a:off x="71439" y="832439"/>
            <a:ext cx="7495552" cy="490519"/>
          </a:xfrm>
          <a:prstGeom prst="roundRect">
            <a:avLst/>
          </a:prstGeom>
          <a:noFill/>
          <a:ln w="9525" cap="flat" cmpd="sng" algn="ctr">
            <a:solidFill>
              <a:schemeClr val="accent1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36000" tIns="36000" rIns="36000" bIns="36000" numCol="1" rtlCol="0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GB" sz="900" b="1" i="0" u="none" strike="noStrike" kern="1200" cap="none" spc="0" normalizeH="0" baseline="0" noProof="0">
              <a:ln>
                <a:noFill/>
              </a:ln>
              <a:solidFill>
                <a:srgbClr val="00205B"/>
              </a:solidFill>
              <a:effectLst/>
              <a:uLnTx/>
              <a:uFillTx/>
              <a:latin typeface="Calibri" panose="020F0502020204030204" pitchFamily="34" charset="0"/>
              <a:ea typeface="+mn-ea"/>
              <a:cs typeface="Calibri" panose="020F0502020204030204" pitchFamily="34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50FD6FD-CD8D-EF01-41AE-E276DBB3868D}"/>
              </a:ext>
            </a:extLst>
          </p:cNvPr>
          <p:cNvSpPr txBox="1"/>
          <p:nvPr/>
        </p:nvSpPr>
        <p:spPr>
          <a:xfrm>
            <a:off x="71439" y="2347345"/>
            <a:ext cx="11988000" cy="4278094"/>
          </a:xfrm>
          <a:prstGeom prst="rect">
            <a:avLst/>
          </a:prstGeom>
          <a:solidFill>
            <a:schemeClr val="tx1"/>
          </a:solidFill>
          <a:ln w="28575">
            <a:solidFill>
              <a:srgbClr val="7030A0"/>
            </a:solidFill>
            <a:prstDash val="dash"/>
          </a:ln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GB" sz="1600" b="1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 pitchFamily="34" charset="0"/>
              <a:ea typeface="Roboto" panose="02000000000000000000" pitchFamily="2" charset="0"/>
              <a:cs typeface="Calibri" panose="020F0502020204030204" pitchFamily="34" charset="0"/>
            </a:endParaRPr>
          </a:p>
          <a:p>
            <a:r>
              <a:rPr lang="en-GB" sz="1600" dirty="0">
                <a:solidFill>
                  <a:srgbClr val="000000"/>
                </a:solidFill>
                <a:latin typeface="Calibri" panose="020F0502020204030204" pitchFamily="34" charset="0"/>
                <a:ea typeface="Roboto" panose="02000000000000000000" pitchFamily="2" charset="0"/>
                <a:cs typeface="Calibri" panose="020F0502020204030204" pitchFamily="34" charset="0"/>
              </a:rPr>
              <a:t>          </a:t>
            </a: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ea typeface="Roboto" panose="02000000000000000000" pitchFamily="2" charset="0"/>
                <a:cs typeface="Calibri" panose="020F0502020204030204" pitchFamily="34" charset="0"/>
              </a:rPr>
              <a:t>- </a:t>
            </a:r>
            <a:r>
              <a:rPr lang="en-US" sz="1600" kern="0" dirty="0">
                <a:solidFill>
                  <a:srgbClr val="C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Collection 1</a:t>
            </a:r>
            <a:r>
              <a:rPr lang="en-US" sz="1600" dirty="0">
                <a:solidFill>
                  <a:srgbClr val="00205B">
                    <a:lumMod val="50000"/>
                    <a:lumOff val="50000"/>
                  </a:srgb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ea typeface="Roboto" panose="02000000000000000000" pitchFamily="2" charset="0"/>
                <a:cs typeface="Calibri" panose="020F0502020204030204" pitchFamily="34" charset="0"/>
              </a:rPr>
              <a:t>(2020) – Operational Nighttime</a:t>
            </a:r>
          </a:p>
          <a:p>
            <a:pPr lvl="1"/>
            <a:r>
              <a:rPr lang="en-GB" sz="1600" b="0" dirty="0">
                <a:solidFill>
                  <a:srgbClr val="000000"/>
                </a:solidFill>
                <a:latin typeface="Calibri" panose="020F0502020204030204" pitchFamily="34" charset="0"/>
                <a:ea typeface="Roboto" panose="02000000000000000000" pitchFamily="2" charset="0"/>
                <a:cs typeface="Calibri" panose="020F0502020204030204" pitchFamily="34" charset="0"/>
              </a:rPr>
              <a:t>- </a:t>
            </a:r>
            <a:r>
              <a:rPr lang="en-US" sz="1600" kern="0" dirty="0">
                <a:solidFill>
                  <a:srgbClr val="C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Collection 2.0</a:t>
            </a:r>
            <a:r>
              <a:rPr lang="en-GB" sz="1600" b="0" dirty="0">
                <a:solidFill>
                  <a:srgbClr val="000000"/>
                </a:solidFill>
                <a:latin typeface="Calibri" panose="020F0502020204030204" pitchFamily="34" charset="0"/>
                <a:ea typeface="Roboto" panose="02000000000000000000" pitchFamily="2" charset="0"/>
                <a:cs typeface="Calibri" panose="020F0502020204030204" pitchFamily="34" charset="0"/>
              </a:rPr>
              <a:t> (2021) – Demonstrational Daytime</a:t>
            </a:r>
          </a:p>
          <a:p>
            <a:pPr lvl="1"/>
            <a:r>
              <a:rPr lang="en-US" sz="1600" kern="0" dirty="0">
                <a:solidFill>
                  <a:srgbClr val="C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- Collection 2.1</a:t>
            </a:r>
            <a:r>
              <a:rPr lang="en-GB" sz="1600" dirty="0">
                <a:solidFill>
                  <a:srgbClr val="000000"/>
                </a:solidFill>
                <a:latin typeface="Calibri" panose="020F0502020204030204" pitchFamily="34" charset="0"/>
                <a:ea typeface="Roboto" panose="02000000000000000000" pitchFamily="2" charset="0"/>
                <a:cs typeface="Calibri" panose="020F0502020204030204" pitchFamily="34" charset="0"/>
              </a:rPr>
              <a:t> (2022) – Pre-operational Daytime</a:t>
            </a:r>
          </a:p>
          <a:p>
            <a:pPr marL="742950" lvl="1" indent="-285750">
              <a:buFontTx/>
              <a:buChar char="-"/>
            </a:pPr>
            <a:endParaRPr lang="en-GB" sz="1600" b="0" dirty="0">
              <a:solidFill>
                <a:srgbClr val="000000"/>
              </a:solidFill>
              <a:latin typeface="Calibri" panose="020F0502020204030204" pitchFamily="34" charset="0"/>
              <a:ea typeface="Roboto" panose="02000000000000000000" pitchFamily="2" charset="0"/>
              <a:cs typeface="Calibri" panose="020F0502020204030204" pitchFamily="34" charset="0"/>
            </a:endParaRPr>
          </a:p>
          <a:p>
            <a:pPr marL="742950" lvl="1" indent="-285750">
              <a:buFontTx/>
              <a:buChar char="-"/>
            </a:pPr>
            <a:endParaRPr lang="en-GB" sz="1600" dirty="0">
              <a:solidFill>
                <a:srgbClr val="000000"/>
              </a:solidFill>
              <a:latin typeface="Calibri" panose="020F0502020204030204" pitchFamily="34" charset="0"/>
              <a:ea typeface="Roboto" panose="02000000000000000000" pitchFamily="2" charset="0"/>
              <a:cs typeface="Calibri" panose="020F0502020204030204" pitchFamily="34" charset="0"/>
            </a:endParaRPr>
          </a:p>
          <a:p>
            <a:pPr marL="742950" lvl="1" indent="-285750">
              <a:buFontTx/>
              <a:buChar char="-"/>
            </a:pPr>
            <a:endParaRPr lang="en-GB" sz="1600" b="0" dirty="0">
              <a:solidFill>
                <a:srgbClr val="000000"/>
              </a:solidFill>
              <a:latin typeface="Calibri" panose="020F0502020204030204" pitchFamily="34" charset="0"/>
              <a:ea typeface="Roboto" panose="02000000000000000000" pitchFamily="2" charset="0"/>
              <a:cs typeface="Calibri" panose="020F0502020204030204" pitchFamily="34" charset="0"/>
            </a:endParaRPr>
          </a:p>
          <a:p>
            <a:pPr marL="742950" lvl="1" indent="-285750">
              <a:buFontTx/>
              <a:buChar char="-"/>
            </a:pPr>
            <a:endParaRPr lang="en-GB" sz="1600" dirty="0">
              <a:solidFill>
                <a:srgbClr val="000000"/>
              </a:solidFill>
              <a:latin typeface="Calibri" panose="020F0502020204030204" pitchFamily="34" charset="0"/>
              <a:ea typeface="Roboto" panose="02000000000000000000" pitchFamily="2" charset="0"/>
              <a:cs typeface="Calibri" panose="020F0502020204030204" pitchFamily="34" charset="0"/>
            </a:endParaRPr>
          </a:p>
          <a:p>
            <a:pPr marL="742950" lvl="1" indent="-285750">
              <a:buFontTx/>
              <a:buChar char="-"/>
            </a:pPr>
            <a:endParaRPr lang="en-GB" sz="1600" dirty="0">
              <a:solidFill>
                <a:srgbClr val="000000"/>
              </a:solidFill>
              <a:latin typeface="Calibri" panose="020F0502020204030204" pitchFamily="34" charset="0"/>
              <a:ea typeface="Roboto" panose="02000000000000000000" pitchFamily="2" charset="0"/>
              <a:cs typeface="Calibri" panose="020F0502020204030204" pitchFamily="34" charset="0"/>
            </a:endParaRPr>
          </a:p>
          <a:p>
            <a:pPr marL="742950" lvl="1" indent="-285750">
              <a:buFontTx/>
              <a:buChar char="-"/>
            </a:pPr>
            <a:endParaRPr lang="en-GB" sz="1600" dirty="0">
              <a:solidFill>
                <a:srgbClr val="000000"/>
              </a:solidFill>
              <a:latin typeface="Calibri" panose="020F0502020204030204" pitchFamily="34" charset="0"/>
              <a:ea typeface="Roboto" panose="02000000000000000000" pitchFamily="2" charset="0"/>
              <a:cs typeface="Calibri" panose="020F0502020204030204" pitchFamily="34" charset="0"/>
            </a:endParaRPr>
          </a:p>
          <a:p>
            <a:pPr marL="742950" lvl="1" indent="-285750">
              <a:buFontTx/>
              <a:buChar char="-"/>
            </a:pPr>
            <a:endParaRPr lang="en-GB" sz="1600" dirty="0">
              <a:solidFill>
                <a:srgbClr val="000000"/>
              </a:solidFill>
              <a:latin typeface="Calibri" panose="020F0502020204030204" pitchFamily="34" charset="0"/>
              <a:ea typeface="Roboto" panose="02000000000000000000" pitchFamily="2" charset="0"/>
              <a:cs typeface="Calibri" panose="020F0502020204030204" pitchFamily="34" charset="0"/>
            </a:endParaRPr>
          </a:p>
          <a:p>
            <a:pPr marL="742950" lvl="1" indent="-285750">
              <a:buFontTx/>
              <a:buChar char="-"/>
            </a:pPr>
            <a:endParaRPr lang="en-GB" sz="1600" dirty="0">
              <a:solidFill>
                <a:srgbClr val="000000"/>
              </a:solidFill>
              <a:latin typeface="Calibri" panose="020F0502020204030204" pitchFamily="34" charset="0"/>
              <a:ea typeface="Roboto" panose="02000000000000000000" pitchFamily="2" charset="0"/>
              <a:cs typeface="Calibri" panose="020F0502020204030204" pitchFamily="34" charset="0"/>
            </a:endParaRPr>
          </a:p>
          <a:p>
            <a:pPr marL="742950" lvl="1" indent="-285750">
              <a:buFontTx/>
              <a:buChar char="-"/>
            </a:pPr>
            <a:endParaRPr lang="en-GB" sz="1600" dirty="0">
              <a:solidFill>
                <a:srgbClr val="000000"/>
              </a:solidFill>
              <a:latin typeface="Calibri" panose="020F0502020204030204" pitchFamily="34" charset="0"/>
              <a:ea typeface="Roboto" panose="02000000000000000000" pitchFamily="2" charset="0"/>
              <a:cs typeface="Calibri" panose="020F0502020204030204" pitchFamily="34" charset="0"/>
            </a:endParaRPr>
          </a:p>
          <a:p>
            <a:pPr marL="742950" lvl="1" indent="-285750">
              <a:buFontTx/>
              <a:buChar char="-"/>
            </a:pPr>
            <a:endParaRPr lang="en-GB" sz="1600" dirty="0">
              <a:solidFill>
                <a:srgbClr val="000000"/>
              </a:solidFill>
              <a:latin typeface="Calibri" panose="020F0502020204030204" pitchFamily="34" charset="0"/>
              <a:ea typeface="Roboto" panose="02000000000000000000" pitchFamily="2" charset="0"/>
              <a:cs typeface="Calibri" panose="020F0502020204030204" pitchFamily="34" charset="0"/>
            </a:endParaRPr>
          </a:p>
          <a:p>
            <a:pPr marL="742950" lvl="1" indent="-285750">
              <a:buFontTx/>
              <a:buChar char="-"/>
            </a:pPr>
            <a:endParaRPr lang="en-GB" sz="1600" dirty="0">
              <a:solidFill>
                <a:srgbClr val="000000"/>
              </a:solidFill>
              <a:latin typeface="Calibri" panose="020F0502020204030204" pitchFamily="34" charset="0"/>
              <a:ea typeface="Roboto" panose="02000000000000000000" pitchFamily="2" charset="0"/>
              <a:cs typeface="Calibri" panose="020F0502020204030204" pitchFamily="34" charset="0"/>
            </a:endParaRPr>
          </a:p>
          <a:p>
            <a:pPr marL="742950" lvl="1" indent="-285750">
              <a:buFontTx/>
              <a:buChar char="-"/>
            </a:pPr>
            <a:endParaRPr lang="en-GB" sz="1600" dirty="0">
              <a:solidFill>
                <a:srgbClr val="000000"/>
              </a:solidFill>
              <a:latin typeface="Calibri" panose="020F0502020204030204" pitchFamily="34" charset="0"/>
              <a:ea typeface="Roboto" panose="02000000000000000000" pitchFamily="2" charset="0"/>
              <a:cs typeface="Calibri" panose="020F0502020204030204" pitchFamily="34" charset="0"/>
            </a:endParaRPr>
          </a:p>
          <a:p>
            <a:pPr marL="742950" lvl="1" indent="-285750">
              <a:buFontTx/>
              <a:buChar char="-"/>
            </a:pPr>
            <a:endParaRPr lang="en-GB" sz="1600" dirty="0">
              <a:solidFill>
                <a:srgbClr val="000000"/>
              </a:solidFill>
              <a:latin typeface="Calibri" panose="020F0502020204030204" pitchFamily="34" charset="0"/>
              <a:ea typeface="Roboto" panose="02000000000000000000" pitchFamily="2" charset="0"/>
              <a:cs typeface="Calibri" panose="020F0502020204030204" pitchFamily="34" charset="0"/>
            </a:endParaRPr>
          </a:p>
        </p:txBody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D08E55FE-D11B-D2E9-3125-E3337C0F1881}"/>
              </a:ext>
            </a:extLst>
          </p:cNvPr>
          <p:cNvGrpSpPr/>
          <p:nvPr/>
        </p:nvGrpSpPr>
        <p:grpSpPr>
          <a:xfrm>
            <a:off x="116955" y="894027"/>
            <a:ext cx="1672087" cy="584775"/>
            <a:chOff x="323988" y="894027"/>
            <a:chExt cx="1066952" cy="584775"/>
          </a:xfrm>
        </p:grpSpPr>
        <p:sp>
          <p:nvSpPr>
            <p:cNvPr id="8" name="Rounded Rectangle 24">
              <a:extLst>
                <a:ext uri="{FF2B5EF4-FFF2-40B4-BE49-F238E27FC236}">
                  <a16:creationId xmlns:a16="http://schemas.microsoft.com/office/drawing/2014/main" id="{13AB8710-4A0B-54B1-AC94-255B170957AB}"/>
                </a:ext>
              </a:extLst>
            </p:cNvPr>
            <p:cNvSpPr/>
            <p:nvPr/>
          </p:nvSpPr>
          <p:spPr bwMode="auto">
            <a:xfrm>
              <a:off x="323988" y="925251"/>
              <a:ext cx="1048065" cy="284064"/>
            </a:xfrm>
            <a:prstGeom prst="roundRect">
              <a:avLst/>
            </a:prstGeom>
            <a:solidFill>
              <a:schemeClr val="bg1">
                <a:lumMod val="25000"/>
                <a:lumOff val="75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36000" tIns="36000" rIns="36000" bIns="36000" numCol="1" rtlCol="0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5000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900" b="1" i="0" u="none" strike="noStrike" kern="1200" cap="none" spc="0" normalizeH="0" baseline="0" noProof="0">
                <a:ln>
                  <a:noFill/>
                </a:ln>
                <a:solidFill>
                  <a:srgbClr val="00205B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Calibri" panose="020F0502020204030204" pitchFamily="34" charset="0"/>
              </a:endParaRPr>
            </a:p>
          </p:txBody>
        </p:sp>
        <p:sp>
          <p:nvSpPr>
            <p:cNvPr id="9" name="TextBox 8">
              <a:extLst>
                <a:ext uri="{FF2B5EF4-FFF2-40B4-BE49-F238E27FC236}">
                  <a16:creationId xmlns:a16="http://schemas.microsoft.com/office/drawing/2014/main" id="{9C479F83-65A4-3601-6F18-359657B1F251}"/>
                </a:ext>
              </a:extLst>
            </p:cNvPr>
            <p:cNvSpPr txBox="1"/>
            <p:nvPr/>
          </p:nvSpPr>
          <p:spPr>
            <a:xfrm>
              <a:off x="342876" y="894027"/>
              <a:ext cx="1048064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1600" b="0" i="1" u="none" strike="noStrike" kern="1200" cap="none" spc="0" normalizeH="0" baseline="0" noProof="0" dirty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Calibri" panose="020F0502020204030204" pitchFamily="34" charset="0"/>
                  <a:ea typeface="Roboto" panose="02000000000000000000" pitchFamily="2" charset="0"/>
                  <a:cs typeface="Calibri" panose="020F0502020204030204" pitchFamily="34" charset="0"/>
                </a:rPr>
                <a:t>Precursor “Day1”</a:t>
              </a:r>
            </a:p>
          </p:txBody>
        </p:sp>
      </p:grpSp>
      <p:grpSp>
        <p:nvGrpSpPr>
          <p:cNvPr id="10" name="Group 9">
            <a:extLst>
              <a:ext uri="{FF2B5EF4-FFF2-40B4-BE49-F238E27FC236}">
                <a16:creationId xmlns:a16="http://schemas.microsoft.com/office/drawing/2014/main" id="{A66E0B0A-081D-B55D-1732-0E3F95B68BB9}"/>
              </a:ext>
            </a:extLst>
          </p:cNvPr>
          <p:cNvGrpSpPr/>
          <p:nvPr/>
        </p:nvGrpSpPr>
        <p:grpSpPr>
          <a:xfrm>
            <a:off x="116955" y="2369743"/>
            <a:ext cx="2745515" cy="338554"/>
            <a:chOff x="67243" y="1474602"/>
            <a:chExt cx="1464194" cy="338554"/>
          </a:xfrm>
        </p:grpSpPr>
        <p:sp>
          <p:nvSpPr>
            <p:cNvPr id="11" name="Rounded Rectangle 24">
              <a:extLst>
                <a:ext uri="{FF2B5EF4-FFF2-40B4-BE49-F238E27FC236}">
                  <a16:creationId xmlns:a16="http://schemas.microsoft.com/office/drawing/2014/main" id="{E289912A-1C56-81C1-C1ED-4B403E7998D0}"/>
                </a:ext>
              </a:extLst>
            </p:cNvPr>
            <p:cNvSpPr/>
            <p:nvPr/>
          </p:nvSpPr>
          <p:spPr bwMode="auto">
            <a:xfrm>
              <a:off x="97316" y="1509683"/>
              <a:ext cx="893283" cy="284064"/>
            </a:xfrm>
            <a:prstGeom prst="roundRect">
              <a:avLst/>
            </a:prstGeom>
            <a:solidFill>
              <a:schemeClr val="bg1">
                <a:lumMod val="25000"/>
                <a:lumOff val="75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36000" tIns="36000" rIns="36000" bIns="36000" numCol="1" rtlCol="0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5000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900" b="1" i="0" u="none" strike="noStrike" kern="1200" cap="none" spc="0" normalizeH="0" baseline="0" noProof="0" dirty="0">
                <a:ln>
                  <a:noFill/>
                </a:ln>
                <a:solidFill>
                  <a:srgbClr val="00205B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Calibri" panose="020F0502020204030204" pitchFamily="34" charset="0"/>
              </a:endParaRPr>
            </a:p>
          </p:txBody>
        </p:sp>
        <p:sp>
          <p:nvSpPr>
            <p:cNvPr id="12" name="TextBox 11">
              <a:extLst>
                <a:ext uri="{FF2B5EF4-FFF2-40B4-BE49-F238E27FC236}">
                  <a16:creationId xmlns:a16="http://schemas.microsoft.com/office/drawing/2014/main" id="{31CD112F-0EF5-FE54-F28E-D728BBBA816D}"/>
                </a:ext>
              </a:extLst>
            </p:cNvPr>
            <p:cNvSpPr txBox="1"/>
            <p:nvPr/>
          </p:nvSpPr>
          <p:spPr>
            <a:xfrm>
              <a:off x="67243" y="1474602"/>
              <a:ext cx="1464194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r>
                <a:rPr lang="en-GB" sz="1600" b="0" i="1" dirty="0">
                  <a:solidFill>
                    <a:srgbClr val="FFFFFF"/>
                  </a:solidFill>
                  <a:latin typeface="Calibri" panose="020F0502020204030204" pitchFamily="34" charset="0"/>
                  <a:ea typeface="Roboto" panose="02000000000000000000" pitchFamily="2" charset="0"/>
                  <a:cs typeface="Calibri" panose="020F0502020204030204" pitchFamily="34" charset="0"/>
                </a:rPr>
                <a:t>Currently “Day1.5”</a:t>
              </a:r>
              <a:endParaRPr kumimoji="0" lang="en-GB" sz="1600" b="0" i="1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 panose="020F0502020204030204" pitchFamily="34" charset="0"/>
                <a:ea typeface="Roboto" panose="02000000000000000000" pitchFamily="2" charset="0"/>
                <a:cs typeface="Calibri" panose="020F0502020204030204" pitchFamily="34" charset="0"/>
              </a:endParaRPr>
            </a:p>
          </p:txBody>
        </p:sp>
      </p:grpSp>
      <p:sp>
        <p:nvSpPr>
          <p:cNvPr id="20" name="TextBox 19">
            <a:extLst>
              <a:ext uri="{FF2B5EF4-FFF2-40B4-BE49-F238E27FC236}">
                <a16:creationId xmlns:a16="http://schemas.microsoft.com/office/drawing/2014/main" id="{0B0E8EF4-C58B-3B03-CBA0-67784B89D1CB}"/>
              </a:ext>
            </a:extLst>
          </p:cNvPr>
          <p:cNvSpPr txBox="1"/>
          <p:nvPr/>
        </p:nvSpPr>
        <p:spPr>
          <a:xfrm>
            <a:off x="7612507" y="800219"/>
            <a:ext cx="4508054" cy="11387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kern="100" spc="-100" dirty="0">
                <a:solidFill>
                  <a:srgbClr val="FF0000"/>
                </a:solidFill>
                <a:latin typeface="Bahnschrift Light" panose="020B0502040204020203" pitchFamily="34" charset="0"/>
                <a:ea typeface="Roboto" panose="02000000000000000000" pitchFamily="2" charset="0"/>
              </a:rPr>
              <a:t>Incremental evolutions </a:t>
            </a:r>
            <a:r>
              <a:rPr lang="en-US" b="0" kern="100" spc="-100" dirty="0">
                <a:solidFill>
                  <a:schemeClr val="tx2"/>
                </a:solidFill>
                <a:latin typeface="Bahnschrift Light" panose="020B0502040204020203" pitchFamily="34" charset="0"/>
                <a:ea typeface="Roboto" panose="02000000000000000000" pitchFamily="2" charset="0"/>
              </a:rPr>
              <a:t>by EUMETSAT CF of the </a:t>
            </a:r>
            <a:r>
              <a:rPr lang="en-US" kern="100" spc="-100" dirty="0">
                <a:solidFill>
                  <a:schemeClr val="tx2"/>
                </a:solidFill>
                <a:latin typeface="Bahnschrift Light" panose="020B0502040204020203" pitchFamily="34" charset="0"/>
                <a:ea typeface="Roboto" panose="02000000000000000000" pitchFamily="2" charset="0"/>
              </a:rPr>
              <a:t>operational</a:t>
            </a:r>
            <a:r>
              <a:rPr lang="en-US" b="0" kern="100" spc="-100" dirty="0">
                <a:solidFill>
                  <a:schemeClr val="tx2"/>
                </a:solidFill>
                <a:latin typeface="Bahnschrift Light" panose="020B0502040204020203" pitchFamily="34" charset="0"/>
                <a:ea typeface="Roboto" panose="02000000000000000000" pitchFamily="2" charset="0"/>
              </a:rPr>
              <a:t> processor to derive NRT FRP for:</a:t>
            </a:r>
          </a:p>
          <a:p>
            <a:pPr marL="457200" indent="-457200">
              <a:buFontTx/>
              <a:buChar char="-"/>
            </a:pPr>
            <a:r>
              <a:rPr lang="en-US" sz="1600" b="1" kern="100" spc="-100" dirty="0">
                <a:solidFill>
                  <a:schemeClr val="tx2"/>
                </a:solidFill>
                <a:latin typeface="Bahnschrift Light" panose="020B0502040204020203" pitchFamily="34" charset="0"/>
                <a:ea typeface="Roboto" panose="02000000000000000000" pitchFamily="2" charset="0"/>
              </a:rPr>
              <a:t>User needs and requests</a:t>
            </a:r>
          </a:p>
          <a:p>
            <a:pPr marL="457200" indent="-457200">
              <a:buFontTx/>
              <a:buChar char="-"/>
            </a:pPr>
            <a:r>
              <a:rPr lang="en-US" sz="1600" b="0" kern="100" spc="-100" dirty="0">
                <a:solidFill>
                  <a:schemeClr val="tx2"/>
                </a:solidFill>
                <a:latin typeface="Bahnschrift Light" panose="020B0502040204020203" pitchFamily="34" charset="0"/>
                <a:ea typeface="Roboto" panose="02000000000000000000" pitchFamily="2" charset="0"/>
              </a:rPr>
              <a:t>Upgrade product quality and user-friendliness</a:t>
            </a:r>
            <a:endParaRPr lang="en-IE" sz="1600" b="0" kern="100" spc="-100" dirty="0" err="1">
              <a:solidFill>
                <a:schemeClr val="tx2"/>
              </a:solidFill>
              <a:latin typeface="Bahnschrift Light" panose="020B0502040204020203" pitchFamily="34" charset="0"/>
              <a:ea typeface="Roboto" panose="02000000000000000000" pitchFamily="2" charset="0"/>
            </a:endParaRPr>
          </a:p>
        </p:txBody>
      </p:sp>
      <p:grpSp>
        <p:nvGrpSpPr>
          <p:cNvPr id="5" name="Group 4">
            <a:extLst>
              <a:ext uri="{FF2B5EF4-FFF2-40B4-BE49-F238E27FC236}">
                <a16:creationId xmlns:a16="http://schemas.microsoft.com/office/drawing/2014/main" id="{CADE9AF7-63D3-3888-40F5-EAC617F95312}"/>
              </a:ext>
            </a:extLst>
          </p:cNvPr>
          <p:cNvGrpSpPr/>
          <p:nvPr/>
        </p:nvGrpSpPr>
        <p:grpSpPr>
          <a:xfrm>
            <a:off x="196126" y="4060455"/>
            <a:ext cx="3110599" cy="317217"/>
            <a:chOff x="-3440747" y="259641"/>
            <a:chExt cx="3176423" cy="1407628"/>
          </a:xfrm>
          <a:solidFill>
            <a:schemeClr val="bg1">
              <a:lumMod val="10000"/>
              <a:lumOff val="90000"/>
            </a:schemeClr>
          </a:solidFill>
        </p:grpSpPr>
        <p:sp>
          <p:nvSpPr>
            <p:cNvPr id="13" name="Chevron 18">
              <a:extLst>
                <a:ext uri="{FF2B5EF4-FFF2-40B4-BE49-F238E27FC236}">
                  <a16:creationId xmlns:a16="http://schemas.microsoft.com/office/drawing/2014/main" id="{7903649A-5701-75B6-87FF-0CF226E549EE}"/>
                </a:ext>
              </a:extLst>
            </p:cNvPr>
            <p:cNvSpPr/>
            <p:nvPr/>
          </p:nvSpPr>
          <p:spPr>
            <a:xfrm>
              <a:off x="-3440747" y="259641"/>
              <a:ext cx="3176423" cy="1407628"/>
            </a:xfrm>
            <a:prstGeom prst="chevron">
              <a:avLst/>
            </a:prstGeom>
            <a:solidFill>
              <a:srgbClr val="CCFF99"/>
            </a:solidFill>
            <a:ln>
              <a:noFill/>
            </a:ln>
            <a:effectLst>
              <a:outerShdw blurRad="40000" dist="23000" dir="5400000" rotWithShape="0">
                <a:srgbClr val="000000">
                  <a:alpha val="35000"/>
                </a:srgbClr>
              </a:outerShdw>
            </a:effectLst>
          </p:spPr>
          <p:style>
            <a:lnRef idx="0">
              <a:scrgbClr r="0" g="0" b="0"/>
            </a:lnRef>
            <a:fillRef idx="3">
              <a:scrgbClr r="0" g="0" b="0"/>
            </a:fillRef>
            <a:effectRef idx="2">
              <a:scrgbClr r="0" g="0" b="0"/>
            </a:effectRef>
            <a:fontRef idx="minor">
              <a:schemeClr val="lt1"/>
            </a:fontRef>
          </p:style>
          <p:txBody>
            <a:bodyPr/>
            <a:lstStyle/>
            <a:p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IE" sz="900" b="1" i="0" u="none" strike="noStrike" kern="1200" cap="none" spc="0" normalizeH="0" baseline="0" noProof="0">
                <a:ln>
                  <a:noFill/>
                </a:ln>
                <a:solidFill>
                  <a:srgbClr val="00205B"/>
                </a:solidFill>
                <a:effectLst/>
                <a:uLnTx/>
                <a:uFillTx/>
                <a:latin typeface="Tahoma"/>
                <a:ea typeface="+mn-ea"/>
                <a:cs typeface="+mn-cs"/>
              </a:endParaRPr>
            </a:p>
          </p:txBody>
        </p:sp>
        <p:sp>
          <p:nvSpPr>
            <p:cNvPr id="14" name="Chevron 4">
              <a:extLst>
                <a:ext uri="{FF2B5EF4-FFF2-40B4-BE49-F238E27FC236}">
                  <a16:creationId xmlns:a16="http://schemas.microsoft.com/office/drawing/2014/main" id="{50329B02-8044-FB12-B4DC-2835BE3F80FD}"/>
                </a:ext>
              </a:extLst>
            </p:cNvPr>
            <p:cNvSpPr txBox="1"/>
            <p:nvPr/>
          </p:nvSpPr>
          <p:spPr>
            <a:xfrm>
              <a:off x="-2778983" y="282773"/>
              <a:ext cx="1551146" cy="1382761"/>
            </a:xfrm>
            <a:prstGeom prst="rect">
              <a:avLst/>
            </a:prstGeom>
            <a:noFill/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56007" tIns="18669" rIns="18669" bIns="18669" numCol="1" spcCol="1270" anchor="ctr" anchorCtr="0">
              <a:noAutofit/>
            </a:bodyPr>
            <a:lstStyle/>
            <a:p>
              <a:pPr marL="0" marR="0" lvl="0" indent="0" algn="ctr" defTabSz="622300" rtl="0" eaLnBrk="1" fontAlgn="base" latinLnBrk="0" hangingPunct="1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2000" b="1" i="0" u="none" strike="noStrike" kern="0" cap="none" spc="0" normalizeH="0" baseline="0" noProof="0" dirty="0">
                  <a:ln>
                    <a:noFill/>
                  </a:ln>
                  <a:solidFill>
                    <a:srgbClr val="C00000"/>
                  </a:solidFill>
                  <a:effectLst/>
                  <a:uLnTx/>
                  <a:uFillTx/>
                  <a:latin typeface="Calibri" panose="020F0502020204030204" pitchFamily="34" charset="0"/>
                  <a:ea typeface="+mn-ea"/>
                  <a:cs typeface="Calibri" panose="020F0502020204030204" pitchFamily="34" charset="0"/>
                </a:rPr>
                <a:t>Collection 3.0</a:t>
              </a:r>
              <a:endParaRPr kumimoji="0" lang="en-US" sz="900" b="1" i="0" u="none" strike="noStrike" kern="1200" cap="none" spc="0" normalizeH="0" baseline="0" noProof="0" dirty="0">
                <a:ln>
                  <a:noFill/>
                </a:ln>
                <a:solidFill>
                  <a:srgbClr val="00205B">
                    <a:lumMod val="50000"/>
                    <a:lumOff val="50000"/>
                  </a:srgbClr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Calibri" panose="020F0502020204030204" pitchFamily="34" charset="0"/>
              </a:endParaRPr>
            </a:p>
          </p:txBody>
        </p:sp>
      </p:grpSp>
      <p:grpSp>
        <p:nvGrpSpPr>
          <p:cNvPr id="15" name="Group 14">
            <a:extLst>
              <a:ext uri="{FF2B5EF4-FFF2-40B4-BE49-F238E27FC236}">
                <a16:creationId xmlns:a16="http://schemas.microsoft.com/office/drawing/2014/main" id="{228723FD-444B-7448-8804-E73B188DBD9D}"/>
              </a:ext>
            </a:extLst>
          </p:cNvPr>
          <p:cNvGrpSpPr/>
          <p:nvPr/>
        </p:nvGrpSpPr>
        <p:grpSpPr>
          <a:xfrm>
            <a:off x="3306726" y="4059909"/>
            <a:ext cx="2362002" cy="325903"/>
            <a:chOff x="-2158928" y="181261"/>
            <a:chExt cx="3971310" cy="1446169"/>
          </a:xfrm>
          <a:solidFill>
            <a:schemeClr val="bg1">
              <a:lumMod val="10000"/>
              <a:lumOff val="90000"/>
            </a:schemeClr>
          </a:solidFill>
        </p:grpSpPr>
        <p:sp>
          <p:nvSpPr>
            <p:cNvPr id="16" name="Chevron 18">
              <a:extLst>
                <a:ext uri="{FF2B5EF4-FFF2-40B4-BE49-F238E27FC236}">
                  <a16:creationId xmlns:a16="http://schemas.microsoft.com/office/drawing/2014/main" id="{55657855-6B32-2B1D-BAB8-848AB6D9B260}"/>
                </a:ext>
              </a:extLst>
            </p:cNvPr>
            <p:cNvSpPr/>
            <p:nvPr/>
          </p:nvSpPr>
          <p:spPr>
            <a:xfrm>
              <a:off x="-2158928" y="219802"/>
              <a:ext cx="3971310" cy="1407628"/>
            </a:xfrm>
            <a:prstGeom prst="chevron">
              <a:avLst/>
            </a:prstGeom>
            <a:solidFill>
              <a:srgbClr val="FFFF99"/>
            </a:solidFill>
            <a:ln>
              <a:noFill/>
            </a:ln>
            <a:effectLst>
              <a:outerShdw blurRad="40000" dist="23000" dir="5400000" rotWithShape="0">
                <a:srgbClr val="000000">
                  <a:alpha val="35000"/>
                </a:srgbClr>
              </a:outerShdw>
            </a:effectLst>
          </p:spPr>
          <p:style>
            <a:lnRef idx="0">
              <a:scrgbClr r="0" g="0" b="0"/>
            </a:lnRef>
            <a:fillRef idx="3">
              <a:scrgbClr r="0" g="0" b="0"/>
            </a:fillRef>
            <a:effectRef idx="2">
              <a:scrgbClr r="0" g="0" b="0"/>
            </a:effectRef>
            <a:fontRef idx="minor">
              <a:schemeClr val="lt1"/>
            </a:fontRef>
          </p:style>
          <p:txBody>
            <a:bodyPr/>
            <a:lstStyle/>
            <a:p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IE" sz="900" b="1" i="0" u="none" strike="noStrike" kern="1200" cap="none" spc="0" normalizeH="0" baseline="0" noProof="0">
                <a:ln>
                  <a:noFill/>
                </a:ln>
                <a:solidFill>
                  <a:srgbClr val="00205B"/>
                </a:solidFill>
                <a:effectLst/>
                <a:uLnTx/>
                <a:uFillTx/>
                <a:latin typeface="Tahoma"/>
                <a:ea typeface="+mn-ea"/>
                <a:cs typeface="+mn-cs"/>
              </a:endParaRPr>
            </a:p>
          </p:txBody>
        </p:sp>
        <p:sp>
          <p:nvSpPr>
            <p:cNvPr id="17" name="Chevron 4">
              <a:extLst>
                <a:ext uri="{FF2B5EF4-FFF2-40B4-BE49-F238E27FC236}">
                  <a16:creationId xmlns:a16="http://schemas.microsoft.com/office/drawing/2014/main" id="{51940256-78C6-5C3F-54FD-2D6F92FAB301}"/>
                </a:ext>
              </a:extLst>
            </p:cNvPr>
            <p:cNvSpPr txBox="1"/>
            <p:nvPr/>
          </p:nvSpPr>
          <p:spPr>
            <a:xfrm>
              <a:off x="-1892097" y="181261"/>
              <a:ext cx="3325628" cy="1382761"/>
            </a:xfrm>
            <a:prstGeom prst="rect">
              <a:avLst/>
            </a:prstGeom>
            <a:noFill/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56007" tIns="18669" rIns="18669" bIns="18669" numCol="1" spcCol="1270" anchor="ctr" anchorCtr="0">
              <a:noAutofit/>
            </a:bodyPr>
            <a:lstStyle/>
            <a:p>
              <a:pPr marL="0" marR="0" lvl="0" indent="0" algn="ctr" defTabSz="622300" rtl="0" eaLnBrk="1" fontAlgn="base" latinLnBrk="0" hangingPunct="1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2000" b="1" i="0" u="none" strike="noStrike" kern="0" cap="none" spc="0" normalizeH="0" baseline="0" noProof="0" dirty="0">
                  <a:ln>
                    <a:noFill/>
                  </a:ln>
                  <a:solidFill>
                    <a:srgbClr val="C00000"/>
                  </a:solidFill>
                  <a:effectLst/>
                  <a:uLnTx/>
                  <a:uFillTx/>
                  <a:latin typeface="Calibri" panose="020F0502020204030204" pitchFamily="34" charset="0"/>
                  <a:ea typeface="+mn-ea"/>
                  <a:cs typeface="Calibri" panose="020F0502020204030204" pitchFamily="34" charset="0"/>
                </a:rPr>
                <a:t>Collection 3.1</a:t>
              </a:r>
              <a:endParaRPr kumimoji="0" lang="en-US" sz="900" b="1" i="0" u="none" strike="noStrike" kern="1200" cap="none" spc="0" normalizeH="0" baseline="0" noProof="0" dirty="0">
                <a:ln>
                  <a:noFill/>
                </a:ln>
                <a:solidFill>
                  <a:srgbClr val="00205B">
                    <a:lumMod val="50000"/>
                    <a:lumOff val="50000"/>
                  </a:srgbClr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Calibri" panose="020F0502020204030204" pitchFamily="34" charset="0"/>
              </a:endParaRPr>
            </a:p>
          </p:txBody>
        </p:sp>
      </p:grpSp>
      <p:sp>
        <p:nvSpPr>
          <p:cNvPr id="18" name="Rounded Rectangle 3">
            <a:extLst>
              <a:ext uri="{FF2B5EF4-FFF2-40B4-BE49-F238E27FC236}">
                <a16:creationId xmlns:a16="http://schemas.microsoft.com/office/drawing/2014/main" id="{09498644-8B22-E2B7-34C9-CCB5B7A7F13A}"/>
              </a:ext>
            </a:extLst>
          </p:cNvPr>
          <p:cNvSpPr/>
          <p:nvPr/>
        </p:nvSpPr>
        <p:spPr bwMode="auto">
          <a:xfrm>
            <a:off x="196123" y="3714772"/>
            <a:ext cx="11050997" cy="311972"/>
          </a:xfrm>
          <a:prstGeom prst="roundRect">
            <a:avLst/>
          </a:prstGeom>
          <a:solidFill>
            <a:srgbClr val="E0E0E0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36000" tIns="36000" rIns="36000" bIns="36000" numCol="1" rtlCol="0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GB" sz="900" b="1" i="0" u="none" strike="noStrike" kern="1200" cap="none" spc="0" normalizeH="0" baseline="0" noProof="0">
              <a:ln>
                <a:noFill/>
              </a:ln>
              <a:solidFill>
                <a:srgbClr val="00205B"/>
              </a:solidFill>
              <a:effectLst/>
              <a:uLnTx/>
              <a:uFillTx/>
              <a:latin typeface="Calibri" panose="020F0502020204030204" pitchFamily="34" charset="0"/>
              <a:ea typeface="+mn-ea"/>
              <a:cs typeface="Calibri" panose="020F0502020204030204" pitchFamily="34" charset="0"/>
            </a:endParaRP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4373F1BA-5BB9-456D-84B2-3C664DA75201}"/>
              </a:ext>
            </a:extLst>
          </p:cNvPr>
          <p:cNvSpPr txBox="1"/>
          <p:nvPr/>
        </p:nvSpPr>
        <p:spPr>
          <a:xfrm>
            <a:off x="139964" y="3688190"/>
            <a:ext cx="1405694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600" b="0" i="0" u="none" strike="noStrike" kern="1200" cap="none" spc="0" normalizeH="0" noProof="0" dirty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Calibri" panose="020F0502020204030204" pitchFamily="34" charset="0"/>
                <a:ea typeface="Roboto" panose="02000000000000000000" pitchFamily="2" charset="0"/>
                <a:cs typeface="Calibri" panose="020F0502020204030204" pitchFamily="34" charset="0"/>
              </a:rPr>
              <a:t>July 20</a:t>
            </a: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Calibri" panose="020F0502020204030204" pitchFamily="34" charset="0"/>
                <a:ea typeface="Roboto" panose="02000000000000000000" pitchFamily="2" charset="0"/>
                <a:cs typeface="Calibri" panose="020F0502020204030204" pitchFamily="34" charset="0"/>
              </a:rPr>
              <a:t>24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92B20553-9E71-2845-2534-608E207A6028}"/>
              </a:ext>
            </a:extLst>
          </p:cNvPr>
          <p:cNvSpPr txBox="1"/>
          <p:nvPr/>
        </p:nvSpPr>
        <p:spPr>
          <a:xfrm>
            <a:off x="5585650" y="3701481"/>
            <a:ext cx="1571499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GB" sz="1600" b="0" dirty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anose="020F0502020204030204" pitchFamily="34" charset="0"/>
                <a:ea typeface="Roboto" panose="02000000000000000000" pitchFamily="2" charset="0"/>
                <a:cs typeface="Calibri" panose="020F0502020204030204" pitchFamily="34" charset="0"/>
              </a:rPr>
              <a:t>mid-June 20</a:t>
            </a: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Calibri" panose="020F0502020204030204" pitchFamily="34" charset="0"/>
                <a:ea typeface="Roboto" panose="02000000000000000000" pitchFamily="2" charset="0"/>
                <a:cs typeface="Calibri" panose="020F0502020204030204" pitchFamily="34" charset="0"/>
              </a:rPr>
              <a:t>26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CB382E6B-8030-7259-149E-3BF0F4390F63}"/>
              </a:ext>
            </a:extLst>
          </p:cNvPr>
          <p:cNvSpPr txBox="1"/>
          <p:nvPr/>
        </p:nvSpPr>
        <p:spPr>
          <a:xfrm>
            <a:off x="71439" y="4398631"/>
            <a:ext cx="3393989" cy="11695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4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ea typeface="Roboto" panose="02000000000000000000" pitchFamily="2" charset="0"/>
                <a:cs typeface="Calibri" panose="020F0502020204030204" pitchFamily="34" charset="0"/>
              </a:rPr>
              <a:t>Operational Daytime</a:t>
            </a:r>
            <a:r>
              <a:rPr kumimoji="0" lang="en-GB" sz="1400" b="1" i="0" u="none" strike="noStrike" kern="1200" cap="none" spc="0" normalizeH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ea typeface="Roboto" panose="02000000000000000000" pitchFamily="2" charset="0"/>
                <a:cs typeface="Calibri" panose="020F0502020204030204" pitchFamily="34" charset="0"/>
              </a:rPr>
              <a:t> </a:t>
            </a:r>
            <a:r>
              <a:rPr kumimoji="0" lang="en-GB" sz="14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ea typeface="Roboto" panose="02000000000000000000" pitchFamily="2" charset="0"/>
                <a:cs typeface="Calibri" panose="020F0502020204030204" pitchFamily="34" charset="0"/>
              </a:rPr>
              <a:t>MWIR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GB" sz="14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 pitchFamily="34" charset="0"/>
              <a:ea typeface="Roboto" panose="02000000000000000000" pitchFamily="2" charset="0"/>
              <a:cs typeface="Calibri" panose="020F0502020204030204" pitchFamily="34" charset="0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4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ea typeface="Roboto" panose="02000000000000000000" pitchFamily="2" charset="0"/>
                <a:cs typeface="Calibri" panose="020F0502020204030204" pitchFamily="34" charset="0"/>
              </a:rPr>
              <a:t>Comprehensive</a:t>
            </a:r>
            <a:r>
              <a:rPr kumimoji="0" lang="en-GB" sz="1400" b="0" i="0" u="none" strike="noStrike" kern="1200" cap="none" spc="0" normalizeH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ea typeface="Roboto" panose="02000000000000000000" pitchFamily="2" charset="0"/>
                <a:cs typeface="Calibri" panose="020F0502020204030204" pitchFamily="34" charset="0"/>
              </a:rPr>
              <a:t> </a:t>
            </a:r>
            <a:r>
              <a:rPr lang="en-GB" sz="1400" b="0" dirty="0">
                <a:solidFill>
                  <a:srgbClr val="000000"/>
                </a:solidFill>
                <a:latin typeface="Calibri" panose="020F0502020204030204" pitchFamily="34" charset="0"/>
                <a:ea typeface="Roboto" panose="02000000000000000000" pitchFamily="2" charset="0"/>
                <a:cs typeface="Calibri" panose="020F0502020204030204" pitchFamily="34" charset="0"/>
              </a:rPr>
              <a:t>e</a:t>
            </a:r>
            <a:r>
              <a:rPr kumimoji="0" lang="en-GB" sz="1400" b="0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ea typeface="Roboto" panose="02000000000000000000" pitchFamily="2" charset="0"/>
                <a:cs typeface="Calibri" panose="020F0502020204030204" pitchFamily="34" charset="0"/>
              </a:rPr>
              <a:t>nhanced</a:t>
            </a:r>
            <a:r>
              <a:rPr kumimoji="0" lang="en-GB" sz="1400" b="0" i="0" u="none" strike="noStrike" kern="1200" cap="none" spc="0" normalizeH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ea typeface="Roboto" panose="02000000000000000000" pitchFamily="2" charset="0"/>
                <a:cs typeface="Calibri" panose="020F0502020204030204" pitchFamily="34" charset="0"/>
              </a:rPr>
              <a:t> </a:t>
            </a:r>
            <a:br>
              <a:rPr kumimoji="0" lang="en-GB" sz="1400" b="0" i="0" u="none" strike="noStrike" kern="1200" cap="none" spc="0" normalizeH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ea typeface="Roboto" panose="02000000000000000000" pitchFamily="2" charset="0"/>
                <a:cs typeface="Calibri" panose="020F0502020204030204" pitchFamily="34" charset="0"/>
              </a:rPr>
            </a:br>
            <a:r>
              <a:rPr kumimoji="0" lang="en-GB" sz="14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ea typeface="Roboto" panose="02000000000000000000" pitchFamily="2" charset="0"/>
                <a:cs typeface="Calibri" panose="020F0502020204030204" pitchFamily="34" charset="0"/>
              </a:rPr>
              <a:t>user-friendliness of the format</a:t>
            </a:r>
            <a:br>
              <a:rPr kumimoji="0" lang="en-GB" sz="14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ea typeface="Roboto" panose="02000000000000000000" pitchFamily="2" charset="0"/>
                <a:cs typeface="Calibri" panose="020F0502020204030204" pitchFamily="34" charset="0"/>
              </a:rPr>
            </a:br>
            <a:r>
              <a:rPr kumimoji="0" lang="en-GB" sz="14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ea typeface="Roboto" panose="02000000000000000000" pitchFamily="2" charset="0"/>
                <a:cs typeface="Calibri" panose="020F0502020204030204" pitchFamily="34" charset="0"/>
                <a:sym typeface="Wingdings" panose="05000000000000000000" pitchFamily="2" charset="2"/>
              </a:rPr>
              <a:t> </a:t>
            </a:r>
            <a:r>
              <a:rPr lang="en-GB" sz="1400" dirty="0">
                <a:solidFill>
                  <a:srgbClr val="000000"/>
                </a:solidFill>
                <a:latin typeface="Calibri" panose="020F0502020204030204" pitchFamily="34" charset="0"/>
                <a:ea typeface="Roboto" panose="02000000000000000000" pitchFamily="2" charset="0"/>
                <a:cs typeface="Calibri" panose="020F0502020204030204" pitchFamily="34" charset="0"/>
                <a:sym typeface="Wingdings" panose="05000000000000000000" pitchFamily="2" charset="2"/>
              </a:rPr>
              <a:t>c</a:t>
            </a:r>
            <a:r>
              <a:rPr kumimoji="0" lang="en-GB" sz="1400" b="1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ea typeface="Roboto" panose="02000000000000000000" pitchFamily="2" charset="0"/>
                <a:cs typeface="Calibri" panose="020F0502020204030204" pitchFamily="34" charset="0"/>
                <a:sym typeface="Wingdings" panose="05000000000000000000" pitchFamily="2" charset="2"/>
              </a:rPr>
              <a:t>reating</a:t>
            </a:r>
            <a:r>
              <a:rPr kumimoji="0" lang="en-GB" sz="14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ea typeface="Roboto" panose="02000000000000000000" pitchFamily="2" charset="0"/>
                <a:cs typeface="Calibri" panose="020F0502020204030204" pitchFamily="34" charset="0"/>
                <a:sym typeface="Wingdings" panose="05000000000000000000" pitchFamily="2" charset="2"/>
              </a:rPr>
              <a:t> mini-csv and mini-</a:t>
            </a:r>
            <a:r>
              <a:rPr kumimoji="0" lang="en-GB" sz="1400" b="1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ea typeface="Roboto" panose="02000000000000000000" pitchFamily="2" charset="0"/>
                <a:cs typeface="Calibri" panose="020F0502020204030204" pitchFamily="34" charset="0"/>
                <a:sym typeface="Wingdings" panose="05000000000000000000" pitchFamily="2" charset="2"/>
              </a:rPr>
              <a:t>netcdf</a:t>
            </a:r>
            <a:r>
              <a:rPr kumimoji="0" lang="en-GB" sz="14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ea typeface="Roboto" panose="02000000000000000000" pitchFamily="2" charset="0"/>
                <a:cs typeface="Calibri" panose="020F0502020204030204" pitchFamily="34" charset="0"/>
                <a:sym typeface="Wingdings" panose="05000000000000000000" pitchFamily="2" charset="2"/>
              </a:rPr>
              <a:t> files</a:t>
            </a:r>
            <a:endParaRPr kumimoji="0" lang="en-GB" sz="14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 pitchFamily="34" charset="0"/>
              <a:ea typeface="Roboto" panose="02000000000000000000" pitchFamily="2" charset="0"/>
              <a:cs typeface="Calibri" panose="020F0502020204030204" pitchFamily="34" charset="0"/>
            </a:endParaRP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E823250F-C30D-7DB0-0E97-DB31D7A79AF9}"/>
              </a:ext>
            </a:extLst>
          </p:cNvPr>
          <p:cNvSpPr txBox="1"/>
          <p:nvPr/>
        </p:nvSpPr>
        <p:spPr>
          <a:xfrm>
            <a:off x="3306727" y="4407257"/>
            <a:ext cx="2265934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4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ea typeface="Roboto" panose="02000000000000000000" pitchFamily="2" charset="0"/>
                <a:cs typeface="Calibri" panose="020F0502020204030204" pitchFamily="34" charset="0"/>
              </a:rPr>
              <a:t>Fixed anomaly on</a:t>
            </a:r>
            <a:endParaRPr lang="en-GB" sz="1400" dirty="0">
              <a:solidFill>
                <a:srgbClr val="000000"/>
              </a:solidFill>
              <a:latin typeface="Calibri" panose="020F0502020204030204" pitchFamily="34" charset="0"/>
              <a:ea typeface="Roboto" panose="02000000000000000000" pitchFamily="2" charset="0"/>
              <a:cs typeface="Calibri" panose="020F0502020204030204" pitchFamily="34" charset="0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4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ea typeface="Roboto" panose="02000000000000000000" pitchFamily="2" charset="0"/>
                <a:cs typeface="Calibri" panose="020F0502020204030204" pitchFamily="34" charset="0"/>
              </a:rPr>
              <a:t>SZA derivation</a:t>
            </a:r>
            <a:r>
              <a:rPr kumimoji="0" lang="en-GB" sz="14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ea typeface="Roboto" panose="02000000000000000000" pitchFamily="2" charset="0"/>
                <a:cs typeface="Calibri" panose="020F0502020204030204" pitchFamily="34" charset="0"/>
              </a:rPr>
              <a:t> </a:t>
            </a:r>
            <a:br>
              <a:rPr kumimoji="0" lang="en-GB" sz="14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ea typeface="Roboto" panose="02000000000000000000" pitchFamily="2" charset="0"/>
                <a:cs typeface="Calibri" panose="020F0502020204030204" pitchFamily="34" charset="0"/>
              </a:rPr>
            </a:br>
            <a:endParaRPr kumimoji="0" lang="en-GB" sz="14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 pitchFamily="34" charset="0"/>
              <a:ea typeface="Roboto" panose="02000000000000000000" pitchFamily="2" charset="0"/>
              <a:cs typeface="Calibri" panose="020F0502020204030204" pitchFamily="34" charset="0"/>
            </a:endParaRP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FBF99562-7A6F-C886-F191-5E7E8E5287CD}"/>
              </a:ext>
            </a:extLst>
          </p:cNvPr>
          <p:cNvSpPr txBox="1"/>
          <p:nvPr/>
        </p:nvSpPr>
        <p:spPr>
          <a:xfrm>
            <a:off x="3179809" y="3687387"/>
            <a:ext cx="1310274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Calibri" panose="020F0502020204030204" pitchFamily="34" charset="0"/>
                <a:ea typeface="Roboto" panose="02000000000000000000" pitchFamily="2" charset="0"/>
                <a:cs typeface="Calibri" panose="020F0502020204030204" pitchFamily="34" charset="0"/>
              </a:rPr>
              <a:t>January</a:t>
            </a:r>
            <a:r>
              <a:rPr kumimoji="0" lang="en-GB" sz="1600" b="0" i="0" u="none" strike="noStrike" kern="1200" cap="none" spc="0" normalizeH="0" noProof="0" dirty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Calibri" panose="020F0502020204030204" pitchFamily="34" charset="0"/>
                <a:ea typeface="Roboto" panose="02000000000000000000" pitchFamily="2" charset="0"/>
                <a:cs typeface="Calibri" panose="020F0502020204030204" pitchFamily="34" charset="0"/>
              </a:rPr>
              <a:t> 20</a:t>
            </a: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Calibri" panose="020F0502020204030204" pitchFamily="34" charset="0"/>
                <a:ea typeface="Roboto" panose="02000000000000000000" pitchFamily="2" charset="0"/>
                <a:cs typeface="Calibri" panose="020F0502020204030204" pitchFamily="34" charset="0"/>
              </a:rPr>
              <a:t>25</a:t>
            </a:r>
          </a:p>
        </p:txBody>
      </p:sp>
      <p:grpSp>
        <p:nvGrpSpPr>
          <p:cNvPr id="25" name="Group 24">
            <a:extLst>
              <a:ext uri="{FF2B5EF4-FFF2-40B4-BE49-F238E27FC236}">
                <a16:creationId xmlns:a16="http://schemas.microsoft.com/office/drawing/2014/main" id="{E47ECD62-0594-EF48-81AE-31AFFB78A6E3}"/>
              </a:ext>
            </a:extLst>
          </p:cNvPr>
          <p:cNvGrpSpPr/>
          <p:nvPr/>
        </p:nvGrpSpPr>
        <p:grpSpPr>
          <a:xfrm>
            <a:off x="5668727" y="4059165"/>
            <a:ext cx="5578393" cy="325903"/>
            <a:chOff x="-2158928" y="181261"/>
            <a:chExt cx="3971310" cy="1446169"/>
          </a:xfrm>
          <a:solidFill>
            <a:schemeClr val="bg1">
              <a:lumMod val="10000"/>
              <a:lumOff val="90000"/>
            </a:schemeClr>
          </a:solidFill>
        </p:grpSpPr>
        <p:sp>
          <p:nvSpPr>
            <p:cNvPr id="26" name="Chevron 18">
              <a:extLst>
                <a:ext uri="{FF2B5EF4-FFF2-40B4-BE49-F238E27FC236}">
                  <a16:creationId xmlns:a16="http://schemas.microsoft.com/office/drawing/2014/main" id="{873D80AE-0E5D-AA3C-9D98-FF0C47AC2DEB}"/>
                </a:ext>
              </a:extLst>
            </p:cNvPr>
            <p:cNvSpPr/>
            <p:nvPr/>
          </p:nvSpPr>
          <p:spPr>
            <a:xfrm>
              <a:off x="-2158928" y="219800"/>
              <a:ext cx="3971310" cy="1407630"/>
            </a:xfrm>
            <a:prstGeom prst="chevron">
              <a:avLst/>
            </a:prstGeom>
            <a:solidFill>
              <a:schemeClr val="accent1"/>
            </a:solidFill>
            <a:ln>
              <a:noFill/>
            </a:ln>
            <a:effectLst>
              <a:outerShdw blurRad="40000" dist="23000" dir="5400000" rotWithShape="0">
                <a:srgbClr val="000000">
                  <a:alpha val="35000"/>
                </a:srgbClr>
              </a:outerShdw>
            </a:effectLst>
          </p:spPr>
          <p:style>
            <a:lnRef idx="0">
              <a:scrgbClr r="0" g="0" b="0"/>
            </a:lnRef>
            <a:fillRef idx="3">
              <a:scrgbClr r="0" g="0" b="0"/>
            </a:fillRef>
            <a:effectRef idx="2">
              <a:scrgbClr r="0" g="0" b="0"/>
            </a:effectRef>
            <a:fontRef idx="minor">
              <a:schemeClr val="lt1"/>
            </a:fontRef>
          </p:style>
          <p:txBody>
            <a:bodyPr/>
            <a:lstStyle/>
            <a:p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IE" sz="900" b="1" i="0" u="none" strike="noStrike" kern="1200" cap="none" spc="0" normalizeH="0" baseline="0" noProof="0">
                <a:ln>
                  <a:noFill/>
                </a:ln>
                <a:solidFill>
                  <a:srgbClr val="00205B"/>
                </a:solidFill>
                <a:effectLst/>
                <a:uLnTx/>
                <a:uFillTx/>
                <a:latin typeface="Tahoma"/>
                <a:ea typeface="+mn-ea"/>
                <a:cs typeface="+mn-cs"/>
              </a:endParaRPr>
            </a:p>
          </p:txBody>
        </p:sp>
        <p:sp>
          <p:nvSpPr>
            <p:cNvPr id="27" name="Chevron 4">
              <a:extLst>
                <a:ext uri="{FF2B5EF4-FFF2-40B4-BE49-F238E27FC236}">
                  <a16:creationId xmlns:a16="http://schemas.microsoft.com/office/drawing/2014/main" id="{97A18D6A-8BF9-4696-EDC8-B83FE41424B9}"/>
                </a:ext>
              </a:extLst>
            </p:cNvPr>
            <p:cNvSpPr txBox="1"/>
            <p:nvPr/>
          </p:nvSpPr>
          <p:spPr>
            <a:xfrm>
              <a:off x="-1892097" y="181261"/>
              <a:ext cx="3325628" cy="1382761"/>
            </a:xfrm>
            <a:prstGeom prst="rect">
              <a:avLst/>
            </a:prstGeom>
            <a:noFill/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56007" tIns="18669" rIns="18669" bIns="18669" numCol="1" spcCol="1270" anchor="ctr" anchorCtr="0">
              <a:noAutofit/>
            </a:bodyPr>
            <a:lstStyle/>
            <a:p>
              <a:pPr marL="0" marR="0" lvl="0" indent="0" algn="ctr" defTabSz="622300" rtl="0" eaLnBrk="1" fontAlgn="base" latinLnBrk="0" hangingPunct="1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2000" b="1" i="0" u="none" strike="noStrike" kern="0" cap="none" spc="0" normalizeH="0" baseline="0" noProof="0" dirty="0">
                  <a:ln>
                    <a:noFill/>
                  </a:ln>
                  <a:solidFill>
                    <a:srgbClr val="C00000"/>
                  </a:solidFill>
                  <a:effectLst/>
                  <a:uLnTx/>
                  <a:uFillTx/>
                  <a:latin typeface="Calibri" panose="020F0502020204030204" pitchFamily="34" charset="0"/>
                  <a:ea typeface="+mn-ea"/>
                  <a:cs typeface="Calibri" panose="020F0502020204030204" pitchFamily="34" charset="0"/>
                </a:rPr>
                <a:t>Collection 3.2</a:t>
              </a:r>
              <a:endParaRPr kumimoji="0" lang="en-US" sz="900" b="1" i="0" u="none" strike="noStrike" kern="1200" cap="none" spc="0" normalizeH="0" baseline="0" noProof="0" dirty="0">
                <a:ln>
                  <a:noFill/>
                </a:ln>
                <a:solidFill>
                  <a:srgbClr val="00205B">
                    <a:lumMod val="50000"/>
                    <a:lumOff val="50000"/>
                  </a:srgbClr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Calibri" panose="020F0502020204030204" pitchFamily="34" charset="0"/>
              </a:endParaRPr>
            </a:p>
          </p:txBody>
        </p:sp>
      </p:grpSp>
      <p:sp>
        <p:nvSpPr>
          <p:cNvPr id="28" name="TextBox 27">
            <a:extLst>
              <a:ext uri="{FF2B5EF4-FFF2-40B4-BE49-F238E27FC236}">
                <a16:creationId xmlns:a16="http://schemas.microsoft.com/office/drawing/2014/main" id="{24F44607-71AC-64C7-D352-E416A5133C3B}"/>
              </a:ext>
            </a:extLst>
          </p:cNvPr>
          <p:cNvSpPr txBox="1"/>
          <p:nvPr/>
        </p:nvSpPr>
        <p:spPr>
          <a:xfrm>
            <a:off x="8056367" y="3274341"/>
            <a:ext cx="98135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b="0" dirty="0">
                <a:solidFill>
                  <a:srgbClr val="000000"/>
                </a:solidFill>
                <a:latin typeface="Calibri" panose="020F0502020204030204" pitchFamily="34" charset="0"/>
                <a:ea typeface="Roboto" panose="02000000000000000000" pitchFamily="2" charset="0"/>
                <a:cs typeface="Calibri" panose="020F0502020204030204" pitchFamily="34" charset="0"/>
              </a:rPr>
              <a:t>launch S3C</a:t>
            </a:r>
            <a:endParaRPr lang="en-IE" sz="1400" b="0" kern="100" spc="-100" dirty="0" err="1">
              <a:solidFill>
                <a:schemeClr val="tx2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pic>
        <p:nvPicPr>
          <p:cNvPr id="29" name="Picture 28">
            <a:extLst>
              <a:ext uri="{FF2B5EF4-FFF2-40B4-BE49-F238E27FC236}">
                <a16:creationId xmlns:a16="http://schemas.microsoft.com/office/drawing/2014/main" id="{26E53431-DF46-56F9-A861-FD89931F73A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50693" y="3245174"/>
            <a:ext cx="211346" cy="399354"/>
          </a:xfrm>
          <a:prstGeom prst="rect">
            <a:avLst/>
          </a:prstGeom>
        </p:spPr>
      </p:pic>
      <p:sp>
        <p:nvSpPr>
          <p:cNvPr id="30" name="TextBox 29">
            <a:extLst>
              <a:ext uri="{FF2B5EF4-FFF2-40B4-BE49-F238E27FC236}">
                <a16:creationId xmlns:a16="http://schemas.microsoft.com/office/drawing/2014/main" id="{59C28787-1F24-9D13-F4E0-7EA66A5D2D1C}"/>
              </a:ext>
            </a:extLst>
          </p:cNvPr>
          <p:cNvSpPr txBox="1"/>
          <p:nvPr/>
        </p:nvSpPr>
        <p:spPr>
          <a:xfrm>
            <a:off x="7904143" y="3707235"/>
            <a:ext cx="1763645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Calibri" panose="020F0502020204030204" pitchFamily="34" charset="0"/>
                <a:ea typeface="Roboto" panose="02000000000000000000" pitchFamily="2" charset="0"/>
                <a:cs typeface="Calibri" panose="020F0502020204030204" pitchFamily="34" charset="0"/>
              </a:rPr>
              <a:t>September</a:t>
            </a:r>
            <a:r>
              <a:rPr kumimoji="0" lang="en-GB" sz="1600" b="0" i="0" u="none" strike="noStrike" kern="1200" cap="none" spc="0" normalizeH="0" noProof="0" dirty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Calibri" panose="020F0502020204030204" pitchFamily="34" charset="0"/>
                <a:ea typeface="Roboto" panose="02000000000000000000" pitchFamily="2" charset="0"/>
                <a:cs typeface="Calibri" panose="020F0502020204030204" pitchFamily="34" charset="0"/>
              </a:rPr>
              <a:t> 20</a:t>
            </a: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Calibri" panose="020F0502020204030204" pitchFamily="34" charset="0"/>
                <a:ea typeface="Roboto" panose="02000000000000000000" pitchFamily="2" charset="0"/>
                <a:cs typeface="Calibri" panose="020F0502020204030204" pitchFamily="34" charset="0"/>
              </a:rPr>
              <a:t>26</a:t>
            </a:r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16FD4C36-F45D-1420-F953-D4FE95409630}"/>
              </a:ext>
            </a:extLst>
          </p:cNvPr>
          <p:cNvSpPr txBox="1"/>
          <p:nvPr/>
        </p:nvSpPr>
        <p:spPr>
          <a:xfrm>
            <a:off x="5494992" y="4408666"/>
            <a:ext cx="5951059" cy="184665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4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ea typeface="Roboto" panose="02000000000000000000" pitchFamily="2" charset="0"/>
                <a:cs typeface="Calibri" panose="020F0502020204030204" pitchFamily="34" charset="0"/>
              </a:rPr>
              <a:t>Improved detection accuracy of MWIR hotspots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GB" sz="1400" b="0" dirty="0">
                <a:solidFill>
                  <a:srgbClr val="000000"/>
                </a:solidFill>
                <a:latin typeface="Calibri" panose="020F0502020204030204" pitchFamily="34" charset="0"/>
                <a:ea typeface="Roboto" panose="02000000000000000000" pitchFamily="2" charset="0"/>
                <a:cs typeface="Calibri" panose="020F0502020204030204" pitchFamily="34" charset="0"/>
              </a:rPr>
              <a:t>using subpixel information </a:t>
            </a:r>
            <a:r>
              <a:rPr lang="en-GB" sz="1400" dirty="0">
                <a:solidFill>
                  <a:srgbClr val="000000"/>
                </a:solidFill>
                <a:latin typeface="Calibri" panose="020F0502020204030204" pitchFamily="34" charset="0"/>
                <a:ea typeface="Roboto" panose="02000000000000000000" pitchFamily="2" charset="0"/>
                <a:cs typeface="Calibri" panose="020F0502020204030204" pitchFamily="34" charset="0"/>
              </a:rPr>
              <a:t>(see next slides)</a:t>
            </a:r>
            <a:endParaRPr kumimoji="0" lang="en-GB" sz="1400" b="0" i="0" u="none" strike="noStrike" kern="1200" cap="none" spc="0" normalizeH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 pitchFamily="34" charset="0"/>
              <a:ea typeface="Roboto" panose="02000000000000000000" pitchFamily="2" charset="0"/>
              <a:cs typeface="Calibri" panose="020F0502020204030204" pitchFamily="34" charset="0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lang="en-GB" sz="1000" b="0" baseline="0" dirty="0">
              <a:solidFill>
                <a:srgbClr val="000000"/>
              </a:solidFill>
              <a:latin typeface="Calibri" panose="020F0502020204030204" pitchFamily="34" charset="0"/>
              <a:ea typeface="Roboto" panose="02000000000000000000" pitchFamily="2" charset="0"/>
              <a:cs typeface="Calibri" panose="020F0502020204030204" pitchFamily="34" charset="0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GB" sz="1400" b="1" dirty="0">
                <a:solidFill>
                  <a:srgbClr val="000000"/>
                </a:solidFill>
                <a:latin typeface="Calibri" panose="020F0502020204030204" pitchFamily="34" charset="0"/>
                <a:ea typeface="Roboto" panose="02000000000000000000" pitchFamily="2" charset="0"/>
                <a:cs typeface="Calibri" panose="020F0502020204030204" pitchFamily="34" charset="0"/>
              </a:rPr>
              <a:t>New fire confidence classes</a:t>
            </a:r>
            <a:endParaRPr lang="en-GB" sz="1400" b="1" baseline="0" dirty="0">
              <a:solidFill>
                <a:srgbClr val="000000"/>
              </a:solidFill>
              <a:latin typeface="Calibri" panose="020F0502020204030204" pitchFamily="34" charset="0"/>
              <a:ea typeface="Roboto" panose="02000000000000000000" pitchFamily="2" charset="0"/>
              <a:cs typeface="Calibri" panose="020F0502020204030204" pitchFamily="34" charset="0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GB" sz="1000" b="0" i="0" u="none" strike="noStrike" kern="1200" cap="none" spc="0" normalizeH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 pitchFamily="34" charset="0"/>
              <a:ea typeface="Roboto" panose="02000000000000000000" pitchFamily="2" charset="0"/>
              <a:cs typeface="Calibri" panose="020F0502020204030204" pitchFamily="34" charset="0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GB" sz="1400" b="1" noProof="0" dirty="0">
                <a:solidFill>
                  <a:srgbClr val="000000"/>
                </a:solidFill>
                <a:latin typeface="Calibri" panose="020F0502020204030204" pitchFamily="34" charset="0"/>
                <a:ea typeface="Roboto" panose="02000000000000000000" pitchFamily="2" charset="0"/>
                <a:cs typeface="Calibri" panose="020F0502020204030204" pitchFamily="34" charset="0"/>
              </a:rPr>
              <a:t>Implementing ‘fire-</a:t>
            </a:r>
            <a:r>
              <a:rPr lang="en-GB" sz="1400" b="1" dirty="0">
                <a:solidFill>
                  <a:srgbClr val="000000"/>
                </a:solidFill>
                <a:latin typeface="Calibri" panose="020F0502020204030204" pitchFamily="34" charset="0"/>
                <a:ea typeface="Roboto" panose="02000000000000000000" pitchFamily="2" charset="0"/>
                <a:cs typeface="Calibri" panose="020F0502020204030204" pitchFamily="34" charset="0"/>
              </a:rPr>
              <a:t>free’ clear-sky </a:t>
            </a:r>
            <a:r>
              <a:rPr lang="en-GB" sz="1400" b="1" noProof="0" dirty="0">
                <a:solidFill>
                  <a:srgbClr val="000000"/>
                </a:solidFill>
                <a:latin typeface="Calibri" panose="020F0502020204030204" pitchFamily="34" charset="0"/>
                <a:ea typeface="Roboto" panose="02000000000000000000" pitchFamily="2" charset="0"/>
                <a:cs typeface="Calibri" panose="020F0502020204030204" pitchFamily="34" charset="0"/>
              </a:rPr>
              <a:t>land mask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GB" sz="1400" b="0" dirty="0">
                <a:solidFill>
                  <a:srgbClr val="000000"/>
                </a:solidFill>
                <a:latin typeface="Calibri" panose="020F0502020204030204" pitchFamily="34" charset="0"/>
                <a:ea typeface="Roboto" panose="02000000000000000000" pitchFamily="2" charset="0"/>
                <a:cs typeface="Calibri" panose="020F0502020204030204" pitchFamily="34" charset="0"/>
              </a:rPr>
              <a:t>f</a:t>
            </a:r>
            <a:r>
              <a:rPr kumimoji="0" lang="en-GB" sz="1400" b="0" i="0" u="none" strike="noStrike" kern="1200" cap="none" spc="0" normalizeH="0" baseline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ea typeface="Roboto" panose="02000000000000000000" pitchFamily="2" charset="0"/>
                <a:cs typeface="Calibri" panose="020F0502020204030204" pitchFamily="34" charset="0"/>
              </a:rPr>
              <a:t>or</a:t>
            </a:r>
            <a:r>
              <a:rPr kumimoji="0" lang="en-GB" sz="1400" b="0" i="0" u="none" strike="noStrike" kern="1200" cap="none" spc="0" normalizeH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ea typeface="Roboto" panose="02000000000000000000" pitchFamily="2" charset="0"/>
                <a:cs typeface="Calibri" panose="020F0502020204030204" pitchFamily="34" charset="0"/>
              </a:rPr>
              <a:t> supporting the assimilation of the product for weather smoke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lang="en-GB" sz="1000" b="0" baseline="0" noProof="0" dirty="0">
              <a:solidFill>
                <a:srgbClr val="000000"/>
              </a:solidFill>
              <a:latin typeface="Calibri" panose="020F0502020204030204" pitchFamily="34" charset="0"/>
              <a:ea typeface="Roboto" panose="02000000000000000000" pitchFamily="2" charset="0"/>
              <a:cs typeface="Calibri" panose="020F0502020204030204" pitchFamily="34" charset="0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400" b="1" i="0" u="none" strike="noStrike" kern="1200" cap="none" spc="0" normalizeH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ea typeface="Roboto" panose="02000000000000000000" pitchFamily="2" charset="0"/>
                <a:cs typeface="Calibri" panose="020F0502020204030204" pitchFamily="34" charset="0"/>
              </a:rPr>
              <a:t>Enhanced VIS/SWIR calibration</a:t>
            </a:r>
            <a:endParaRPr kumimoji="0" lang="en-GB" sz="1400" b="0" i="0" u="none" strike="noStrike" kern="1200" cap="none" spc="0" normalizeH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 pitchFamily="34" charset="0"/>
              <a:ea typeface="Roboto" panose="02000000000000000000" pitchFamily="2" charset="0"/>
              <a:cs typeface="Calibri" panose="020F0502020204030204" pitchFamily="34" charset="0"/>
            </a:endParaRPr>
          </a:p>
        </p:txBody>
      </p:sp>
      <p:sp>
        <p:nvSpPr>
          <p:cNvPr id="32" name="Speech Bubble: Oval 31">
            <a:extLst>
              <a:ext uri="{FF2B5EF4-FFF2-40B4-BE49-F238E27FC236}">
                <a16:creationId xmlns:a16="http://schemas.microsoft.com/office/drawing/2014/main" id="{9F16492E-3A4C-40A0-755E-1937A9934EE3}"/>
              </a:ext>
            </a:extLst>
          </p:cNvPr>
          <p:cNvSpPr/>
          <p:nvPr/>
        </p:nvSpPr>
        <p:spPr bwMode="auto">
          <a:xfrm>
            <a:off x="5177576" y="3344267"/>
            <a:ext cx="883920" cy="493331"/>
          </a:xfrm>
          <a:prstGeom prst="wedgeEllipseCallout">
            <a:avLst/>
          </a:prstGeom>
          <a:solidFill>
            <a:srgbClr val="00B050"/>
          </a:solidFill>
          <a:ln w="9525" cap="flat" cmpd="sng" algn="ctr">
            <a:solidFill>
              <a:schemeClr val="bg1">
                <a:lumMod val="75000"/>
                <a:lumOff val="2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36000" tIns="36000" rIns="36000" bIns="3600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sz="12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ahoma" pitchFamily="34" charset="0"/>
              </a:rPr>
              <a:t>TODAY</a:t>
            </a:r>
            <a:endParaRPr kumimoji="0" lang="en-IE" sz="1200" b="1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79908680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6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animBg="1"/>
      <p:bldP spid="6" grpId="0" animBg="1"/>
      <p:bldP spid="20" grpId="0"/>
      <p:bldP spid="18" grpId="0" animBg="1"/>
      <p:bldP spid="19" grpId="0"/>
      <p:bldP spid="21" grpId="0"/>
      <p:bldP spid="22" grpId="0"/>
      <p:bldP spid="23" grpId="0"/>
      <p:bldP spid="24" grpId="0"/>
      <p:bldP spid="28" grpId="0"/>
      <p:bldP spid="30" grpId="0"/>
      <p:bldP spid="31" grpId="0"/>
      <p:bldP spid="32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39B873-2C9D-9CDB-C3E8-C0C16C0DEEF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Preparing transition from MODIS/Terra (NASA) to S3 (Europe)</a:t>
            </a:r>
            <a:endParaRPr lang="en-IE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AA15152B-8649-9ADD-44FC-A4090F5EB82B}"/>
              </a:ext>
            </a:extLst>
          </p:cNvPr>
          <p:cNvSpPr/>
          <p:nvPr/>
        </p:nvSpPr>
        <p:spPr bwMode="auto">
          <a:xfrm>
            <a:off x="5949324" y="3731382"/>
            <a:ext cx="4340352" cy="196170"/>
          </a:xfrm>
          <a:prstGeom prst="rect">
            <a:avLst/>
          </a:prstGeom>
          <a:solidFill>
            <a:srgbClr val="FFFFFF"/>
          </a:solidFill>
          <a:ln w="9525" cap="flat" cmpd="sng" algn="ctr">
            <a:solidFill>
              <a:srgbClr val="FFFFFF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36000" tIns="36000" rIns="36000" bIns="36000" numCol="1" rtlCol="0" anchor="t" anchorCtr="0" compatLnSpc="1">
            <a:prstTxWarp prst="textNoShape">
              <a:avLst/>
            </a:prstTxWarp>
          </a:bodyPr>
          <a:lstStyle/>
          <a:p>
            <a:pPr marL="0" marR="0" lvl="0" indent="0" defTabSz="914400" eaLnBrk="0" fontAlgn="base" latinLnBrk="0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GB" sz="900" b="1" i="0" u="none" strike="noStrike" kern="0" cap="none" spc="0" normalizeH="0" baseline="0" noProof="0">
              <a:ln>
                <a:noFill/>
              </a:ln>
              <a:solidFill>
                <a:srgbClr val="00205B"/>
              </a:solidFill>
              <a:effectLst/>
              <a:uLnTx/>
              <a:uFillTx/>
              <a:latin typeface="Tahoma" pitchFamily="34" charset="0"/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4EB138C4-8CE6-B05D-F0DF-256D17781930}"/>
              </a:ext>
            </a:extLst>
          </p:cNvPr>
          <p:cNvSpPr txBox="1"/>
          <p:nvPr/>
        </p:nvSpPr>
        <p:spPr>
          <a:xfrm>
            <a:off x="2330923" y="708690"/>
            <a:ext cx="3290777" cy="307777"/>
          </a:xfrm>
          <a:prstGeom prst="rect">
            <a:avLst/>
          </a:prstGeom>
          <a:solidFill>
            <a:srgbClr val="00B050"/>
          </a:solidFill>
          <a:ln>
            <a:noFill/>
          </a:ln>
        </p:spPr>
        <p:txBody>
          <a:bodyPr wrap="square" rtlCol="0">
            <a:spAutoFit/>
          </a:bodyPr>
          <a:lstStyle/>
          <a:p>
            <a:pPr marL="0" marR="0" lvl="0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GB" sz="1400" b="1" i="0" u="none" strike="noStrike" kern="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Roboto" panose="02000000000000000000" pitchFamily="2" charset="0"/>
                <a:ea typeface="Roboto" panose="02000000000000000000" pitchFamily="2" charset="0"/>
              </a:rPr>
              <a:t>Portugal/Spain fires - August 2025</a:t>
            </a: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03B9E599-D58E-A7F1-CB3B-443ABB7D9797}"/>
              </a:ext>
            </a:extLst>
          </p:cNvPr>
          <p:cNvGrpSpPr/>
          <p:nvPr/>
        </p:nvGrpSpPr>
        <p:grpSpPr>
          <a:xfrm>
            <a:off x="86754" y="1093993"/>
            <a:ext cx="4021646" cy="5403327"/>
            <a:chOff x="156327" y="1093993"/>
            <a:chExt cx="4021646" cy="5403327"/>
          </a:xfrm>
        </p:grpSpPr>
        <p:pic>
          <p:nvPicPr>
            <p:cNvPr id="15" name="Picture 14">
              <a:extLst>
                <a:ext uri="{FF2B5EF4-FFF2-40B4-BE49-F238E27FC236}">
                  <a16:creationId xmlns:a16="http://schemas.microsoft.com/office/drawing/2014/main" id="{91B7AE3A-7A02-920D-122C-9D069108AFDA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 bwMode="auto">
            <a:xfrm>
              <a:off x="246332" y="1093993"/>
              <a:ext cx="3931641" cy="262109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6" name="Picture 10">
              <a:extLst>
                <a:ext uri="{FF2B5EF4-FFF2-40B4-BE49-F238E27FC236}">
                  <a16:creationId xmlns:a16="http://schemas.microsoft.com/office/drawing/2014/main" id="{C30D2117-0E4B-47B4-9B9D-AFF1755B2C4C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 bwMode="auto">
            <a:xfrm>
              <a:off x="156327" y="3816223"/>
              <a:ext cx="4021646" cy="268109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7" name="Rectangle 16">
              <a:extLst>
                <a:ext uri="{FF2B5EF4-FFF2-40B4-BE49-F238E27FC236}">
                  <a16:creationId xmlns:a16="http://schemas.microsoft.com/office/drawing/2014/main" id="{F3B6AC1D-0336-0757-BF72-8167773AB89B}"/>
                </a:ext>
              </a:extLst>
            </p:cNvPr>
            <p:cNvSpPr/>
            <p:nvPr/>
          </p:nvSpPr>
          <p:spPr bwMode="auto">
            <a:xfrm>
              <a:off x="876300" y="3927552"/>
              <a:ext cx="2552700" cy="126288"/>
            </a:xfrm>
            <a:prstGeom prst="rect">
              <a:avLst/>
            </a:prstGeom>
            <a:solidFill>
              <a:schemeClr val="accent2">
                <a:lumMod val="40000"/>
                <a:lumOff val="60000"/>
                <a:alpha val="50000"/>
              </a:schemeClr>
            </a:solidFill>
            <a:ln w="19050" cap="flat" cmpd="sng" algn="ctr">
              <a:solidFill>
                <a:srgbClr val="FF8047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36000" tIns="36000" rIns="36000" bIns="36000" numCol="1" rtlCol="0" anchor="t" anchorCtr="0" compatLnSpc="1">
              <a:prstTxWarp prst="textNoShape">
                <a:avLst/>
              </a:prstTxWarp>
            </a:bodyPr>
            <a:lstStyle/>
            <a:p>
              <a:pPr marL="0" marR="0" indent="0" algn="l" defTabSz="914400" rtl="0" eaLnBrk="0" fontAlgn="base" latinLnBrk="0" hangingPunct="0">
                <a:lnSpc>
                  <a:spcPct val="100000"/>
                </a:lnSpc>
                <a:spcBef>
                  <a:spcPct val="5000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en-IE" sz="900" b="1" i="0" u="none" strike="noStrike" cap="none" normalizeH="0" baseline="0">
                <a:ln>
                  <a:noFill/>
                </a:ln>
                <a:solidFill>
                  <a:schemeClr val="bg1"/>
                </a:solidFill>
                <a:effectLst/>
                <a:latin typeface="Tahoma" pitchFamily="34" charset="0"/>
              </a:endParaRPr>
            </a:p>
          </p:txBody>
        </p:sp>
        <p:sp>
          <p:nvSpPr>
            <p:cNvPr id="18" name="Rectangle 17">
              <a:extLst>
                <a:ext uri="{FF2B5EF4-FFF2-40B4-BE49-F238E27FC236}">
                  <a16:creationId xmlns:a16="http://schemas.microsoft.com/office/drawing/2014/main" id="{95DC4A80-89FF-CDE1-178B-C5E4C1DF0975}"/>
                </a:ext>
              </a:extLst>
            </p:cNvPr>
            <p:cNvSpPr/>
            <p:nvPr/>
          </p:nvSpPr>
          <p:spPr bwMode="auto">
            <a:xfrm>
              <a:off x="614291" y="1168111"/>
              <a:ext cx="3149989" cy="127412"/>
            </a:xfrm>
            <a:prstGeom prst="rect">
              <a:avLst/>
            </a:prstGeom>
            <a:solidFill>
              <a:schemeClr val="bg1">
                <a:lumMod val="10000"/>
                <a:lumOff val="90000"/>
                <a:alpha val="50000"/>
              </a:schemeClr>
            </a:solidFill>
            <a:ln w="19050" cap="flat" cmpd="sng" algn="ctr">
              <a:solidFill>
                <a:schemeClr val="bg1">
                  <a:lumMod val="75000"/>
                  <a:lumOff val="25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36000" tIns="36000" rIns="36000" bIns="36000" numCol="1" rtlCol="0" anchor="t" anchorCtr="0" compatLnSpc="1">
              <a:prstTxWarp prst="textNoShape">
                <a:avLst/>
              </a:prstTxWarp>
            </a:bodyPr>
            <a:lstStyle/>
            <a:p>
              <a:pPr marL="0" marR="0" indent="0" algn="l" defTabSz="914400" rtl="0" eaLnBrk="0" fontAlgn="base" latinLnBrk="0" hangingPunct="0">
                <a:lnSpc>
                  <a:spcPct val="100000"/>
                </a:lnSpc>
                <a:spcBef>
                  <a:spcPct val="5000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en-IE" sz="900" b="1" i="0" u="none" strike="noStrike" cap="none" normalizeH="0" baseline="0">
                <a:ln>
                  <a:noFill/>
                </a:ln>
                <a:solidFill>
                  <a:schemeClr val="bg1"/>
                </a:solidFill>
                <a:effectLst/>
                <a:latin typeface="Tahoma" pitchFamily="34" charset="0"/>
              </a:endParaRPr>
            </a:p>
          </p:txBody>
        </p:sp>
      </p:grpSp>
      <p:grpSp>
        <p:nvGrpSpPr>
          <p:cNvPr id="19" name="Group 18">
            <a:extLst>
              <a:ext uri="{FF2B5EF4-FFF2-40B4-BE49-F238E27FC236}">
                <a16:creationId xmlns:a16="http://schemas.microsoft.com/office/drawing/2014/main" id="{81058255-E5E4-0478-9C12-9ABE976A6888}"/>
              </a:ext>
            </a:extLst>
          </p:cNvPr>
          <p:cNvGrpSpPr/>
          <p:nvPr/>
        </p:nvGrpSpPr>
        <p:grpSpPr>
          <a:xfrm>
            <a:off x="4082387" y="1072580"/>
            <a:ext cx="3980568" cy="5424739"/>
            <a:chOff x="4082387" y="1072580"/>
            <a:chExt cx="3980568" cy="5424739"/>
          </a:xfrm>
        </p:grpSpPr>
        <p:pic>
          <p:nvPicPr>
            <p:cNvPr id="20" name="Picture 4">
              <a:extLst>
                <a:ext uri="{FF2B5EF4-FFF2-40B4-BE49-F238E27FC236}">
                  <a16:creationId xmlns:a16="http://schemas.microsoft.com/office/drawing/2014/main" id="{B9227E3C-6A43-D6E5-88BB-0457DD4FD27E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 bwMode="auto">
            <a:xfrm>
              <a:off x="4128034" y="1072580"/>
              <a:ext cx="3931641" cy="262109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21" name="Picture 20">
              <a:extLst>
                <a:ext uri="{FF2B5EF4-FFF2-40B4-BE49-F238E27FC236}">
                  <a16:creationId xmlns:a16="http://schemas.microsoft.com/office/drawing/2014/main" id="{2A907206-9D4D-28ED-B209-B5875AE0F189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 bwMode="auto">
            <a:xfrm>
              <a:off x="4082387" y="3843608"/>
              <a:ext cx="3980568" cy="265371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2" name="Rectangle 21">
              <a:extLst>
                <a:ext uri="{FF2B5EF4-FFF2-40B4-BE49-F238E27FC236}">
                  <a16:creationId xmlns:a16="http://schemas.microsoft.com/office/drawing/2014/main" id="{610A3C2B-F968-1E57-E9AF-82C6182C6418}"/>
                </a:ext>
              </a:extLst>
            </p:cNvPr>
            <p:cNvSpPr/>
            <p:nvPr/>
          </p:nvSpPr>
          <p:spPr bwMode="auto">
            <a:xfrm>
              <a:off x="4508920" y="1159367"/>
              <a:ext cx="3149989" cy="127412"/>
            </a:xfrm>
            <a:prstGeom prst="rect">
              <a:avLst/>
            </a:prstGeom>
            <a:solidFill>
              <a:schemeClr val="bg1">
                <a:lumMod val="10000"/>
                <a:lumOff val="90000"/>
                <a:alpha val="50000"/>
              </a:schemeClr>
            </a:solidFill>
            <a:ln w="19050" cap="flat" cmpd="sng" algn="ctr">
              <a:solidFill>
                <a:schemeClr val="bg1">
                  <a:lumMod val="75000"/>
                  <a:lumOff val="25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36000" tIns="36000" rIns="36000" bIns="36000" numCol="1" rtlCol="0" anchor="t" anchorCtr="0" compatLnSpc="1">
              <a:prstTxWarp prst="textNoShape">
                <a:avLst/>
              </a:prstTxWarp>
            </a:bodyPr>
            <a:lstStyle/>
            <a:p>
              <a:pPr marL="0" marR="0" indent="0" algn="l" defTabSz="914400" rtl="0" eaLnBrk="0" fontAlgn="base" latinLnBrk="0" hangingPunct="0">
                <a:lnSpc>
                  <a:spcPct val="100000"/>
                </a:lnSpc>
                <a:spcBef>
                  <a:spcPct val="5000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en-IE" sz="900" b="1" i="0" u="none" strike="noStrike" cap="none" normalizeH="0" baseline="0">
                <a:ln>
                  <a:noFill/>
                </a:ln>
                <a:solidFill>
                  <a:schemeClr val="bg1"/>
                </a:solidFill>
                <a:effectLst/>
                <a:latin typeface="Tahoma" pitchFamily="34" charset="0"/>
              </a:endParaRPr>
            </a:p>
          </p:txBody>
        </p:sp>
        <p:sp>
          <p:nvSpPr>
            <p:cNvPr id="23" name="Rectangle 22">
              <a:extLst>
                <a:ext uri="{FF2B5EF4-FFF2-40B4-BE49-F238E27FC236}">
                  <a16:creationId xmlns:a16="http://schemas.microsoft.com/office/drawing/2014/main" id="{C2928782-3D70-C2BD-53EF-F18EA585761F}"/>
                </a:ext>
              </a:extLst>
            </p:cNvPr>
            <p:cNvSpPr/>
            <p:nvPr/>
          </p:nvSpPr>
          <p:spPr bwMode="auto">
            <a:xfrm>
              <a:off x="4819650" y="3927552"/>
              <a:ext cx="2552700" cy="126288"/>
            </a:xfrm>
            <a:prstGeom prst="rect">
              <a:avLst/>
            </a:prstGeom>
            <a:solidFill>
              <a:schemeClr val="accent2">
                <a:lumMod val="40000"/>
                <a:lumOff val="60000"/>
                <a:alpha val="50000"/>
              </a:schemeClr>
            </a:solidFill>
            <a:ln w="19050" cap="flat" cmpd="sng" algn="ctr">
              <a:solidFill>
                <a:srgbClr val="FF8047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36000" tIns="36000" rIns="36000" bIns="36000" numCol="1" rtlCol="0" anchor="t" anchorCtr="0" compatLnSpc="1">
              <a:prstTxWarp prst="textNoShape">
                <a:avLst/>
              </a:prstTxWarp>
            </a:bodyPr>
            <a:lstStyle/>
            <a:p>
              <a:pPr marL="0" marR="0" indent="0" algn="l" defTabSz="914400" rtl="0" eaLnBrk="0" fontAlgn="base" latinLnBrk="0" hangingPunct="0">
                <a:lnSpc>
                  <a:spcPct val="100000"/>
                </a:lnSpc>
                <a:spcBef>
                  <a:spcPct val="5000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en-IE" sz="900" b="1" i="0" u="none" strike="noStrike" cap="none" normalizeH="0" baseline="0">
                <a:ln>
                  <a:noFill/>
                </a:ln>
                <a:solidFill>
                  <a:schemeClr val="bg1"/>
                </a:solidFill>
                <a:effectLst/>
                <a:latin typeface="Tahoma" pitchFamily="34" charset="0"/>
              </a:endParaRPr>
            </a:p>
          </p:txBody>
        </p:sp>
      </p:grpSp>
      <p:grpSp>
        <p:nvGrpSpPr>
          <p:cNvPr id="24" name="Group 23">
            <a:extLst>
              <a:ext uri="{FF2B5EF4-FFF2-40B4-BE49-F238E27FC236}">
                <a16:creationId xmlns:a16="http://schemas.microsoft.com/office/drawing/2014/main" id="{E13A7C54-9B8C-CD34-83B7-447FA490A5DF}"/>
              </a:ext>
            </a:extLst>
          </p:cNvPr>
          <p:cNvGrpSpPr/>
          <p:nvPr/>
        </p:nvGrpSpPr>
        <p:grpSpPr>
          <a:xfrm>
            <a:off x="8119500" y="791957"/>
            <a:ext cx="3963133" cy="1800125"/>
            <a:chOff x="8119500" y="791957"/>
            <a:chExt cx="3963133" cy="1800125"/>
          </a:xfrm>
        </p:grpSpPr>
        <p:pic>
          <p:nvPicPr>
            <p:cNvPr id="25" name="Picture 2">
              <a:extLst>
                <a:ext uri="{FF2B5EF4-FFF2-40B4-BE49-F238E27FC236}">
                  <a16:creationId xmlns:a16="http://schemas.microsoft.com/office/drawing/2014/main" id="{AD939F4E-623F-236E-0FC0-2058DB704BFA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16640"/>
            <a:stretch>
              <a:fillRect/>
            </a:stretch>
          </p:blipFill>
          <p:spPr bwMode="auto">
            <a:xfrm>
              <a:off x="8119500" y="791957"/>
              <a:ext cx="3963133" cy="1800125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26" name="Picture 2" descr="Lune — Wikipédia">
              <a:extLst>
                <a:ext uri="{FF2B5EF4-FFF2-40B4-BE49-F238E27FC236}">
                  <a16:creationId xmlns:a16="http://schemas.microsoft.com/office/drawing/2014/main" id="{2EECD942-FCA1-90A7-C413-78355D768430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7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 bwMode="auto">
            <a:xfrm>
              <a:off x="8619463" y="1093994"/>
              <a:ext cx="448126" cy="42669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grpSp>
        <p:nvGrpSpPr>
          <p:cNvPr id="27" name="Group 26">
            <a:extLst>
              <a:ext uri="{FF2B5EF4-FFF2-40B4-BE49-F238E27FC236}">
                <a16:creationId xmlns:a16="http://schemas.microsoft.com/office/drawing/2014/main" id="{1787356F-7D19-BC08-C5E1-9EED6073E693}"/>
              </a:ext>
            </a:extLst>
          </p:cNvPr>
          <p:cNvGrpSpPr/>
          <p:nvPr/>
        </p:nvGrpSpPr>
        <p:grpSpPr>
          <a:xfrm>
            <a:off x="8104033" y="2740392"/>
            <a:ext cx="3709834" cy="1684659"/>
            <a:chOff x="8104033" y="2740392"/>
            <a:chExt cx="3709834" cy="1684659"/>
          </a:xfrm>
        </p:grpSpPr>
        <p:pic>
          <p:nvPicPr>
            <p:cNvPr id="28" name="Picture 4">
              <a:extLst>
                <a:ext uri="{FF2B5EF4-FFF2-40B4-BE49-F238E27FC236}">
                  <a16:creationId xmlns:a16="http://schemas.microsoft.com/office/drawing/2014/main" id="{3514BBAE-6AC3-6BEF-E0DE-98CEB650BCD9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8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16661"/>
            <a:stretch>
              <a:fillRect/>
            </a:stretch>
          </p:blipFill>
          <p:spPr bwMode="auto">
            <a:xfrm>
              <a:off x="8104033" y="2740392"/>
              <a:ext cx="3709834" cy="1684659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29" name="Picture 4" descr="Simple sun clip-art for summer weather nature – Royalty-Free Vector |  VectorStock">
              <a:extLst>
                <a:ext uri="{FF2B5EF4-FFF2-40B4-BE49-F238E27FC236}">
                  <a16:creationId xmlns:a16="http://schemas.microsoft.com/office/drawing/2014/main" id="{7C6086DE-4982-6CD7-B455-F4F0E0FE83C9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9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b="12000"/>
            <a:stretch>
              <a:fillRect/>
            </a:stretch>
          </p:blipFill>
          <p:spPr bwMode="auto">
            <a:xfrm>
              <a:off x="8594688" y="3091345"/>
              <a:ext cx="553584" cy="525495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grpSp>
        <p:nvGrpSpPr>
          <p:cNvPr id="30" name="Group 29">
            <a:extLst>
              <a:ext uri="{FF2B5EF4-FFF2-40B4-BE49-F238E27FC236}">
                <a16:creationId xmlns:a16="http://schemas.microsoft.com/office/drawing/2014/main" id="{BB1F31F9-6857-E7B3-D9F8-BC6A3E125363}"/>
              </a:ext>
            </a:extLst>
          </p:cNvPr>
          <p:cNvGrpSpPr/>
          <p:nvPr/>
        </p:nvGrpSpPr>
        <p:grpSpPr>
          <a:xfrm>
            <a:off x="10050177" y="2108836"/>
            <a:ext cx="2073415" cy="1653054"/>
            <a:chOff x="10050177" y="2108836"/>
            <a:chExt cx="2073415" cy="1653054"/>
          </a:xfrm>
        </p:grpSpPr>
        <p:sp>
          <p:nvSpPr>
            <p:cNvPr id="31" name="TextBox 30">
              <a:extLst>
                <a:ext uri="{FF2B5EF4-FFF2-40B4-BE49-F238E27FC236}">
                  <a16:creationId xmlns:a16="http://schemas.microsoft.com/office/drawing/2014/main" id="{911B39BF-DA3F-049F-0D10-AB20DE941F13}"/>
                </a:ext>
              </a:extLst>
            </p:cNvPr>
            <p:cNvSpPr txBox="1"/>
            <p:nvPr/>
          </p:nvSpPr>
          <p:spPr>
            <a:xfrm>
              <a:off x="10715107" y="3115559"/>
              <a:ext cx="1408485" cy="646331"/>
            </a:xfrm>
            <a:prstGeom prst="rect">
              <a:avLst/>
            </a:prstGeom>
            <a:solidFill>
              <a:schemeClr val="tx2">
                <a:lumMod val="50000"/>
              </a:schemeClr>
            </a:solidFill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1200" dirty="0">
                  <a:solidFill>
                    <a:schemeClr val="tx1"/>
                  </a:solidFill>
                  <a:latin typeface="Roboto" panose="02000000000000000000" pitchFamily="2" charset="0"/>
                  <a:ea typeface="Roboto" panose="02000000000000000000" pitchFamily="2" charset="0"/>
                </a:rPr>
                <a:t>FRP [MW]</a:t>
              </a:r>
            </a:p>
            <a:p>
              <a:pPr algn="ctr"/>
              <a:r>
                <a:rPr lang="en-GB" sz="1200" dirty="0">
                  <a:solidFill>
                    <a:schemeClr val="tx1"/>
                  </a:solidFill>
                  <a:latin typeface="Roboto" panose="02000000000000000000" pitchFamily="2" charset="0"/>
                  <a:ea typeface="Roboto" panose="02000000000000000000" pitchFamily="2" charset="0"/>
                </a:rPr>
                <a:t>Wildfire peak Portugal / Spain</a:t>
              </a:r>
              <a:endParaRPr lang="en-IE" sz="1200" dirty="0">
                <a:solidFill>
                  <a:schemeClr val="tx1"/>
                </a:solidFill>
                <a:latin typeface="Roboto" panose="02000000000000000000" pitchFamily="2" charset="0"/>
                <a:ea typeface="Roboto" panose="02000000000000000000" pitchFamily="2" charset="0"/>
              </a:endParaRPr>
            </a:p>
          </p:txBody>
        </p:sp>
        <p:cxnSp>
          <p:nvCxnSpPr>
            <p:cNvPr id="32" name="Straight Arrow Connector 31">
              <a:extLst>
                <a:ext uri="{FF2B5EF4-FFF2-40B4-BE49-F238E27FC236}">
                  <a16:creationId xmlns:a16="http://schemas.microsoft.com/office/drawing/2014/main" id="{EB03E313-164B-AA88-3468-DD9491DBB060}"/>
                </a:ext>
              </a:extLst>
            </p:cNvPr>
            <p:cNvCxnSpPr/>
            <p:nvPr/>
          </p:nvCxnSpPr>
          <p:spPr bwMode="auto">
            <a:xfrm flipH="1" flipV="1">
              <a:off x="10240717" y="2108836"/>
              <a:ext cx="598597" cy="1320164"/>
            </a:xfrm>
            <a:prstGeom prst="straightConnector1">
              <a:avLst/>
            </a:prstGeom>
            <a:solidFill>
              <a:schemeClr val="bg2"/>
            </a:solidFill>
            <a:ln w="9525" cap="flat" cmpd="sng" algn="ctr">
              <a:solidFill>
                <a:schemeClr val="accent4"/>
              </a:solidFill>
              <a:prstDash val="solid"/>
              <a:round/>
              <a:headEnd type="none" w="med" len="med"/>
              <a:tailEnd type="triangle"/>
            </a:ln>
            <a:effectLst/>
          </p:spPr>
        </p:cxnSp>
        <p:cxnSp>
          <p:nvCxnSpPr>
            <p:cNvPr id="33" name="Straight Arrow Connector 32">
              <a:extLst>
                <a:ext uri="{FF2B5EF4-FFF2-40B4-BE49-F238E27FC236}">
                  <a16:creationId xmlns:a16="http://schemas.microsoft.com/office/drawing/2014/main" id="{94150DFC-BD75-D580-375C-D6E2C025E03A}"/>
                </a:ext>
              </a:extLst>
            </p:cNvPr>
            <p:cNvCxnSpPr/>
            <p:nvPr/>
          </p:nvCxnSpPr>
          <p:spPr bwMode="auto">
            <a:xfrm flipH="1">
              <a:off x="10050177" y="3429000"/>
              <a:ext cx="773027" cy="264674"/>
            </a:xfrm>
            <a:prstGeom prst="straightConnector1">
              <a:avLst/>
            </a:prstGeom>
            <a:solidFill>
              <a:schemeClr val="bg2"/>
            </a:solidFill>
            <a:ln w="9525" cap="flat" cmpd="sng" algn="ctr">
              <a:solidFill>
                <a:schemeClr val="accent4"/>
              </a:solidFill>
              <a:prstDash val="solid"/>
              <a:round/>
              <a:headEnd type="none" w="med" len="med"/>
              <a:tailEnd type="triangle"/>
            </a:ln>
            <a:effectLst/>
          </p:spPr>
        </p:cxnSp>
      </p:grpSp>
      <p:grpSp>
        <p:nvGrpSpPr>
          <p:cNvPr id="34" name="Group 33">
            <a:extLst>
              <a:ext uri="{FF2B5EF4-FFF2-40B4-BE49-F238E27FC236}">
                <a16:creationId xmlns:a16="http://schemas.microsoft.com/office/drawing/2014/main" id="{547438E3-CA28-B7B5-ADD9-F840B5219699}"/>
              </a:ext>
            </a:extLst>
          </p:cNvPr>
          <p:cNvGrpSpPr/>
          <p:nvPr/>
        </p:nvGrpSpPr>
        <p:grpSpPr>
          <a:xfrm>
            <a:off x="8119500" y="3429000"/>
            <a:ext cx="3884982" cy="3242239"/>
            <a:chOff x="8119500" y="3429000"/>
            <a:chExt cx="3884982" cy="3242239"/>
          </a:xfrm>
        </p:grpSpPr>
        <p:grpSp>
          <p:nvGrpSpPr>
            <p:cNvPr id="35" name="Group 34">
              <a:extLst>
                <a:ext uri="{FF2B5EF4-FFF2-40B4-BE49-F238E27FC236}">
                  <a16:creationId xmlns:a16="http://schemas.microsoft.com/office/drawing/2014/main" id="{DD3A4618-D4B5-CD46-6052-67ADF3B3B99A}"/>
                </a:ext>
              </a:extLst>
            </p:cNvPr>
            <p:cNvGrpSpPr/>
            <p:nvPr/>
          </p:nvGrpSpPr>
          <p:grpSpPr>
            <a:xfrm>
              <a:off x="8119500" y="4808047"/>
              <a:ext cx="3884982" cy="1863192"/>
              <a:chOff x="8119500" y="4808047"/>
              <a:chExt cx="3884982" cy="1863192"/>
            </a:xfrm>
          </p:grpSpPr>
          <p:pic>
            <p:nvPicPr>
              <p:cNvPr id="37" name="Picture 12">
                <a:extLst>
                  <a:ext uri="{FF2B5EF4-FFF2-40B4-BE49-F238E27FC236}">
                    <a16:creationId xmlns:a16="http://schemas.microsoft.com/office/drawing/2014/main" id="{E8466864-3840-08A1-7EC0-29BCA27ADE45}"/>
                  </a:ext>
                </a:extLst>
              </p:cNvPr>
              <p:cNvPicPr>
                <a:picLocks noChangeAspect="1" noChangeArrowheads="1"/>
              </p:cNvPicPr>
              <p:nvPr/>
            </p:nvPicPr>
            <p:blipFill>
              <a:blip r:embed="rId10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 bwMode="auto">
              <a:xfrm>
                <a:off x="8119500" y="4808047"/>
                <a:ext cx="3027687" cy="1863192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sp>
            <p:nvSpPr>
              <p:cNvPr id="38" name="TextBox 37">
                <a:extLst>
                  <a:ext uri="{FF2B5EF4-FFF2-40B4-BE49-F238E27FC236}">
                    <a16:creationId xmlns:a16="http://schemas.microsoft.com/office/drawing/2014/main" id="{4EE3ED37-2270-72F3-6EA3-DC47B047BBA9}"/>
                  </a:ext>
                </a:extLst>
              </p:cNvPr>
              <p:cNvSpPr txBox="1"/>
              <p:nvPr/>
            </p:nvSpPr>
            <p:spPr>
              <a:xfrm>
                <a:off x="10769163" y="5739643"/>
                <a:ext cx="1235319" cy="738664"/>
              </a:xfrm>
              <a:prstGeom prst="rect">
                <a:avLst/>
              </a:prstGeom>
              <a:solidFill>
                <a:schemeClr val="bg1">
                  <a:lumMod val="25000"/>
                  <a:lumOff val="75000"/>
                </a:schemeClr>
              </a:solidFill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en-GB" sz="1400" dirty="0">
                    <a:solidFill>
                      <a:schemeClr val="tx1"/>
                    </a:solidFill>
                    <a:latin typeface="Calibri" panose="020F0502020204030204" pitchFamily="34" charset="0"/>
                    <a:cs typeface="Calibri" panose="020F0502020204030204" pitchFamily="34" charset="0"/>
                  </a:rPr>
                  <a:t>S3 NRT </a:t>
                </a:r>
              </a:p>
              <a:p>
                <a:pPr algn="ctr"/>
                <a:r>
                  <a:rPr lang="en-GB" sz="1400" dirty="0">
                    <a:solidFill>
                      <a:schemeClr val="tx1"/>
                    </a:solidFill>
                    <a:latin typeface="Calibri" panose="020F0502020204030204" pitchFamily="34" charset="0"/>
                    <a:cs typeface="Calibri" panose="020F0502020204030204" pitchFamily="34" charset="0"/>
                  </a:rPr>
                  <a:t>AOT(550 nm)</a:t>
                </a:r>
                <a:br>
                  <a:rPr lang="en-GB" sz="1400" dirty="0">
                    <a:solidFill>
                      <a:schemeClr val="tx1"/>
                    </a:solidFill>
                    <a:latin typeface="Calibri" panose="020F0502020204030204" pitchFamily="34" charset="0"/>
                    <a:cs typeface="Calibri" panose="020F0502020204030204" pitchFamily="34" charset="0"/>
                  </a:rPr>
                </a:br>
                <a:r>
                  <a:rPr lang="en-GB" sz="1400" dirty="0">
                    <a:solidFill>
                      <a:schemeClr val="tx1"/>
                    </a:solidFill>
                    <a:latin typeface="Calibri" panose="020F0502020204030204" pitchFamily="34" charset="0"/>
                    <a:cs typeface="Calibri" panose="020F0502020204030204" pitchFamily="34" charset="0"/>
                  </a:rPr>
                  <a:t>(Coll3.1)</a:t>
                </a:r>
              </a:p>
            </p:txBody>
          </p:sp>
        </p:grpSp>
        <p:cxnSp>
          <p:nvCxnSpPr>
            <p:cNvPr id="36" name="Straight Arrow Connector 35">
              <a:extLst>
                <a:ext uri="{FF2B5EF4-FFF2-40B4-BE49-F238E27FC236}">
                  <a16:creationId xmlns:a16="http://schemas.microsoft.com/office/drawing/2014/main" id="{9A743C3B-4070-8A19-B42D-EB1FFCEA3C63}"/>
                </a:ext>
              </a:extLst>
            </p:cNvPr>
            <p:cNvCxnSpPr>
              <a:cxnSpLocks/>
            </p:cNvCxnSpPr>
            <p:nvPr/>
          </p:nvCxnSpPr>
          <p:spPr bwMode="auto">
            <a:xfrm flipH="1">
              <a:off x="8997398" y="3429000"/>
              <a:ext cx="1825806" cy="2475479"/>
            </a:xfrm>
            <a:prstGeom prst="straightConnector1">
              <a:avLst/>
            </a:prstGeom>
            <a:solidFill>
              <a:schemeClr val="bg2"/>
            </a:solidFill>
            <a:ln w="9525" cap="flat" cmpd="sng" algn="ctr">
              <a:solidFill>
                <a:schemeClr val="accent4"/>
              </a:solidFill>
              <a:prstDash val="solid"/>
              <a:round/>
              <a:headEnd type="none" w="med" len="med"/>
              <a:tailEnd type="triangle"/>
            </a:ln>
            <a:effectLst/>
          </p:spPr>
        </p:cxnSp>
      </p:grpSp>
      <p:sp>
        <p:nvSpPr>
          <p:cNvPr id="39" name="TextBox 38">
            <a:extLst>
              <a:ext uri="{FF2B5EF4-FFF2-40B4-BE49-F238E27FC236}">
                <a16:creationId xmlns:a16="http://schemas.microsoft.com/office/drawing/2014/main" id="{904154AF-085A-638D-35CE-3F7D88167025}"/>
              </a:ext>
            </a:extLst>
          </p:cNvPr>
          <p:cNvSpPr txBox="1"/>
          <p:nvPr/>
        </p:nvSpPr>
        <p:spPr>
          <a:xfrm>
            <a:off x="5791550" y="596442"/>
            <a:ext cx="190789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kern="100" spc="-100" dirty="0">
                <a:solidFill>
                  <a:schemeClr val="bg1">
                    <a:lumMod val="75000"/>
                    <a:lumOff val="25000"/>
                  </a:schemeClr>
                </a:solidFill>
                <a:latin typeface="Aptos" panose="020B0004020202020204" pitchFamily="34" charset="0"/>
                <a:ea typeface="Roboto" panose="02000000000000000000" pitchFamily="2" charset="0"/>
              </a:rPr>
              <a:t>-------- S3A+B (Coll3.1)</a:t>
            </a:r>
          </a:p>
          <a:p>
            <a:r>
              <a:rPr lang="en-GB" sz="1600" kern="100" spc="-100" dirty="0">
                <a:solidFill>
                  <a:srgbClr val="FFC000"/>
                </a:solidFill>
                <a:latin typeface="Aptos" panose="020B0004020202020204" pitchFamily="34" charset="0"/>
                <a:ea typeface="Roboto" panose="02000000000000000000" pitchFamily="2" charset="0"/>
              </a:rPr>
              <a:t>-------- MODIS (Coll6.1)</a:t>
            </a:r>
            <a:endParaRPr lang="en-IE" sz="1600" kern="100" spc="-100" dirty="0" err="1">
              <a:solidFill>
                <a:srgbClr val="FFC000"/>
              </a:solidFill>
              <a:latin typeface="Aptos" panose="020B0004020202020204" pitchFamily="34" charset="0"/>
              <a:ea typeface="Roboto" panose="02000000000000000000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36290462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33E9F5-368F-B46A-F1B2-8F7FF14B2D5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/>
              <a:t>GEO-LEO match-ups for S3 NRT FRP product</a:t>
            </a:r>
            <a:endParaRPr lang="en-IE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C8C447CC-4C22-85E5-1A39-167F32A92252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420" y="1475303"/>
            <a:ext cx="2805761" cy="3674667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4A174315-38A8-E3FB-1CC4-F71E60950AC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49713" y="1600799"/>
            <a:ext cx="3791075" cy="3401338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219EF7DF-27EC-17A1-DBF2-FBC1329C26BD}"/>
              </a:ext>
            </a:extLst>
          </p:cNvPr>
          <p:cNvSpPr txBox="1"/>
          <p:nvPr/>
        </p:nvSpPr>
        <p:spPr>
          <a:xfrm>
            <a:off x="6981320" y="1899182"/>
            <a:ext cx="5061298" cy="2505301"/>
          </a:xfrm>
          <a:prstGeom prst="rect">
            <a:avLst/>
          </a:prstGeom>
          <a:noFill/>
          <a:ln w="19050">
            <a:solidFill>
              <a:schemeClr val="accent1">
                <a:lumMod val="60000"/>
                <a:lumOff val="40000"/>
              </a:schemeClr>
            </a:solidFill>
          </a:ln>
        </p:spPr>
        <p:txBody>
          <a:bodyPr wrap="square" rtlCol="0">
            <a:spAutoFit/>
          </a:bodyPr>
          <a:lstStyle/>
          <a:p>
            <a:pPr marL="328254" indent="-328254" algn="just">
              <a:spcBef>
                <a:spcPct val="20000"/>
              </a:spcBef>
              <a:buFont typeface="Arial" panose="020B0604020202020204" pitchFamily="34" charset="0"/>
              <a:buChar char="•"/>
              <a:defRPr/>
            </a:pPr>
            <a:r>
              <a:rPr lang="en-GB" sz="1600" b="0" kern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GEO – LEO match-up inter-comparison =&gt; Evolution towards MTG-FCI.</a:t>
            </a:r>
          </a:p>
          <a:p>
            <a:pPr marL="328254" indent="-328254" algn="just">
              <a:spcBef>
                <a:spcPct val="20000"/>
              </a:spcBef>
              <a:buFont typeface="Arial" panose="020B0604020202020204" pitchFamily="34" charset="0"/>
              <a:buChar char="•"/>
              <a:defRPr/>
            </a:pPr>
            <a:endParaRPr lang="en-GB" sz="1600" b="0" kern="0">
              <a:solidFill>
                <a:srgbClr val="000000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328254" indent="-328254" algn="just">
              <a:spcBef>
                <a:spcPct val="20000"/>
              </a:spcBef>
              <a:buFont typeface="Arial" panose="020B0604020202020204" pitchFamily="34" charset="0"/>
              <a:buChar char="•"/>
              <a:defRPr/>
            </a:pPr>
            <a:r>
              <a:rPr lang="en-GB" sz="1600" b="0" kern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Overall, like with MODIS inter-comparison since 2020: high confirmation of a very large number of small (weakly radiative) fires additionally detected by Sentinel-3 during night-time. Benefits from:</a:t>
            </a:r>
          </a:p>
          <a:p>
            <a:pPr marL="785454" lvl="1" indent="-328254" algn="just">
              <a:spcBef>
                <a:spcPct val="20000"/>
              </a:spcBef>
              <a:buFont typeface="Arial" panose="020B0604020202020204" pitchFamily="34" charset="0"/>
              <a:buChar char="•"/>
              <a:defRPr/>
            </a:pPr>
            <a:r>
              <a:rPr lang="en-GB" sz="1600" b="0" kern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SLSTR instrument Field Of View</a:t>
            </a:r>
          </a:p>
          <a:p>
            <a:pPr marL="785454" lvl="1" indent="-328254" algn="just">
              <a:spcBef>
                <a:spcPct val="20000"/>
              </a:spcBef>
              <a:buFont typeface="Arial" panose="020B0604020202020204" pitchFamily="34" charset="0"/>
              <a:buChar char="•"/>
              <a:defRPr/>
            </a:pPr>
            <a:r>
              <a:rPr lang="en-GB" sz="1600" b="0" kern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Original KCL algorithm </a:t>
            </a:r>
            <a:r>
              <a:rPr lang="en-GB" sz="1100" b="0" kern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(Wooster et al., 2012; Xu et al. 2021)</a:t>
            </a:r>
            <a:endParaRPr lang="en-GB" sz="1600" b="0" kern="0">
              <a:solidFill>
                <a:srgbClr val="000000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D9F5A9E-E246-465E-AC78-8FB19CE6B0EA}"/>
              </a:ext>
            </a:extLst>
          </p:cNvPr>
          <p:cNvSpPr txBox="1"/>
          <p:nvPr/>
        </p:nvSpPr>
        <p:spPr>
          <a:xfrm>
            <a:off x="2465283" y="5288649"/>
            <a:ext cx="2579967" cy="707886"/>
          </a:xfrm>
          <a:prstGeom prst="rect">
            <a:avLst/>
          </a:prstGeom>
          <a:solidFill>
            <a:schemeClr val="tx2">
              <a:lumMod val="50000"/>
            </a:schemeClr>
          </a:solidFill>
        </p:spPr>
        <p:txBody>
          <a:bodyPr wrap="square" rtlCol="0">
            <a:spAutoFit/>
          </a:bodyPr>
          <a:lstStyle>
            <a:defPPr>
              <a:defRPr lang="en-GB"/>
            </a:defPPr>
            <a:lvl1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0" cap="none" spc="0" normalizeH="0" baseline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</a:defRPr>
            </a:lvl1pPr>
          </a:lstStyle>
          <a:p>
            <a:pPr algn="ctr"/>
            <a:r>
              <a:rPr lang="en-GB" sz="1000">
                <a:solidFill>
                  <a:schemeClr val="tx1"/>
                </a:solidFill>
                <a:latin typeface="Roboto" panose="02000000000000000000" pitchFamily="2" charset="0"/>
                <a:ea typeface="Roboto" panose="02000000000000000000" pitchFamily="2" charset="0"/>
              </a:rPr>
              <a:t>Mean Absolute Difference FRP: </a:t>
            </a:r>
          </a:p>
          <a:p>
            <a:pPr algn="ctr"/>
            <a:r>
              <a:rPr lang="en-GB" sz="1000" b="0">
                <a:solidFill>
                  <a:schemeClr val="tx1"/>
                </a:solidFill>
                <a:latin typeface="Roboto" panose="02000000000000000000" pitchFamily="2" charset="0"/>
                <a:ea typeface="Roboto" panose="02000000000000000000" pitchFamily="2" charset="0"/>
              </a:rPr>
              <a:t>19MW (Day) ; 7MW (Night)</a:t>
            </a:r>
          </a:p>
          <a:p>
            <a:pPr algn="ctr"/>
            <a:endParaRPr lang="en-GB" sz="1000">
              <a:solidFill>
                <a:schemeClr val="tx1"/>
              </a:solidFill>
              <a:latin typeface="Roboto" panose="02000000000000000000" pitchFamily="2" charset="0"/>
              <a:ea typeface="Roboto" panose="02000000000000000000" pitchFamily="2" charset="0"/>
            </a:endParaRPr>
          </a:p>
          <a:p>
            <a:pPr algn="ctr"/>
            <a:r>
              <a:rPr lang="en-GB" sz="1000" b="0">
                <a:solidFill>
                  <a:schemeClr val="tx1"/>
                </a:solidFill>
                <a:latin typeface="Roboto" panose="02000000000000000000" pitchFamily="2" charset="0"/>
                <a:ea typeface="Roboto" panose="02000000000000000000" pitchFamily="2" charset="0"/>
              </a:rPr>
              <a:t>Credits: Andrea Meraner (EUMETSAT)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671B34F-7BFA-7213-A16E-FE582191C02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0234" y="0"/>
            <a:ext cx="692246" cy="6287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51349503"/>
      </p:ext>
    </p:extLst>
  </p:cSld>
  <p:clrMapOvr>
    <a:masterClrMapping/>
  </p:clrMapOvr>
  <p:transition/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45784EE-B6C5-1FDA-0F50-B420F8E8733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A2D04D7D-7141-9F97-3A46-3C9664622BC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US" sz="2400" dirty="0"/>
              <a:t>Upcoming Collection 3.2   (continue addressing challenges related to false alarms)</a:t>
            </a:r>
            <a:endParaRPr lang="en-IE" sz="2400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2D86A4E-2611-F6DE-272B-C0D0C73AEF97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145053" y="1139429"/>
            <a:ext cx="11627339" cy="5262675"/>
          </a:xfrm>
        </p:spPr>
        <p:txBody>
          <a:bodyPr>
            <a:normAutofit/>
          </a:bodyPr>
          <a:lstStyle/>
          <a:p>
            <a:r>
              <a:rPr lang="en-US" sz="2000" dirty="0"/>
              <a:t>The operational processor is in constant evolutions to take into account</a:t>
            </a:r>
          </a:p>
          <a:p>
            <a:pPr lvl="1"/>
            <a:r>
              <a:rPr lang="en-US" sz="2000" dirty="0"/>
              <a:t>Improvement of known limitations</a:t>
            </a:r>
          </a:p>
          <a:p>
            <a:pPr lvl="1"/>
            <a:r>
              <a:rPr lang="en-US" sz="2000" dirty="0"/>
              <a:t>Fulfillment of user requests and needs</a:t>
            </a:r>
          </a:p>
          <a:p>
            <a:pPr lvl="1"/>
            <a:endParaRPr lang="en-US" sz="1600" dirty="0"/>
          </a:p>
          <a:p>
            <a:r>
              <a:rPr lang="en-US" sz="2000" b="1" dirty="0"/>
              <a:t>Upcoming Collection 3.2</a:t>
            </a:r>
          </a:p>
          <a:p>
            <a:pPr lvl="1"/>
            <a:r>
              <a:rPr lang="en-IE" sz="2000" dirty="0"/>
              <a:t>Continuing enhanced and </a:t>
            </a:r>
            <a:r>
              <a:rPr lang="en-IE" sz="2000" b="1" dirty="0"/>
              <a:t>comprehensive user-friendliness </a:t>
            </a:r>
            <a:r>
              <a:rPr lang="en-IE" sz="2000" dirty="0"/>
              <a:t>(format and size of the product)</a:t>
            </a:r>
          </a:p>
          <a:p>
            <a:pPr lvl="1"/>
            <a:r>
              <a:rPr lang="en-IE" sz="2000" b="1" dirty="0"/>
              <a:t>Improving accuracy of hotspot detection </a:t>
            </a:r>
            <a:r>
              <a:rPr lang="en-IE" sz="2000" dirty="0"/>
              <a:t>(see next slides)</a:t>
            </a:r>
          </a:p>
          <a:p>
            <a:pPr lvl="1"/>
            <a:r>
              <a:rPr lang="en-IE" sz="2000" b="1" dirty="0"/>
              <a:t>Better user guidance by revising detection confidence </a:t>
            </a:r>
          </a:p>
          <a:p>
            <a:pPr lvl="1"/>
            <a:r>
              <a:rPr lang="en-IE" sz="2000" dirty="0"/>
              <a:t>Adding fire/non-fire flags to </a:t>
            </a:r>
            <a:r>
              <a:rPr lang="en-IE" sz="2000" b="1" dirty="0"/>
              <a:t>support smoke weather assimilation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DF705562-3A4D-F8F4-1D7E-43316C5530C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" t="1569" r="-2570"/>
          <a:stretch/>
        </p:blipFill>
        <p:spPr>
          <a:xfrm>
            <a:off x="419608" y="4648900"/>
            <a:ext cx="3239099" cy="1917687"/>
          </a:xfrm>
          <a:prstGeom prst="rect">
            <a:avLst/>
          </a:prstGeom>
          <a:ln w="38100">
            <a:solidFill>
              <a:srgbClr val="00B5E2"/>
            </a:solidFill>
          </a:ln>
        </p:spPr>
      </p:pic>
      <p:grpSp>
        <p:nvGrpSpPr>
          <p:cNvPr id="14" name="Group 13">
            <a:extLst>
              <a:ext uri="{FF2B5EF4-FFF2-40B4-BE49-F238E27FC236}">
                <a16:creationId xmlns:a16="http://schemas.microsoft.com/office/drawing/2014/main" id="{562785E3-74A8-9744-95C0-D29358255D46}"/>
              </a:ext>
            </a:extLst>
          </p:cNvPr>
          <p:cNvGrpSpPr/>
          <p:nvPr/>
        </p:nvGrpSpPr>
        <p:grpSpPr>
          <a:xfrm>
            <a:off x="5309597" y="4387268"/>
            <a:ext cx="3760976" cy="2282189"/>
            <a:chOff x="486136" y="2866728"/>
            <a:chExt cx="5175227" cy="3541177"/>
          </a:xfrm>
        </p:grpSpPr>
        <p:pic>
          <p:nvPicPr>
            <p:cNvPr id="11" name="Picture 10" descr="A satellite image of a map&#10;&#10;AI-generated content may be incorrect.">
              <a:extLst>
                <a:ext uri="{FF2B5EF4-FFF2-40B4-BE49-F238E27FC236}">
                  <a16:creationId xmlns:a16="http://schemas.microsoft.com/office/drawing/2014/main" id="{0D6A2CC2-7AFE-112A-3883-20245EE56AE1}"/>
                </a:ext>
              </a:extLst>
            </p:cNvPr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33374" t="9693" r="7373" b="5923"/>
            <a:stretch>
              <a:fillRect/>
            </a:stretch>
          </p:blipFill>
          <p:spPr>
            <a:xfrm>
              <a:off x="486136" y="2866728"/>
              <a:ext cx="5175227" cy="3541177"/>
            </a:xfrm>
            <a:prstGeom prst="rect">
              <a:avLst/>
            </a:prstGeom>
          </p:spPr>
        </p:pic>
        <p:sp>
          <p:nvSpPr>
            <p:cNvPr id="13" name="TextBox 12">
              <a:extLst>
                <a:ext uri="{FF2B5EF4-FFF2-40B4-BE49-F238E27FC236}">
                  <a16:creationId xmlns:a16="http://schemas.microsoft.com/office/drawing/2014/main" id="{6CED7767-F9DE-2D3D-2F89-3A40E3F0B4BF}"/>
                </a:ext>
              </a:extLst>
            </p:cNvPr>
            <p:cNvSpPr txBox="1"/>
            <p:nvPr/>
          </p:nvSpPr>
          <p:spPr>
            <a:xfrm>
              <a:off x="3430281" y="2987061"/>
              <a:ext cx="1387605" cy="393991"/>
            </a:xfrm>
            <a:prstGeom prst="rect">
              <a:avLst/>
            </a:prstGeom>
            <a:solidFill>
              <a:sysClr val="window" lastClr="FFFFFF"/>
            </a:solidFill>
          </p:spPr>
          <p:txBody>
            <a:bodyPr wrap="square" rtlCol="0">
              <a:spAutoFit/>
            </a:bodyPr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1050" b="1" i="0" u="none" strike="noStrike" kern="0" cap="none" spc="0" normalizeH="0" baseline="0" noProof="0" dirty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Roboto" panose="02000000000000000000" pitchFamily="2" charset="0"/>
                  <a:ea typeface="Roboto" panose="02000000000000000000" pitchFamily="2" charset="0"/>
                </a:rPr>
                <a:t>Coll3.1 (OPE)</a:t>
              </a:r>
              <a:endParaRPr kumimoji="0" lang="en-IE" sz="1050" b="1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Roboto" panose="02000000000000000000" pitchFamily="2" charset="0"/>
                <a:ea typeface="Roboto" panose="02000000000000000000" pitchFamily="2" charset="0"/>
              </a:endParaRPr>
            </a:p>
          </p:txBody>
        </p:sp>
      </p:grpSp>
      <p:pic>
        <p:nvPicPr>
          <p:cNvPr id="12" name="Picture 11" descr="A satellite image of a landscape&#10;&#10;AI-generated content may be incorrect.">
            <a:extLst>
              <a:ext uri="{FF2B5EF4-FFF2-40B4-BE49-F238E27FC236}">
                <a16:creationId xmlns:a16="http://schemas.microsoft.com/office/drawing/2014/main" id="{9FD5590D-0359-A6EE-0C69-FEE7DD9D865F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9260" t="9945" r="8297" b="8172"/>
          <a:stretch>
            <a:fillRect/>
          </a:stretch>
        </p:blipFill>
        <p:spPr>
          <a:xfrm>
            <a:off x="8588987" y="4387268"/>
            <a:ext cx="3427233" cy="22821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52589954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BD71E89-1CD0-876B-244F-38C899D68AA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793EABF5-197B-1E13-B2D5-68E4A6770A5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Coll3.2 - Removing known False alarms in Daytime</a:t>
            </a:r>
            <a:endParaRPr lang="en-IE" dirty="0"/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922DBCE0-1D72-389E-AAA6-148802C25D65}"/>
              </a:ext>
            </a:extLst>
          </p:cNvPr>
          <p:cNvSpPr txBox="1">
            <a:spLocks/>
          </p:cNvSpPr>
          <p:nvPr/>
        </p:nvSpPr>
        <p:spPr bwMode="auto">
          <a:xfrm>
            <a:off x="180975" y="720477"/>
            <a:ext cx="11882106" cy="518883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rmAutofit/>
          </a:bodyPr>
          <a:lstStyle>
            <a:lvl1pPr marL="328254" indent="-328254" algn="l" rtl="0" eaLnBrk="1" fontAlgn="base" hangingPunct="1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spc="-100" baseline="0">
                <a:solidFill>
                  <a:schemeClr val="tx2"/>
                </a:solidFill>
                <a:latin typeface="Arial" panose="020B0604020202020204" pitchFamily="34" charset="0"/>
                <a:ea typeface="Roboto" panose="02000000000000000000" pitchFamily="2" charset="0"/>
                <a:cs typeface="Arial" panose="020B0604020202020204" pitchFamily="34" charset="0"/>
              </a:defRPr>
            </a:lvl1pPr>
            <a:lvl2pPr marL="914423" indent="-351701" algn="l" rtl="0" eaLnBrk="1" fontAlgn="base" hangingPunct="1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800" spc="-100" baseline="0">
                <a:solidFill>
                  <a:schemeClr val="tx2"/>
                </a:solidFill>
                <a:latin typeface="Arial" panose="020B0604020202020204" pitchFamily="34" charset="0"/>
                <a:ea typeface="Roboto" panose="02000000000000000000" pitchFamily="2" charset="0"/>
                <a:cs typeface="Arial" panose="020B0604020202020204" pitchFamily="34" charset="0"/>
              </a:defRPr>
            </a:lvl2pPr>
            <a:lvl3pPr marL="1406804" indent="-281361" algn="l" rtl="0" eaLnBrk="1" fontAlgn="base" hangingPunct="1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spc="-100" baseline="0">
                <a:solidFill>
                  <a:schemeClr val="tx2"/>
                </a:solidFill>
                <a:latin typeface="Arial" panose="020B0604020202020204" pitchFamily="34" charset="0"/>
                <a:ea typeface="Roboto" panose="02000000000000000000" pitchFamily="2" charset="0"/>
                <a:cs typeface="Arial" panose="020B0604020202020204" pitchFamily="34" charset="0"/>
              </a:defRPr>
            </a:lvl3pPr>
            <a:lvl4pPr marL="1969526" indent="-281361" algn="l" rtl="0" eaLnBrk="1" fontAlgn="base" hangingPunct="1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 spc="-100" baseline="0">
                <a:solidFill>
                  <a:schemeClr val="tx2"/>
                </a:solidFill>
                <a:latin typeface="Arial" panose="020B0604020202020204" pitchFamily="34" charset="0"/>
                <a:ea typeface="Roboto" panose="02000000000000000000" pitchFamily="2" charset="0"/>
                <a:cs typeface="Arial" panose="020B0604020202020204" pitchFamily="34" charset="0"/>
              </a:defRPr>
            </a:lvl4pPr>
            <a:lvl5pPr marL="2532248" indent="-281361" algn="l" rtl="0" eaLnBrk="1" fontAlgn="base" hangingPunct="1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800" spc="-100" baseline="0">
                <a:solidFill>
                  <a:schemeClr val="tx2"/>
                </a:solidFill>
                <a:latin typeface="Arial" panose="020B0604020202020204" pitchFamily="34" charset="0"/>
                <a:ea typeface="Roboto" panose="02000000000000000000" pitchFamily="2" charset="0"/>
                <a:cs typeface="Arial" panose="020B0604020202020204" pitchFamily="34" charset="0"/>
              </a:defRPr>
            </a:lvl5pPr>
            <a:lvl6pPr marL="3094970" indent="-281361" algn="l" rtl="0" eaLnBrk="1" fontAlgn="base" hangingPunct="1">
              <a:spcBef>
                <a:spcPct val="20000"/>
              </a:spcBef>
              <a:spcAft>
                <a:spcPct val="0"/>
              </a:spcAft>
              <a:defRPr sz="2954">
                <a:solidFill>
                  <a:schemeClr val="tx2"/>
                </a:solidFill>
                <a:latin typeface="+mn-lt"/>
              </a:defRPr>
            </a:lvl6pPr>
            <a:lvl7pPr marL="3657691" indent="-281361" algn="l" rtl="0" eaLnBrk="1" fontAlgn="base" hangingPunct="1">
              <a:spcBef>
                <a:spcPct val="20000"/>
              </a:spcBef>
              <a:spcAft>
                <a:spcPct val="0"/>
              </a:spcAft>
              <a:defRPr sz="2954">
                <a:solidFill>
                  <a:schemeClr val="tx2"/>
                </a:solidFill>
                <a:latin typeface="+mn-lt"/>
              </a:defRPr>
            </a:lvl7pPr>
            <a:lvl8pPr marL="4220413" indent="-281361" algn="l" rtl="0" eaLnBrk="1" fontAlgn="base" hangingPunct="1">
              <a:spcBef>
                <a:spcPct val="20000"/>
              </a:spcBef>
              <a:spcAft>
                <a:spcPct val="0"/>
              </a:spcAft>
              <a:defRPr sz="2954">
                <a:solidFill>
                  <a:schemeClr val="tx2"/>
                </a:solidFill>
                <a:latin typeface="+mn-lt"/>
              </a:defRPr>
            </a:lvl8pPr>
            <a:lvl9pPr marL="4783135" indent="-281361" algn="l" rtl="0" eaLnBrk="1" fontAlgn="base" hangingPunct="1">
              <a:spcBef>
                <a:spcPct val="20000"/>
              </a:spcBef>
              <a:spcAft>
                <a:spcPct val="0"/>
              </a:spcAft>
              <a:defRPr sz="2954">
                <a:solidFill>
                  <a:schemeClr val="tx2"/>
                </a:solidFill>
                <a:latin typeface="+mn-lt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en-GB" sz="2000" kern="0" dirty="0"/>
              <a:t>Adding new rejection tests for </a:t>
            </a:r>
            <a:r>
              <a:rPr lang="en-GB" sz="2000" b="1" kern="0" dirty="0"/>
              <a:t>bright reflective targets</a:t>
            </a:r>
            <a:r>
              <a:rPr lang="en-GB" sz="2000" kern="0" dirty="0"/>
              <a:t> in Daytime</a:t>
            </a:r>
            <a:br>
              <a:rPr lang="en-GB" sz="2000" kern="0" dirty="0"/>
            </a:br>
            <a:r>
              <a:rPr lang="en-GB" sz="2000" kern="0" dirty="0"/>
              <a:t>                                                 </a:t>
            </a:r>
            <a:r>
              <a:rPr lang="en-GB" sz="2000" i="1" kern="0" dirty="0"/>
              <a:t> (based on thresholds on Red-NIR-MWIR)</a:t>
            </a:r>
          </a:p>
          <a:p>
            <a:endParaRPr lang="en-IE" sz="2000" kern="0" dirty="0"/>
          </a:p>
          <a:p>
            <a:pPr marL="0" indent="0">
              <a:buNone/>
            </a:pPr>
            <a:endParaRPr lang="en-IE" sz="2000" kern="0" dirty="0"/>
          </a:p>
        </p:txBody>
      </p:sp>
      <p:pic>
        <p:nvPicPr>
          <p:cNvPr id="3" name="Picture 2" descr="A satellite image of a green land&#10;&#10;AI-generated content may be incorrect.">
            <a:extLst>
              <a:ext uri="{FF2B5EF4-FFF2-40B4-BE49-F238E27FC236}">
                <a16:creationId xmlns:a16="http://schemas.microsoft.com/office/drawing/2014/main" id="{E8BB3E90-40FF-0807-6B3D-3AFB814D4EC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980" t="10748" r="8824" b="8844"/>
          <a:stretch/>
        </p:blipFill>
        <p:spPr>
          <a:xfrm>
            <a:off x="16239" y="1469677"/>
            <a:ext cx="5962261" cy="4068934"/>
          </a:xfrm>
          <a:prstGeom prst="rect">
            <a:avLst/>
          </a:prstGeom>
        </p:spPr>
      </p:pic>
      <p:pic>
        <p:nvPicPr>
          <p:cNvPr id="6" name="Picture 5" descr="A screenshot of a solar panel&#10;&#10;AI-generated content may be incorrect.">
            <a:extLst>
              <a:ext uri="{FF2B5EF4-FFF2-40B4-BE49-F238E27FC236}">
                <a16:creationId xmlns:a16="http://schemas.microsoft.com/office/drawing/2014/main" id="{C71E1796-4B69-B04F-71AC-D4E1A0A0CD4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96000" y="2006518"/>
            <a:ext cx="5921051" cy="33305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34826785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B90CC8-6F17-4C18-AEA6-C6DEC0DC748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Coll3.2 - New confidence classes for better user guidance</a:t>
            </a:r>
            <a:endParaRPr lang="en-IE" dirty="0"/>
          </a:p>
        </p:txBody>
      </p:sp>
      <p:grpSp>
        <p:nvGrpSpPr>
          <p:cNvPr id="330" name="Group 329">
            <a:extLst>
              <a:ext uri="{FF2B5EF4-FFF2-40B4-BE49-F238E27FC236}">
                <a16:creationId xmlns:a16="http://schemas.microsoft.com/office/drawing/2014/main" id="{DAE7D8E3-86BA-FE3E-F572-CC97FB9F9699}"/>
              </a:ext>
            </a:extLst>
          </p:cNvPr>
          <p:cNvGrpSpPr/>
          <p:nvPr/>
        </p:nvGrpSpPr>
        <p:grpSpPr>
          <a:xfrm>
            <a:off x="1174150" y="2129669"/>
            <a:ext cx="3835171" cy="2659304"/>
            <a:chOff x="269299" y="848017"/>
            <a:chExt cx="2837636" cy="1959484"/>
          </a:xfrm>
        </p:grpSpPr>
        <p:grpSp>
          <p:nvGrpSpPr>
            <p:cNvPr id="87" name="Group 86">
              <a:extLst>
                <a:ext uri="{FF2B5EF4-FFF2-40B4-BE49-F238E27FC236}">
                  <a16:creationId xmlns:a16="http://schemas.microsoft.com/office/drawing/2014/main" id="{56B49176-CFD3-C52D-3EA7-C4AEDD6E6239}"/>
                </a:ext>
              </a:extLst>
            </p:cNvPr>
            <p:cNvGrpSpPr/>
            <p:nvPr/>
          </p:nvGrpSpPr>
          <p:grpSpPr>
            <a:xfrm>
              <a:off x="499406" y="848017"/>
              <a:ext cx="1591057" cy="1554481"/>
              <a:chOff x="7524595" y="2640521"/>
              <a:chExt cx="3995274" cy="3874624"/>
            </a:xfrm>
          </p:grpSpPr>
          <p:grpSp>
            <p:nvGrpSpPr>
              <p:cNvPr id="89" name="Group 88">
                <a:extLst>
                  <a:ext uri="{FF2B5EF4-FFF2-40B4-BE49-F238E27FC236}">
                    <a16:creationId xmlns:a16="http://schemas.microsoft.com/office/drawing/2014/main" id="{F7B37D22-4226-6BA8-E2D2-E7A4CC60417C}"/>
                  </a:ext>
                </a:extLst>
              </p:cNvPr>
              <p:cNvGrpSpPr/>
              <p:nvPr/>
            </p:nvGrpSpPr>
            <p:grpSpPr>
              <a:xfrm>
                <a:off x="7524595" y="2640521"/>
                <a:ext cx="3995274" cy="3874624"/>
                <a:chOff x="2321890" y="1634450"/>
                <a:chExt cx="5718162" cy="5238747"/>
              </a:xfrm>
            </p:grpSpPr>
            <p:grpSp>
              <p:nvGrpSpPr>
                <p:cNvPr id="98" name="Group 97">
                  <a:extLst>
                    <a:ext uri="{FF2B5EF4-FFF2-40B4-BE49-F238E27FC236}">
                      <a16:creationId xmlns:a16="http://schemas.microsoft.com/office/drawing/2014/main" id="{64F64615-6D7D-50A8-466D-F2456C7080E4}"/>
                    </a:ext>
                  </a:extLst>
                </p:cNvPr>
                <p:cNvGrpSpPr/>
                <p:nvPr/>
              </p:nvGrpSpPr>
              <p:grpSpPr>
                <a:xfrm>
                  <a:off x="2321890" y="1634450"/>
                  <a:ext cx="5718162" cy="5238747"/>
                  <a:chOff x="2321890" y="1634450"/>
                  <a:chExt cx="5718162" cy="5238747"/>
                </a:xfrm>
              </p:grpSpPr>
              <p:grpSp>
                <p:nvGrpSpPr>
                  <p:cNvPr id="100" name="Group 99">
                    <a:extLst>
                      <a:ext uri="{FF2B5EF4-FFF2-40B4-BE49-F238E27FC236}">
                        <a16:creationId xmlns:a16="http://schemas.microsoft.com/office/drawing/2014/main" id="{C4F5BED9-2235-961F-B812-D867396A1121}"/>
                      </a:ext>
                    </a:extLst>
                  </p:cNvPr>
                  <p:cNvGrpSpPr/>
                  <p:nvPr/>
                </p:nvGrpSpPr>
                <p:grpSpPr>
                  <a:xfrm>
                    <a:off x="2459484" y="2145872"/>
                    <a:ext cx="5307613" cy="4217102"/>
                    <a:chOff x="2146446" y="2825841"/>
                    <a:chExt cx="5307613" cy="4217102"/>
                  </a:xfrm>
                </p:grpSpPr>
                <p:grpSp>
                  <p:nvGrpSpPr>
                    <p:cNvPr id="133" name="Group 132">
                      <a:extLst>
                        <a:ext uri="{FF2B5EF4-FFF2-40B4-BE49-F238E27FC236}">
                          <a16:creationId xmlns:a16="http://schemas.microsoft.com/office/drawing/2014/main" id="{190BF3C1-D7B2-4EC9-3983-F3EE7BBDC5CA}"/>
                        </a:ext>
                      </a:extLst>
                    </p:cNvPr>
                    <p:cNvGrpSpPr/>
                    <p:nvPr/>
                  </p:nvGrpSpPr>
                  <p:grpSpPr>
                    <a:xfrm rot="739149">
                      <a:off x="2538341" y="2825841"/>
                      <a:ext cx="2496067" cy="2504304"/>
                      <a:chOff x="2660824" y="1944130"/>
                      <a:chExt cx="2496067" cy="2504304"/>
                    </a:xfrm>
                  </p:grpSpPr>
                  <p:sp>
                    <p:nvSpPr>
                      <p:cNvPr id="265" name="Rectangle 264">
                        <a:extLst>
                          <a:ext uri="{FF2B5EF4-FFF2-40B4-BE49-F238E27FC236}">
                            <a16:creationId xmlns:a16="http://schemas.microsoft.com/office/drawing/2014/main" id="{4614723F-D1BB-8040-C6AA-842FE77D283C}"/>
                          </a:ext>
                        </a:extLst>
                      </p:cNvPr>
                      <p:cNvSpPr/>
                      <p:nvPr/>
                    </p:nvSpPr>
                    <p:spPr bwMode="auto">
                      <a:xfrm>
                        <a:off x="2669060" y="1944130"/>
                        <a:ext cx="313038" cy="313038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 w="9525" cap="flat" cmpd="sng" algn="ctr">
                        <a:solidFill>
                          <a:srgbClr val="000000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>
                      <a:effectLst/>
                    </p:spPr>
                    <p:txBody>
                      <a:bodyPr vert="horz" wrap="square" lIns="36000" tIns="36000" rIns="36000" bIns="36000" numCol="1" rtlCol="0" anchor="t" anchorCtr="0" compatLnSpc="1">
                        <a:prstTxWarp prst="textNoShape">
                          <a:avLst/>
                        </a:prstTxWarp>
                      </a:bodyPr>
                      <a:lstStyle/>
                      <a:p>
                        <a:pPr marL="0" marR="0" lvl="0" indent="0" defTabSz="914400" eaLnBrk="0" fontAlgn="base" latinLnBrk="0" hangingPunct="0">
                          <a:lnSpc>
                            <a:spcPct val="100000"/>
                          </a:lnSpc>
                          <a:spcBef>
                            <a:spcPct val="5000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  <a:defRPr/>
                        </a:pPr>
                        <a:endParaRPr kumimoji="0" lang="en-IE" sz="900" b="1" i="0" u="none" strike="noStrike" kern="0" cap="none" spc="0" normalizeH="0" baseline="0" noProof="0">
                          <a:ln>
                            <a:noFill/>
                          </a:ln>
                          <a:solidFill>
                            <a:srgbClr val="00205B"/>
                          </a:solidFill>
                          <a:effectLst/>
                          <a:uLnTx/>
                          <a:uFillTx/>
                          <a:latin typeface="Tahoma" pitchFamily="34" charset="0"/>
                        </a:endParaRPr>
                      </a:p>
                    </p:txBody>
                  </p:sp>
                  <p:sp>
                    <p:nvSpPr>
                      <p:cNvPr id="266" name="Rectangle 265">
                        <a:extLst>
                          <a:ext uri="{FF2B5EF4-FFF2-40B4-BE49-F238E27FC236}">
                            <a16:creationId xmlns:a16="http://schemas.microsoft.com/office/drawing/2014/main" id="{1E56DE6E-F2D8-4ABE-2F39-15436750EF09}"/>
                          </a:ext>
                        </a:extLst>
                      </p:cNvPr>
                      <p:cNvSpPr/>
                      <p:nvPr/>
                    </p:nvSpPr>
                    <p:spPr bwMode="auto">
                      <a:xfrm>
                        <a:off x="2982098" y="1944130"/>
                        <a:ext cx="313038" cy="313038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 w="9525" cap="flat" cmpd="sng" algn="ctr">
                        <a:solidFill>
                          <a:srgbClr val="000000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>
                      <a:effectLst/>
                    </p:spPr>
                    <p:txBody>
                      <a:bodyPr vert="horz" wrap="square" lIns="36000" tIns="36000" rIns="36000" bIns="36000" numCol="1" rtlCol="0" anchor="t" anchorCtr="0" compatLnSpc="1">
                        <a:prstTxWarp prst="textNoShape">
                          <a:avLst/>
                        </a:prstTxWarp>
                      </a:bodyPr>
                      <a:lstStyle/>
                      <a:p>
                        <a:pPr marL="0" marR="0" lvl="0" indent="0" defTabSz="914400" eaLnBrk="0" fontAlgn="base" latinLnBrk="0" hangingPunct="0">
                          <a:lnSpc>
                            <a:spcPct val="100000"/>
                          </a:lnSpc>
                          <a:spcBef>
                            <a:spcPct val="5000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  <a:defRPr/>
                        </a:pPr>
                        <a:endParaRPr kumimoji="0" lang="en-IE" sz="900" b="1" i="0" u="none" strike="noStrike" kern="0" cap="none" spc="0" normalizeH="0" baseline="0" noProof="0">
                          <a:ln>
                            <a:noFill/>
                          </a:ln>
                          <a:solidFill>
                            <a:srgbClr val="00205B"/>
                          </a:solidFill>
                          <a:effectLst/>
                          <a:uLnTx/>
                          <a:uFillTx/>
                          <a:latin typeface="Tahoma" pitchFamily="34" charset="0"/>
                        </a:endParaRPr>
                      </a:p>
                    </p:txBody>
                  </p:sp>
                  <p:sp>
                    <p:nvSpPr>
                      <p:cNvPr id="267" name="Rectangle 266">
                        <a:extLst>
                          <a:ext uri="{FF2B5EF4-FFF2-40B4-BE49-F238E27FC236}">
                            <a16:creationId xmlns:a16="http://schemas.microsoft.com/office/drawing/2014/main" id="{B2A04708-FDC1-283C-8A3F-10D891343D96}"/>
                          </a:ext>
                        </a:extLst>
                      </p:cNvPr>
                      <p:cNvSpPr/>
                      <p:nvPr/>
                    </p:nvSpPr>
                    <p:spPr bwMode="auto">
                      <a:xfrm>
                        <a:off x="2669060" y="2257168"/>
                        <a:ext cx="313038" cy="313038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 w="9525" cap="flat" cmpd="sng" algn="ctr">
                        <a:solidFill>
                          <a:srgbClr val="000000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>
                      <a:effectLst/>
                    </p:spPr>
                    <p:txBody>
                      <a:bodyPr vert="horz" wrap="square" lIns="36000" tIns="36000" rIns="36000" bIns="36000" numCol="1" rtlCol="0" anchor="t" anchorCtr="0" compatLnSpc="1">
                        <a:prstTxWarp prst="textNoShape">
                          <a:avLst/>
                        </a:prstTxWarp>
                      </a:bodyPr>
                      <a:lstStyle/>
                      <a:p>
                        <a:pPr marL="0" marR="0" lvl="0" indent="0" defTabSz="914400" eaLnBrk="0" fontAlgn="base" latinLnBrk="0" hangingPunct="0">
                          <a:lnSpc>
                            <a:spcPct val="100000"/>
                          </a:lnSpc>
                          <a:spcBef>
                            <a:spcPct val="5000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  <a:defRPr/>
                        </a:pPr>
                        <a:endParaRPr kumimoji="0" lang="en-IE" sz="900" b="1" i="0" u="none" strike="noStrike" kern="0" cap="none" spc="0" normalizeH="0" baseline="0" noProof="0">
                          <a:ln>
                            <a:noFill/>
                          </a:ln>
                          <a:solidFill>
                            <a:srgbClr val="00205B"/>
                          </a:solidFill>
                          <a:effectLst/>
                          <a:uLnTx/>
                          <a:uFillTx/>
                          <a:latin typeface="Tahoma" pitchFamily="34" charset="0"/>
                        </a:endParaRPr>
                      </a:p>
                    </p:txBody>
                  </p:sp>
                  <p:sp>
                    <p:nvSpPr>
                      <p:cNvPr id="268" name="Rectangle 267">
                        <a:extLst>
                          <a:ext uri="{FF2B5EF4-FFF2-40B4-BE49-F238E27FC236}">
                            <a16:creationId xmlns:a16="http://schemas.microsoft.com/office/drawing/2014/main" id="{F80BF51E-2E9D-8C69-B471-E1AA8D0A5107}"/>
                          </a:ext>
                        </a:extLst>
                      </p:cNvPr>
                      <p:cNvSpPr/>
                      <p:nvPr/>
                    </p:nvSpPr>
                    <p:spPr bwMode="auto">
                      <a:xfrm>
                        <a:off x="2982098" y="2257168"/>
                        <a:ext cx="313038" cy="313038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 w="9525" cap="flat" cmpd="sng" algn="ctr">
                        <a:solidFill>
                          <a:srgbClr val="000000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>
                      <a:effectLst/>
                    </p:spPr>
                    <p:txBody>
                      <a:bodyPr vert="horz" wrap="square" lIns="36000" tIns="36000" rIns="36000" bIns="36000" numCol="1" rtlCol="0" anchor="t" anchorCtr="0" compatLnSpc="1">
                        <a:prstTxWarp prst="textNoShape">
                          <a:avLst/>
                        </a:prstTxWarp>
                      </a:bodyPr>
                      <a:lstStyle/>
                      <a:p>
                        <a:pPr marL="0" marR="0" lvl="0" indent="0" defTabSz="914400" eaLnBrk="0" fontAlgn="base" latinLnBrk="0" hangingPunct="0">
                          <a:lnSpc>
                            <a:spcPct val="100000"/>
                          </a:lnSpc>
                          <a:spcBef>
                            <a:spcPct val="5000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  <a:defRPr/>
                        </a:pPr>
                        <a:endParaRPr kumimoji="0" lang="en-IE" sz="900" b="1" i="0" u="none" strike="noStrike" kern="0" cap="none" spc="0" normalizeH="0" baseline="0" noProof="0">
                          <a:ln>
                            <a:noFill/>
                          </a:ln>
                          <a:solidFill>
                            <a:srgbClr val="00205B"/>
                          </a:solidFill>
                          <a:effectLst/>
                          <a:uLnTx/>
                          <a:uFillTx/>
                          <a:latin typeface="Tahoma" pitchFamily="34" charset="0"/>
                        </a:endParaRPr>
                      </a:p>
                    </p:txBody>
                  </p:sp>
                  <p:sp>
                    <p:nvSpPr>
                      <p:cNvPr id="269" name="Rectangle 268">
                        <a:extLst>
                          <a:ext uri="{FF2B5EF4-FFF2-40B4-BE49-F238E27FC236}">
                            <a16:creationId xmlns:a16="http://schemas.microsoft.com/office/drawing/2014/main" id="{BE2CD2B2-3A9A-73BC-49ED-2203C7382EE7}"/>
                          </a:ext>
                        </a:extLst>
                      </p:cNvPr>
                      <p:cNvSpPr/>
                      <p:nvPr/>
                    </p:nvSpPr>
                    <p:spPr bwMode="auto">
                      <a:xfrm>
                        <a:off x="2669060" y="2570206"/>
                        <a:ext cx="313038" cy="313038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 w="9525" cap="flat" cmpd="sng" algn="ctr">
                        <a:solidFill>
                          <a:srgbClr val="000000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>
                      <a:effectLst/>
                    </p:spPr>
                    <p:txBody>
                      <a:bodyPr vert="horz" wrap="square" lIns="36000" tIns="36000" rIns="36000" bIns="36000" numCol="1" rtlCol="0" anchor="t" anchorCtr="0" compatLnSpc="1">
                        <a:prstTxWarp prst="textNoShape">
                          <a:avLst/>
                        </a:prstTxWarp>
                      </a:bodyPr>
                      <a:lstStyle/>
                      <a:p>
                        <a:pPr marL="0" marR="0" lvl="0" indent="0" defTabSz="914400" eaLnBrk="0" fontAlgn="base" latinLnBrk="0" hangingPunct="0">
                          <a:lnSpc>
                            <a:spcPct val="100000"/>
                          </a:lnSpc>
                          <a:spcBef>
                            <a:spcPct val="5000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  <a:defRPr/>
                        </a:pPr>
                        <a:endParaRPr kumimoji="0" lang="en-IE" sz="900" b="1" i="0" u="none" strike="noStrike" kern="0" cap="none" spc="0" normalizeH="0" baseline="0" noProof="0">
                          <a:ln>
                            <a:noFill/>
                          </a:ln>
                          <a:solidFill>
                            <a:srgbClr val="00205B"/>
                          </a:solidFill>
                          <a:effectLst/>
                          <a:uLnTx/>
                          <a:uFillTx/>
                          <a:latin typeface="Tahoma" pitchFamily="34" charset="0"/>
                        </a:endParaRPr>
                      </a:p>
                    </p:txBody>
                  </p:sp>
                  <p:sp>
                    <p:nvSpPr>
                      <p:cNvPr id="270" name="Rectangle 269">
                        <a:extLst>
                          <a:ext uri="{FF2B5EF4-FFF2-40B4-BE49-F238E27FC236}">
                            <a16:creationId xmlns:a16="http://schemas.microsoft.com/office/drawing/2014/main" id="{2728A4DB-CC79-AB68-410F-C83396E64576}"/>
                          </a:ext>
                        </a:extLst>
                      </p:cNvPr>
                      <p:cNvSpPr/>
                      <p:nvPr/>
                    </p:nvSpPr>
                    <p:spPr bwMode="auto">
                      <a:xfrm>
                        <a:off x="2982098" y="2570206"/>
                        <a:ext cx="313038" cy="313038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 w="9525" cap="flat" cmpd="sng" algn="ctr">
                        <a:solidFill>
                          <a:srgbClr val="000000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>
                      <a:effectLst/>
                    </p:spPr>
                    <p:txBody>
                      <a:bodyPr vert="horz" wrap="square" lIns="36000" tIns="36000" rIns="36000" bIns="36000" numCol="1" rtlCol="0" anchor="t" anchorCtr="0" compatLnSpc="1">
                        <a:prstTxWarp prst="textNoShape">
                          <a:avLst/>
                        </a:prstTxWarp>
                      </a:bodyPr>
                      <a:lstStyle/>
                      <a:p>
                        <a:pPr marL="0" marR="0" lvl="0" indent="0" defTabSz="914400" eaLnBrk="0" fontAlgn="base" latinLnBrk="0" hangingPunct="0">
                          <a:lnSpc>
                            <a:spcPct val="100000"/>
                          </a:lnSpc>
                          <a:spcBef>
                            <a:spcPct val="5000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  <a:defRPr/>
                        </a:pPr>
                        <a:endParaRPr kumimoji="0" lang="en-IE" sz="900" b="1" i="0" u="none" strike="noStrike" kern="0" cap="none" spc="0" normalizeH="0" baseline="0" noProof="0">
                          <a:ln>
                            <a:noFill/>
                          </a:ln>
                          <a:solidFill>
                            <a:srgbClr val="00205B"/>
                          </a:solidFill>
                          <a:effectLst/>
                          <a:uLnTx/>
                          <a:uFillTx/>
                          <a:latin typeface="Tahoma" pitchFamily="34" charset="0"/>
                        </a:endParaRPr>
                      </a:p>
                    </p:txBody>
                  </p:sp>
                  <p:sp>
                    <p:nvSpPr>
                      <p:cNvPr id="271" name="Rectangle 270">
                        <a:extLst>
                          <a:ext uri="{FF2B5EF4-FFF2-40B4-BE49-F238E27FC236}">
                            <a16:creationId xmlns:a16="http://schemas.microsoft.com/office/drawing/2014/main" id="{4A1953E8-4B5D-EDA8-FDEB-77086EF5A16F}"/>
                          </a:ext>
                        </a:extLst>
                      </p:cNvPr>
                      <p:cNvSpPr/>
                      <p:nvPr/>
                    </p:nvSpPr>
                    <p:spPr bwMode="auto">
                      <a:xfrm>
                        <a:off x="2669060" y="2883244"/>
                        <a:ext cx="313038" cy="313038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 w="9525" cap="flat" cmpd="sng" algn="ctr">
                        <a:solidFill>
                          <a:srgbClr val="000000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>
                      <a:effectLst/>
                    </p:spPr>
                    <p:txBody>
                      <a:bodyPr vert="horz" wrap="square" lIns="36000" tIns="36000" rIns="36000" bIns="36000" numCol="1" rtlCol="0" anchor="t" anchorCtr="0" compatLnSpc="1">
                        <a:prstTxWarp prst="textNoShape">
                          <a:avLst/>
                        </a:prstTxWarp>
                      </a:bodyPr>
                      <a:lstStyle/>
                      <a:p>
                        <a:pPr marL="0" marR="0" lvl="0" indent="0" defTabSz="914400" eaLnBrk="0" fontAlgn="base" latinLnBrk="0" hangingPunct="0">
                          <a:lnSpc>
                            <a:spcPct val="100000"/>
                          </a:lnSpc>
                          <a:spcBef>
                            <a:spcPct val="5000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  <a:defRPr/>
                        </a:pPr>
                        <a:endParaRPr kumimoji="0" lang="en-IE" sz="900" b="1" i="0" u="none" strike="noStrike" kern="0" cap="none" spc="0" normalizeH="0" baseline="0" noProof="0">
                          <a:ln>
                            <a:noFill/>
                          </a:ln>
                          <a:solidFill>
                            <a:srgbClr val="00205B"/>
                          </a:solidFill>
                          <a:effectLst/>
                          <a:uLnTx/>
                          <a:uFillTx/>
                          <a:latin typeface="Tahoma" pitchFamily="34" charset="0"/>
                        </a:endParaRPr>
                      </a:p>
                    </p:txBody>
                  </p:sp>
                  <p:sp>
                    <p:nvSpPr>
                      <p:cNvPr id="272" name="Rectangle 271">
                        <a:extLst>
                          <a:ext uri="{FF2B5EF4-FFF2-40B4-BE49-F238E27FC236}">
                            <a16:creationId xmlns:a16="http://schemas.microsoft.com/office/drawing/2014/main" id="{37A28FF6-40C6-67FB-5887-044F3EB34DDD}"/>
                          </a:ext>
                        </a:extLst>
                      </p:cNvPr>
                      <p:cNvSpPr/>
                      <p:nvPr/>
                    </p:nvSpPr>
                    <p:spPr bwMode="auto">
                      <a:xfrm>
                        <a:off x="2982098" y="2883244"/>
                        <a:ext cx="313038" cy="313038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 w="9525" cap="flat" cmpd="sng" algn="ctr">
                        <a:solidFill>
                          <a:srgbClr val="000000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>
                      <a:effectLst/>
                    </p:spPr>
                    <p:txBody>
                      <a:bodyPr vert="horz" wrap="square" lIns="36000" tIns="36000" rIns="36000" bIns="36000" numCol="1" rtlCol="0" anchor="t" anchorCtr="0" compatLnSpc="1">
                        <a:prstTxWarp prst="textNoShape">
                          <a:avLst/>
                        </a:prstTxWarp>
                      </a:bodyPr>
                      <a:lstStyle/>
                      <a:p>
                        <a:pPr marL="0" marR="0" lvl="0" indent="0" defTabSz="914400" eaLnBrk="0" fontAlgn="base" latinLnBrk="0" hangingPunct="0">
                          <a:lnSpc>
                            <a:spcPct val="100000"/>
                          </a:lnSpc>
                          <a:spcBef>
                            <a:spcPct val="5000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  <a:defRPr/>
                        </a:pPr>
                        <a:endParaRPr kumimoji="0" lang="en-IE" sz="900" b="1" i="0" u="none" strike="noStrike" kern="0" cap="none" spc="0" normalizeH="0" baseline="0" noProof="0">
                          <a:ln>
                            <a:noFill/>
                          </a:ln>
                          <a:solidFill>
                            <a:srgbClr val="00205B"/>
                          </a:solidFill>
                          <a:effectLst/>
                          <a:uLnTx/>
                          <a:uFillTx/>
                          <a:latin typeface="Tahoma" pitchFamily="34" charset="0"/>
                        </a:endParaRPr>
                      </a:p>
                    </p:txBody>
                  </p:sp>
                  <p:sp>
                    <p:nvSpPr>
                      <p:cNvPr id="273" name="Rectangle 272">
                        <a:extLst>
                          <a:ext uri="{FF2B5EF4-FFF2-40B4-BE49-F238E27FC236}">
                            <a16:creationId xmlns:a16="http://schemas.microsoft.com/office/drawing/2014/main" id="{DAF9C466-9A58-4205-6636-6588C95A21BD}"/>
                          </a:ext>
                        </a:extLst>
                      </p:cNvPr>
                      <p:cNvSpPr/>
                      <p:nvPr/>
                    </p:nvSpPr>
                    <p:spPr bwMode="auto">
                      <a:xfrm>
                        <a:off x="3295136" y="2570206"/>
                        <a:ext cx="313038" cy="313038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 w="9525" cap="flat" cmpd="sng" algn="ctr">
                        <a:solidFill>
                          <a:srgbClr val="000000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>
                      <a:effectLst/>
                    </p:spPr>
                    <p:txBody>
                      <a:bodyPr vert="horz" wrap="square" lIns="36000" tIns="36000" rIns="36000" bIns="36000" numCol="1" rtlCol="0" anchor="t" anchorCtr="0" compatLnSpc="1">
                        <a:prstTxWarp prst="textNoShape">
                          <a:avLst/>
                        </a:prstTxWarp>
                      </a:bodyPr>
                      <a:lstStyle/>
                      <a:p>
                        <a:pPr marL="0" marR="0" lvl="0" indent="0" defTabSz="914400" eaLnBrk="0" fontAlgn="base" latinLnBrk="0" hangingPunct="0">
                          <a:lnSpc>
                            <a:spcPct val="100000"/>
                          </a:lnSpc>
                          <a:spcBef>
                            <a:spcPct val="5000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  <a:defRPr/>
                        </a:pPr>
                        <a:endParaRPr kumimoji="0" lang="en-IE" sz="900" b="1" i="0" u="none" strike="noStrike" kern="0" cap="none" spc="0" normalizeH="0" baseline="0" noProof="0">
                          <a:ln>
                            <a:noFill/>
                          </a:ln>
                          <a:solidFill>
                            <a:srgbClr val="00205B"/>
                          </a:solidFill>
                          <a:effectLst/>
                          <a:uLnTx/>
                          <a:uFillTx/>
                          <a:latin typeface="Tahoma" pitchFamily="34" charset="0"/>
                        </a:endParaRPr>
                      </a:p>
                    </p:txBody>
                  </p:sp>
                  <p:sp>
                    <p:nvSpPr>
                      <p:cNvPr id="274" name="Rectangle 273">
                        <a:extLst>
                          <a:ext uri="{FF2B5EF4-FFF2-40B4-BE49-F238E27FC236}">
                            <a16:creationId xmlns:a16="http://schemas.microsoft.com/office/drawing/2014/main" id="{70B6C6E8-9631-BD37-2E7D-31453999AF5A}"/>
                          </a:ext>
                        </a:extLst>
                      </p:cNvPr>
                      <p:cNvSpPr/>
                      <p:nvPr/>
                    </p:nvSpPr>
                    <p:spPr bwMode="auto">
                      <a:xfrm>
                        <a:off x="3608174" y="2570206"/>
                        <a:ext cx="313038" cy="313038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 w="9525" cap="flat" cmpd="sng" algn="ctr">
                        <a:solidFill>
                          <a:srgbClr val="000000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>
                      <a:effectLst/>
                    </p:spPr>
                    <p:txBody>
                      <a:bodyPr vert="horz" wrap="square" lIns="36000" tIns="36000" rIns="36000" bIns="36000" numCol="1" rtlCol="0" anchor="t" anchorCtr="0" compatLnSpc="1">
                        <a:prstTxWarp prst="textNoShape">
                          <a:avLst/>
                        </a:prstTxWarp>
                      </a:bodyPr>
                      <a:lstStyle/>
                      <a:p>
                        <a:pPr marL="0" marR="0" lvl="0" indent="0" defTabSz="914400" eaLnBrk="0" fontAlgn="base" latinLnBrk="0" hangingPunct="0">
                          <a:lnSpc>
                            <a:spcPct val="100000"/>
                          </a:lnSpc>
                          <a:spcBef>
                            <a:spcPct val="5000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  <a:defRPr/>
                        </a:pPr>
                        <a:endParaRPr kumimoji="0" lang="en-IE" sz="900" b="1" i="0" u="none" strike="noStrike" kern="0" cap="none" spc="0" normalizeH="0" baseline="0" noProof="0">
                          <a:ln>
                            <a:noFill/>
                          </a:ln>
                          <a:solidFill>
                            <a:srgbClr val="00205B"/>
                          </a:solidFill>
                          <a:effectLst/>
                          <a:uLnTx/>
                          <a:uFillTx/>
                          <a:latin typeface="Tahoma" pitchFamily="34" charset="0"/>
                        </a:endParaRPr>
                      </a:p>
                    </p:txBody>
                  </p:sp>
                  <p:sp>
                    <p:nvSpPr>
                      <p:cNvPr id="275" name="Rectangle 274">
                        <a:extLst>
                          <a:ext uri="{FF2B5EF4-FFF2-40B4-BE49-F238E27FC236}">
                            <a16:creationId xmlns:a16="http://schemas.microsoft.com/office/drawing/2014/main" id="{BCCAED76-052E-69DC-5E35-371FF0802E0F}"/>
                          </a:ext>
                        </a:extLst>
                      </p:cNvPr>
                      <p:cNvSpPr/>
                      <p:nvPr/>
                    </p:nvSpPr>
                    <p:spPr bwMode="auto">
                      <a:xfrm>
                        <a:off x="3295136" y="2883244"/>
                        <a:ext cx="313038" cy="313038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 w="9525" cap="flat" cmpd="sng" algn="ctr">
                        <a:solidFill>
                          <a:srgbClr val="000000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>
                      <a:effectLst/>
                    </p:spPr>
                    <p:txBody>
                      <a:bodyPr vert="horz" wrap="square" lIns="36000" tIns="36000" rIns="36000" bIns="36000" numCol="1" rtlCol="0" anchor="t" anchorCtr="0" compatLnSpc="1">
                        <a:prstTxWarp prst="textNoShape">
                          <a:avLst/>
                        </a:prstTxWarp>
                      </a:bodyPr>
                      <a:lstStyle/>
                      <a:p>
                        <a:pPr marL="0" marR="0" lvl="0" indent="0" defTabSz="914400" eaLnBrk="0" fontAlgn="base" latinLnBrk="0" hangingPunct="0">
                          <a:lnSpc>
                            <a:spcPct val="100000"/>
                          </a:lnSpc>
                          <a:spcBef>
                            <a:spcPct val="5000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  <a:defRPr/>
                        </a:pPr>
                        <a:endParaRPr kumimoji="0" lang="en-IE" sz="900" b="1" i="0" u="none" strike="noStrike" kern="0" cap="none" spc="0" normalizeH="0" baseline="0" noProof="0">
                          <a:ln>
                            <a:noFill/>
                          </a:ln>
                          <a:solidFill>
                            <a:srgbClr val="00205B"/>
                          </a:solidFill>
                          <a:effectLst/>
                          <a:uLnTx/>
                          <a:uFillTx/>
                          <a:latin typeface="Tahoma" pitchFamily="34" charset="0"/>
                        </a:endParaRPr>
                      </a:p>
                    </p:txBody>
                  </p:sp>
                  <p:sp>
                    <p:nvSpPr>
                      <p:cNvPr id="276" name="Rectangle 275">
                        <a:extLst>
                          <a:ext uri="{FF2B5EF4-FFF2-40B4-BE49-F238E27FC236}">
                            <a16:creationId xmlns:a16="http://schemas.microsoft.com/office/drawing/2014/main" id="{C19CC694-825F-7EF1-082D-620944AEC430}"/>
                          </a:ext>
                        </a:extLst>
                      </p:cNvPr>
                      <p:cNvSpPr/>
                      <p:nvPr/>
                    </p:nvSpPr>
                    <p:spPr bwMode="auto">
                      <a:xfrm>
                        <a:off x="3608174" y="2883244"/>
                        <a:ext cx="313038" cy="313038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 w="9525" cap="flat" cmpd="sng" algn="ctr">
                        <a:solidFill>
                          <a:srgbClr val="000000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>
                      <a:effectLst/>
                    </p:spPr>
                    <p:txBody>
                      <a:bodyPr vert="horz" wrap="square" lIns="36000" tIns="36000" rIns="36000" bIns="36000" numCol="1" rtlCol="0" anchor="t" anchorCtr="0" compatLnSpc="1">
                        <a:prstTxWarp prst="textNoShape">
                          <a:avLst/>
                        </a:prstTxWarp>
                      </a:bodyPr>
                      <a:lstStyle/>
                      <a:p>
                        <a:pPr marL="0" marR="0" lvl="0" indent="0" defTabSz="914400" eaLnBrk="0" fontAlgn="base" latinLnBrk="0" hangingPunct="0">
                          <a:lnSpc>
                            <a:spcPct val="100000"/>
                          </a:lnSpc>
                          <a:spcBef>
                            <a:spcPct val="5000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  <a:defRPr/>
                        </a:pPr>
                        <a:endParaRPr kumimoji="0" lang="en-IE" sz="900" b="1" i="0" u="none" strike="noStrike" kern="0" cap="none" spc="0" normalizeH="0" baseline="0" noProof="0">
                          <a:ln>
                            <a:noFill/>
                          </a:ln>
                          <a:solidFill>
                            <a:srgbClr val="00205B"/>
                          </a:solidFill>
                          <a:effectLst/>
                          <a:uLnTx/>
                          <a:uFillTx/>
                          <a:latin typeface="Tahoma" pitchFamily="34" charset="0"/>
                        </a:endParaRPr>
                      </a:p>
                    </p:txBody>
                  </p:sp>
                  <p:sp>
                    <p:nvSpPr>
                      <p:cNvPr id="277" name="Rectangle 276">
                        <a:extLst>
                          <a:ext uri="{FF2B5EF4-FFF2-40B4-BE49-F238E27FC236}">
                            <a16:creationId xmlns:a16="http://schemas.microsoft.com/office/drawing/2014/main" id="{0BA6B69D-3898-2E36-4405-5C38FA046D9A}"/>
                          </a:ext>
                        </a:extLst>
                      </p:cNvPr>
                      <p:cNvSpPr/>
                      <p:nvPr/>
                    </p:nvSpPr>
                    <p:spPr bwMode="auto">
                      <a:xfrm>
                        <a:off x="3286899" y="1944130"/>
                        <a:ext cx="313038" cy="313038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 w="9525" cap="flat" cmpd="sng" algn="ctr">
                        <a:solidFill>
                          <a:srgbClr val="000000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>
                      <a:effectLst/>
                    </p:spPr>
                    <p:txBody>
                      <a:bodyPr vert="horz" wrap="square" lIns="36000" tIns="36000" rIns="36000" bIns="36000" numCol="1" rtlCol="0" anchor="t" anchorCtr="0" compatLnSpc="1">
                        <a:prstTxWarp prst="textNoShape">
                          <a:avLst/>
                        </a:prstTxWarp>
                      </a:bodyPr>
                      <a:lstStyle/>
                      <a:p>
                        <a:pPr marL="0" marR="0" lvl="0" indent="0" defTabSz="914400" eaLnBrk="0" fontAlgn="base" latinLnBrk="0" hangingPunct="0">
                          <a:lnSpc>
                            <a:spcPct val="100000"/>
                          </a:lnSpc>
                          <a:spcBef>
                            <a:spcPct val="5000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  <a:defRPr/>
                        </a:pPr>
                        <a:endParaRPr kumimoji="0" lang="en-IE" sz="900" b="1" i="0" u="none" strike="noStrike" kern="0" cap="none" spc="0" normalizeH="0" baseline="0" noProof="0">
                          <a:ln>
                            <a:noFill/>
                          </a:ln>
                          <a:solidFill>
                            <a:srgbClr val="00205B"/>
                          </a:solidFill>
                          <a:effectLst/>
                          <a:uLnTx/>
                          <a:uFillTx/>
                          <a:latin typeface="Tahoma" pitchFamily="34" charset="0"/>
                        </a:endParaRPr>
                      </a:p>
                    </p:txBody>
                  </p:sp>
                  <p:sp>
                    <p:nvSpPr>
                      <p:cNvPr id="278" name="Rectangle 277">
                        <a:extLst>
                          <a:ext uri="{FF2B5EF4-FFF2-40B4-BE49-F238E27FC236}">
                            <a16:creationId xmlns:a16="http://schemas.microsoft.com/office/drawing/2014/main" id="{55C93CA4-5474-05DA-16C9-E23008E0D8F5}"/>
                          </a:ext>
                        </a:extLst>
                      </p:cNvPr>
                      <p:cNvSpPr/>
                      <p:nvPr/>
                    </p:nvSpPr>
                    <p:spPr bwMode="auto">
                      <a:xfrm>
                        <a:off x="3599937" y="1944130"/>
                        <a:ext cx="313038" cy="313038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 w="9525" cap="flat" cmpd="sng" algn="ctr">
                        <a:solidFill>
                          <a:srgbClr val="000000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>
                      <a:effectLst/>
                    </p:spPr>
                    <p:txBody>
                      <a:bodyPr vert="horz" wrap="square" lIns="36000" tIns="36000" rIns="36000" bIns="36000" numCol="1" rtlCol="0" anchor="t" anchorCtr="0" compatLnSpc="1">
                        <a:prstTxWarp prst="textNoShape">
                          <a:avLst/>
                        </a:prstTxWarp>
                      </a:bodyPr>
                      <a:lstStyle/>
                      <a:p>
                        <a:pPr marL="0" marR="0" lvl="0" indent="0" defTabSz="914400" eaLnBrk="0" fontAlgn="base" latinLnBrk="0" hangingPunct="0">
                          <a:lnSpc>
                            <a:spcPct val="100000"/>
                          </a:lnSpc>
                          <a:spcBef>
                            <a:spcPct val="5000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  <a:defRPr/>
                        </a:pPr>
                        <a:endParaRPr kumimoji="0" lang="en-IE" sz="900" b="1" i="0" u="none" strike="noStrike" kern="0" cap="none" spc="0" normalizeH="0" baseline="0" noProof="0">
                          <a:ln>
                            <a:noFill/>
                          </a:ln>
                          <a:solidFill>
                            <a:srgbClr val="00205B"/>
                          </a:solidFill>
                          <a:effectLst/>
                          <a:uLnTx/>
                          <a:uFillTx/>
                          <a:latin typeface="Tahoma" pitchFamily="34" charset="0"/>
                        </a:endParaRPr>
                      </a:p>
                    </p:txBody>
                  </p:sp>
                  <p:sp>
                    <p:nvSpPr>
                      <p:cNvPr id="279" name="Rectangle 278">
                        <a:extLst>
                          <a:ext uri="{FF2B5EF4-FFF2-40B4-BE49-F238E27FC236}">
                            <a16:creationId xmlns:a16="http://schemas.microsoft.com/office/drawing/2014/main" id="{168C2313-FF6E-0052-8160-8911CD44D2ED}"/>
                          </a:ext>
                        </a:extLst>
                      </p:cNvPr>
                      <p:cNvSpPr/>
                      <p:nvPr/>
                    </p:nvSpPr>
                    <p:spPr bwMode="auto">
                      <a:xfrm>
                        <a:off x="3286899" y="2257168"/>
                        <a:ext cx="313038" cy="313038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 w="9525" cap="flat" cmpd="sng" algn="ctr">
                        <a:solidFill>
                          <a:srgbClr val="000000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>
                      <a:effectLst/>
                    </p:spPr>
                    <p:txBody>
                      <a:bodyPr vert="horz" wrap="square" lIns="36000" tIns="36000" rIns="36000" bIns="36000" numCol="1" rtlCol="0" anchor="t" anchorCtr="0" compatLnSpc="1">
                        <a:prstTxWarp prst="textNoShape">
                          <a:avLst/>
                        </a:prstTxWarp>
                      </a:bodyPr>
                      <a:lstStyle/>
                      <a:p>
                        <a:pPr marL="0" marR="0" lvl="0" indent="0" defTabSz="914400" eaLnBrk="0" fontAlgn="base" latinLnBrk="0" hangingPunct="0">
                          <a:lnSpc>
                            <a:spcPct val="100000"/>
                          </a:lnSpc>
                          <a:spcBef>
                            <a:spcPct val="5000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  <a:defRPr/>
                        </a:pPr>
                        <a:endParaRPr kumimoji="0" lang="en-IE" sz="900" b="1" i="0" u="none" strike="noStrike" kern="0" cap="none" spc="0" normalizeH="0" baseline="0" noProof="0">
                          <a:ln>
                            <a:noFill/>
                          </a:ln>
                          <a:solidFill>
                            <a:srgbClr val="00205B"/>
                          </a:solidFill>
                          <a:effectLst/>
                          <a:uLnTx/>
                          <a:uFillTx/>
                          <a:latin typeface="Tahoma" pitchFamily="34" charset="0"/>
                        </a:endParaRPr>
                      </a:p>
                    </p:txBody>
                  </p:sp>
                  <p:sp>
                    <p:nvSpPr>
                      <p:cNvPr id="280" name="Rectangle 279">
                        <a:extLst>
                          <a:ext uri="{FF2B5EF4-FFF2-40B4-BE49-F238E27FC236}">
                            <a16:creationId xmlns:a16="http://schemas.microsoft.com/office/drawing/2014/main" id="{478C16BD-78AA-0A3C-56CA-D3E47F58B36F}"/>
                          </a:ext>
                        </a:extLst>
                      </p:cNvPr>
                      <p:cNvSpPr/>
                      <p:nvPr/>
                    </p:nvSpPr>
                    <p:spPr bwMode="auto">
                      <a:xfrm>
                        <a:off x="3599937" y="2257168"/>
                        <a:ext cx="313038" cy="313038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 w="9525" cap="flat" cmpd="sng" algn="ctr">
                        <a:solidFill>
                          <a:srgbClr val="000000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>
                      <a:effectLst/>
                    </p:spPr>
                    <p:txBody>
                      <a:bodyPr vert="horz" wrap="square" lIns="36000" tIns="36000" rIns="36000" bIns="36000" numCol="1" rtlCol="0" anchor="t" anchorCtr="0" compatLnSpc="1">
                        <a:prstTxWarp prst="textNoShape">
                          <a:avLst/>
                        </a:prstTxWarp>
                      </a:bodyPr>
                      <a:lstStyle/>
                      <a:p>
                        <a:pPr marL="0" marR="0" lvl="0" indent="0" defTabSz="914400" eaLnBrk="0" fontAlgn="base" latinLnBrk="0" hangingPunct="0">
                          <a:lnSpc>
                            <a:spcPct val="100000"/>
                          </a:lnSpc>
                          <a:spcBef>
                            <a:spcPct val="5000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  <a:defRPr/>
                        </a:pPr>
                        <a:endParaRPr kumimoji="0" lang="en-IE" sz="900" b="1" i="0" u="none" strike="noStrike" kern="0" cap="none" spc="0" normalizeH="0" baseline="0" noProof="0">
                          <a:ln>
                            <a:noFill/>
                          </a:ln>
                          <a:solidFill>
                            <a:srgbClr val="00205B"/>
                          </a:solidFill>
                          <a:effectLst/>
                          <a:uLnTx/>
                          <a:uFillTx/>
                          <a:latin typeface="Tahoma" pitchFamily="34" charset="0"/>
                        </a:endParaRPr>
                      </a:p>
                    </p:txBody>
                  </p:sp>
                  <p:sp>
                    <p:nvSpPr>
                      <p:cNvPr id="281" name="Rectangle 280">
                        <a:extLst>
                          <a:ext uri="{FF2B5EF4-FFF2-40B4-BE49-F238E27FC236}">
                            <a16:creationId xmlns:a16="http://schemas.microsoft.com/office/drawing/2014/main" id="{61E1AA4A-AB6E-141C-0AAF-5C5333B1DC64}"/>
                          </a:ext>
                        </a:extLst>
                      </p:cNvPr>
                      <p:cNvSpPr/>
                      <p:nvPr/>
                    </p:nvSpPr>
                    <p:spPr bwMode="auto">
                      <a:xfrm>
                        <a:off x="3904739" y="1944130"/>
                        <a:ext cx="313038" cy="313038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 w="9525" cap="flat" cmpd="sng" algn="ctr">
                        <a:solidFill>
                          <a:srgbClr val="000000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>
                      <a:effectLst/>
                    </p:spPr>
                    <p:txBody>
                      <a:bodyPr vert="horz" wrap="square" lIns="36000" tIns="36000" rIns="36000" bIns="36000" numCol="1" rtlCol="0" anchor="t" anchorCtr="0" compatLnSpc="1">
                        <a:prstTxWarp prst="textNoShape">
                          <a:avLst/>
                        </a:prstTxWarp>
                      </a:bodyPr>
                      <a:lstStyle/>
                      <a:p>
                        <a:pPr marL="0" marR="0" lvl="0" indent="0" defTabSz="914400" eaLnBrk="0" fontAlgn="base" latinLnBrk="0" hangingPunct="0">
                          <a:lnSpc>
                            <a:spcPct val="100000"/>
                          </a:lnSpc>
                          <a:spcBef>
                            <a:spcPct val="5000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  <a:defRPr/>
                        </a:pPr>
                        <a:endParaRPr kumimoji="0" lang="en-IE" sz="900" b="1" i="0" u="none" strike="noStrike" kern="0" cap="none" spc="0" normalizeH="0" baseline="0" noProof="0">
                          <a:ln>
                            <a:noFill/>
                          </a:ln>
                          <a:solidFill>
                            <a:srgbClr val="00205B"/>
                          </a:solidFill>
                          <a:effectLst/>
                          <a:uLnTx/>
                          <a:uFillTx/>
                          <a:latin typeface="Tahoma" pitchFamily="34" charset="0"/>
                        </a:endParaRPr>
                      </a:p>
                    </p:txBody>
                  </p:sp>
                  <p:sp>
                    <p:nvSpPr>
                      <p:cNvPr id="282" name="Rectangle 281">
                        <a:extLst>
                          <a:ext uri="{FF2B5EF4-FFF2-40B4-BE49-F238E27FC236}">
                            <a16:creationId xmlns:a16="http://schemas.microsoft.com/office/drawing/2014/main" id="{84F669EB-2AFA-2324-C9AB-B94F20249198}"/>
                          </a:ext>
                        </a:extLst>
                      </p:cNvPr>
                      <p:cNvSpPr/>
                      <p:nvPr/>
                    </p:nvSpPr>
                    <p:spPr bwMode="auto">
                      <a:xfrm>
                        <a:off x="4217777" y="1944130"/>
                        <a:ext cx="313038" cy="313038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 w="9525" cap="flat" cmpd="sng" algn="ctr">
                        <a:solidFill>
                          <a:srgbClr val="000000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>
                      <a:effectLst/>
                    </p:spPr>
                    <p:txBody>
                      <a:bodyPr vert="horz" wrap="square" lIns="36000" tIns="36000" rIns="36000" bIns="36000" numCol="1" rtlCol="0" anchor="t" anchorCtr="0" compatLnSpc="1">
                        <a:prstTxWarp prst="textNoShape">
                          <a:avLst/>
                        </a:prstTxWarp>
                      </a:bodyPr>
                      <a:lstStyle/>
                      <a:p>
                        <a:pPr marL="0" marR="0" lvl="0" indent="0" defTabSz="914400" eaLnBrk="0" fontAlgn="base" latinLnBrk="0" hangingPunct="0">
                          <a:lnSpc>
                            <a:spcPct val="100000"/>
                          </a:lnSpc>
                          <a:spcBef>
                            <a:spcPct val="5000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  <a:defRPr/>
                        </a:pPr>
                        <a:endParaRPr kumimoji="0" lang="en-IE" sz="900" b="1" i="0" u="none" strike="noStrike" kern="0" cap="none" spc="0" normalizeH="0" baseline="0" noProof="0">
                          <a:ln>
                            <a:noFill/>
                          </a:ln>
                          <a:solidFill>
                            <a:srgbClr val="00205B"/>
                          </a:solidFill>
                          <a:effectLst/>
                          <a:uLnTx/>
                          <a:uFillTx/>
                          <a:latin typeface="Tahoma" pitchFamily="34" charset="0"/>
                        </a:endParaRPr>
                      </a:p>
                    </p:txBody>
                  </p:sp>
                  <p:sp>
                    <p:nvSpPr>
                      <p:cNvPr id="283" name="Rectangle 282">
                        <a:extLst>
                          <a:ext uri="{FF2B5EF4-FFF2-40B4-BE49-F238E27FC236}">
                            <a16:creationId xmlns:a16="http://schemas.microsoft.com/office/drawing/2014/main" id="{FF825213-4227-C612-8501-21A87D08EA08}"/>
                          </a:ext>
                        </a:extLst>
                      </p:cNvPr>
                      <p:cNvSpPr/>
                      <p:nvPr/>
                    </p:nvSpPr>
                    <p:spPr bwMode="auto">
                      <a:xfrm>
                        <a:off x="3904739" y="2257168"/>
                        <a:ext cx="313038" cy="313038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 w="9525" cap="flat" cmpd="sng" algn="ctr">
                        <a:solidFill>
                          <a:srgbClr val="000000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>
                      <a:effectLst/>
                    </p:spPr>
                    <p:txBody>
                      <a:bodyPr vert="horz" wrap="square" lIns="36000" tIns="36000" rIns="36000" bIns="36000" numCol="1" rtlCol="0" anchor="t" anchorCtr="0" compatLnSpc="1">
                        <a:prstTxWarp prst="textNoShape">
                          <a:avLst/>
                        </a:prstTxWarp>
                      </a:bodyPr>
                      <a:lstStyle/>
                      <a:p>
                        <a:pPr marL="0" marR="0" lvl="0" indent="0" defTabSz="914400" eaLnBrk="0" fontAlgn="base" latinLnBrk="0" hangingPunct="0">
                          <a:lnSpc>
                            <a:spcPct val="100000"/>
                          </a:lnSpc>
                          <a:spcBef>
                            <a:spcPct val="5000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  <a:defRPr/>
                        </a:pPr>
                        <a:endParaRPr kumimoji="0" lang="en-IE" sz="900" b="1" i="0" u="none" strike="noStrike" kern="0" cap="none" spc="0" normalizeH="0" baseline="0" noProof="0">
                          <a:ln>
                            <a:noFill/>
                          </a:ln>
                          <a:solidFill>
                            <a:srgbClr val="00205B"/>
                          </a:solidFill>
                          <a:effectLst/>
                          <a:uLnTx/>
                          <a:uFillTx/>
                          <a:latin typeface="Tahoma" pitchFamily="34" charset="0"/>
                        </a:endParaRPr>
                      </a:p>
                    </p:txBody>
                  </p:sp>
                  <p:sp>
                    <p:nvSpPr>
                      <p:cNvPr id="284" name="Rectangle 283">
                        <a:extLst>
                          <a:ext uri="{FF2B5EF4-FFF2-40B4-BE49-F238E27FC236}">
                            <a16:creationId xmlns:a16="http://schemas.microsoft.com/office/drawing/2014/main" id="{8A8BDC37-1333-BBA1-22EA-E0998E949581}"/>
                          </a:ext>
                        </a:extLst>
                      </p:cNvPr>
                      <p:cNvSpPr/>
                      <p:nvPr/>
                    </p:nvSpPr>
                    <p:spPr bwMode="auto">
                      <a:xfrm>
                        <a:off x="4217777" y="2257168"/>
                        <a:ext cx="313038" cy="313038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 w="9525" cap="flat" cmpd="sng" algn="ctr">
                        <a:solidFill>
                          <a:srgbClr val="000000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>
                      <a:effectLst/>
                    </p:spPr>
                    <p:txBody>
                      <a:bodyPr vert="horz" wrap="square" lIns="36000" tIns="36000" rIns="36000" bIns="36000" numCol="1" rtlCol="0" anchor="t" anchorCtr="0" compatLnSpc="1">
                        <a:prstTxWarp prst="textNoShape">
                          <a:avLst/>
                        </a:prstTxWarp>
                      </a:bodyPr>
                      <a:lstStyle/>
                      <a:p>
                        <a:pPr marL="0" marR="0" lvl="0" indent="0" defTabSz="914400" eaLnBrk="0" fontAlgn="base" latinLnBrk="0" hangingPunct="0">
                          <a:lnSpc>
                            <a:spcPct val="100000"/>
                          </a:lnSpc>
                          <a:spcBef>
                            <a:spcPct val="5000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  <a:defRPr/>
                        </a:pPr>
                        <a:endParaRPr kumimoji="0" lang="en-IE" sz="900" b="1" i="0" u="none" strike="noStrike" kern="0" cap="none" spc="0" normalizeH="0" baseline="0" noProof="0">
                          <a:ln>
                            <a:noFill/>
                          </a:ln>
                          <a:solidFill>
                            <a:srgbClr val="00205B"/>
                          </a:solidFill>
                          <a:effectLst/>
                          <a:uLnTx/>
                          <a:uFillTx/>
                          <a:latin typeface="Tahoma" pitchFamily="34" charset="0"/>
                        </a:endParaRPr>
                      </a:p>
                    </p:txBody>
                  </p:sp>
                  <p:sp>
                    <p:nvSpPr>
                      <p:cNvPr id="285" name="Rectangle 284">
                        <a:extLst>
                          <a:ext uri="{FF2B5EF4-FFF2-40B4-BE49-F238E27FC236}">
                            <a16:creationId xmlns:a16="http://schemas.microsoft.com/office/drawing/2014/main" id="{6526651B-00DF-F656-C010-7A9EDDD93A23}"/>
                          </a:ext>
                        </a:extLst>
                      </p:cNvPr>
                      <p:cNvSpPr/>
                      <p:nvPr/>
                    </p:nvSpPr>
                    <p:spPr bwMode="auto">
                      <a:xfrm>
                        <a:off x="3904739" y="2570206"/>
                        <a:ext cx="313038" cy="313038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 w="9525" cap="flat" cmpd="sng" algn="ctr">
                        <a:solidFill>
                          <a:srgbClr val="000000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>
                      <a:effectLst/>
                    </p:spPr>
                    <p:txBody>
                      <a:bodyPr vert="horz" wrap="square" lIns="36000" tIns="36000" rIns="36000" bIns="36000" numCol="1" rtlCol="0" anchor="t" anchorCtr="0" compatLnSpc="1">
                        <a:prstTxWarp prst="textNoShape">
                          <a:avLst/>
                        </a:prstTxWarp>
                      </a:bodyPr>
                      <a:lstStyle/>
                      <a:p>
                        <a:pPr marL="0" marR="0" lvl="0" indent="0" defTabSz="914400" eaLnBrk="0" fontAlgn="base" latinLnBrk="0" hangingPunct="0">
                          <a:lnSpc>
                            <a:spcPct val="100000"/>
                          </a:lnSpc>
                          <a:spcBef>
                            <a:spcPct val="5000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  <a:defRPr/>
                        </a:pPr>
                        <a:endParaRPr kumimoji="0" lang="en-IE" sz="900" b="1" i="0" u="none" strike="noStrike" kern="0" cap="none" spc="0" normalizeH="0" baseline="0" noProof="0">
                          <a:ln>
                            <a:noFill/>
                          </a:ln>
                          <a:solidFill>
                            <a:srgbClr val="00205B"/>
                          </a:solidFill>
                          <a:effectLst/>
                          <a:uLnTx/>
                          <a:uFillTx/>
                          <a:latin typeface="Tahoma" pitchFamily="34" charset="0"/>
                        </a:endParaRPr>
                      </a:p>
                    </p:txBody>
                  </p:sp>
                  <p:sp>
                    <p:nvSpPr>
                      <p:cNvPr id="286" name="Rectangle 285">
                        <a:extLst>
                          <a:ext uri="{FF2B5EF4-FFF2-40B4-BE49-F238E27FC236}">
                            <a16:creationId xmlns:a16="http://schemas.microsoft.com/office/drawing/2014/main" id="{22DB62F9-5B3A-2FBC-6956-B16F6C1DD758}"/>
                          </a:ext>
                        </a:extLst>
                      </p:cNvPr>
                      <p:cNvSpPr/>
                      <p:nvPr/>
                    </p:nvSpPr>
                    <p:spPr bwMode="auto">
                      <a:xfrm>
                        <a:off x="4217777" y="2570206"/>
                        <a:ext cx="313038" cy="313038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 w="9525" cap="flat" cmpd="sng" algn="ctr">
                        <a:solidFill>
                          <a:srgbClr val="000000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>
                      <a:effectLst/>
                    </p:spPr>
                    <p:txBody>
                      <a:bodyPr vert="horz" wrap="square" lIns="36000" tIns="36000" rIns="36000" bIns="36000" numCol="1" rtlCol="0" anchor="t" anchorCtr="0" compatLnSpc="1">
                        <a:prstTxWarp prst="textNoShape">
                          <a:avLst/>
                        </a:prstTxWarp>
                      </a:bodyPr>
                      <a:lstStyle/>
                      <a:p>
                        <a:pPr marL="0" marR="0" lvl="0" indent="0" defTabSz="914400" eaLnBrk="0" fontAlgn="base" latinLnBrk="0" hangingPunct="0">
                          <a:lnSpc>
                            <a:spcPct val="100000"/>
                          </a:lnSpc>
                          <a:spcBef>
                            <a:spcPct val="5000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  <a:defRPr/>
                        </a:pPr>
                        <a:endParaRPr kumimoji="0" lang="en-IE" sz="900" b="1" i="0" u="none" strike="noStrike" kern="0" cap="none" spc="0" normalizeH="0" baseline="0" noProof="0">
                          <a:ln>
                            <a:noFill/>
                          </a:ln>
                          <a:solidFill>
                            <a:srgbClr val="00205B"/>
                          </a:solidFill>
                          <a:effectLst/>
                          <a:uLnTx/>
                          <a:uFillTx/>
                          <a:latin typeface="Tahoma" pitchFamily="34" charset="0"/>
                        </a:endParaRPr>
                      </a:p>
                    </p:txBody>
                  </p:sp>
                  <p:sp>
                    <p:nvSpPr>
                      <p:cNvPr id="287" name="Rectangle 286">
                        <a:extLst>
                          <a:ext uri="{FF2B5EF4-FFF2-40B4-BE49-F238E27FC236}">
                            <a16:creationId xmlns:a16="http://schemas.microsoft.com/office/drawing/2014/main" id="{92278BB3-0182-60F2-391F-47D5ACD0D4A8}"/>
                          </a:ext>
                        </a:extLst>
                      </p:cNvPr>
                      <p:cNvSpPr/>
                      <p:nvPr/>
                    </p:nvSpPr>
                    <p:spPr bwMode="auto">
                      <a:xfrm>
                        <a:off x="3904739" y="2883244"/>
                        <a:ext cx="313038" cy="313038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 w="9525" cap="flat" cmpd="sng" algn="ctr">
                        <a:solidFill>
                          <a:srgbClr val="000000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>
                      <a:effectLst/>
                    </p:spPr>
                    <p:txBody>
                      <a:bodyPr vert="horz" wrap="square" lIns="36000" tIns="36000" rIns="36000" bIns="36000" numCol="1" rtlCol="0" anchor="t" anchorCtr="0" compatLnSpc="1">
                        <a:prstTxWarp prst="textNoShape">
                          <a:avLst/>
                        </a:prstTxWarp>
                      </a:bodyPr>
                      <a:lstStyle/>
                      <a:p>
                        <a:pPr marL="0" marR="0" lvl="0" indent="0" defTabSz="914400" eaLnBrk="0" fontAlgn="base" latinLnBrk="0" hangingPunct="0">
                          <a:lnSpc>
                            <a:spcPct val="100000"/>
                          </a:lnSpc>
                          <a:spcBef>
                            <a:spcPct val="5000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  <a:defRPr/>
                        </a:pPr>
                        <a:endParaRPr kumimoji="0" lang="en-IE" sz="900" b="1" i="0" u="none" strike="noStrike" kern="0" cap="none" spc="0" normalizeH="0" baseline="0" noProof="0">
                          <a:ln>
                            <a:noFill/>
                          </a:ln>
                          <a:solidFill>
                            <a:srgbClr val="00205B"/>
                          </a:solidFill>
                          <a:effectLst/>
                          <a:uLnTx/>
                          <a:uFillTx/>
                          <a:latin typeface="Tahoma" pitchFamily="34" charset="0"/>
                        </a:endParaRPr>
                      </a:p>
                    </p:txBody>
                  </p:sp>
                  <p:sp>
                    <p:nvSpPr>
                      <p:cNvPr id="288" name="Rectangle 287">
                        <a:extLst>
                          <a:ext uri="{FF2B5EF4-FFF2-40B4-BE49-F238E27FC236}">
                            <a16:creationId xmlns:a16="http://schemas.microsoft.com/office/drawing/2014/main" id="{CB1F08A4-6437-F36E-F80D-8BBB8DBE0D95}"/>
                          </a:ext>
                        </a:extLst>
                      </p:cNvPr>
                      <p:cNvSpPr/>
                      <p:nvPr/>
                    </p:nvSpPr>
                    <p:spPr bwMode="auto">
                      <a:xfrm>
                        <a:off x="4217777" y="2883244"/>
                        <a:ext cx="313038" cy="313038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 w="9525" cap="flat" cmpd="sng" algn="ctr">
                        <a:solidFill>
                          <a:srgbClr val="000000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>
                      <a:effectLst/>
                    </p:spPr>
                    <p:txBody>
                      <a:bodyPr vert="horz" wrap="square" lIns="36000" tIns="36000" rIns="36000" bIns="36000" numCol="1" rtlCol="0" anchor="t" anchorCtr="0" compatLnSpc="1">
                        <a:prstTxWarp prst="textNoShape">
                          <a:avLst/>
                        </a:prstTxWarp>
                      </a:bodyPr>
                      <a:lstStyle/>
                      <a:p>
                        <a:pPr marL="0" marR="0" lvl="0" indent="0" defTabSz="914400" eaLnBrk="0" fontAlgn="base" latinLnBrk="0" hangingPunct="0">
                          <a:lnSpc>
                            <a:spcPct val="100000"/>
                          </a:lnSpc>
                          <a:spcBef>
                            <a:spcPct val="5000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  <a:defRPr/>
                        </a:pPr>
                        <a:endParaRPr kumimoji="0" lang="en-IE" sz="900" b="1" i="0" u="none" strike="noStrike" kern="0" cap="none" spc="0" normalizeH="0" baseline="0" noProof="0">
                          <a:ln>
                            <a:noFill/>
                          </a:ln>
                          <a:solidFill>
                            <a:srgbClr val="00205B"/>
                          </a:solidFill>
                          <a:effectLst/>
                          <a:uLnTx/>
                          <a:uFillTx/>
                          <a:latin typeface="Tahoma" pitchFamily="34" charset="0"/>
                        </a:endParaRPr>
                      </a:p>
                    </p:txBody>
                  </p:sp>
                  <p:sp>
                    <p:nvSpPr>
                      <p:cNvPr id="289" name="Rectangle 288">
                        <a:extLst>
                          <a:ext uri="{FF2B5EF4-FFF2-40B4-BE49-F238E27FC236}">
                            <a16:creationId xmlns:a16="http://schemas.microsoft.com/office/drawing/2014/main" id="{D38DE70A-9FB1-54CD-9C78-2B38F95886E1}"/>
                          </a:ext>
                        </a:extLst>
                      </p:cNvPr>
                      <p:cNvSpPr/>
                      <p:nvPr/>
                    </p:nvSpPr>
                    <p:spPr bwMode="auto">
                      <a:xfrm>
                        <a:off x="4530815" y="2570206"/>
                        <a:ext cx="313038" cy="313038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 w="9525" cap="flat" cmpd="sng" algn="ctr">
                        <a:solidFill>
                          <a:srgbClr val="000000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>
                      <a:effectLst/>
                    </p:spPr>
                    <p:txBody>
                      <a:bodyPr vert="horz" wrap="square" lIns="36000" tIns="36000" rIns="36000" bIns="36000" numCol="1" rtlCol="0" anchor="t" anchorCtr="0" compatLnSpc="1">
                        <a:prstTxWarp prst="textNoShape">
                          <a:avLst/>
                        </a:prstTxWarp>
                      </a:bodyPr>
                      <a:lstStyle/>
                      <a:p>
                        <a:pPr marL="0" marR="0" lvl="0" indent="0" defTabSz="914400" eaLnBrk="0" fontAlgn="base" latinLnBrk="0" hangingPunct="0">
                          <a:lnSpc>
                            <a:spcPct val="100000"/>
                          </a:lnSpc>
                          <a:spcBef>
                            <a:spcPct val="5000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  <a:defRPr/>
                        </a:pPr>
                        <a:endParaRPr kumimoji="0" lang="en-IE" sz="900" b="1" i="0" u="none" strike="noStrike" kern="0" cap="none" spc="0" normalizeH="0" baseline="0" noProof="0">
                          <a:ln>
                            <a:noFill/>
                          </a:ln>
                          <a:solidFill>
                            <a:srgbClr val="00205B"/>
                          </a:solidFill>
                          <a:effectLst/>
                          <a:uLnTx/>
                          <a:uFillTx/>
                          <a:latin typeface="Tahoma" pitchFamily="34" charset="0"/>
                        </a:endParaRPr>
                      </a:p>
                    </p:txBody>
                  </p:sp>
                  <p:sp>
                    <p:nvSpPr>
                      <p:cNvPr id="290" name="Rectangle 289">
                        <a:extLst>
                          <a:ext uri="{FF2B5EF4-FFF2-40B4-BE49-F238E27FC236}">
                            <a16:creationId xmlns:a16="http://schemas.microsoft.com/office/drawing/2014/main" id="{41994F84-C509-44E7-0571-0898B51D1BEA}"/>
                          </a:ext>
                        </a:extLst>
                      </p:cNvPr>
                      <p:cNvSpPr/>
                      <p:nvPr/>
                    </p:nvSpPr>
                    <p:spPr bwMode="auto">
                      <a:xfrm>
                        <a:off x="4843853" y="2570206"/>
                        <a:ext cx="313038" cy="313038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 w="9525" cap="flat" cmpd="sng" algn="ctr">
                        <a:solidFill>
                          <a:srgbClr val="000000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>
                      <a:effectLst/>
                    </p:spPr>
                    <p:txBody>
                      <a:bodyPr vert="horz" wrap="square" lIns="36000" tIns="36000" rIns="36000" bIns="36000" numCol="1" rtlCol="0" anchor="t" anchorCtr="0" compatLnSpc="1">
                        <a:prstTxWarp prst="textNoShape">
                          <a:avLst/>
                        </a:prstTxWarp>
                      </a:bodyPr>
                      <a:lstStyle/>
                      <a:p>
                        <a:pPr marL="0" marR="0" lvl="0" indent="0" defTabSz="914400" eaLnBrk="0" fontAlgn="base" latinLnBrk="0" hangingPunct="0">
                          <a:lnSpc>
                            <a:spcPct val="100000"/>
                          </a:lnSpc>
                          <a:spcBef>
                            <a:spcPct val="5000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  <a:defRPr/>
                        </a:pPr>
                        <a:endParaRPr kumimoji="0" lang="en-IE" sz="900" b="1" i="0" u="none" strike="noStrike" kern="0" cap="none" spc="0" normalizeH="0" baseline="0" noProof="0">
                          <a:ln>
                            <a:noFill/>
                          </a:ln>
                          <a:solidFill>
                            <a:srgbClr val="00205B"/>
                          </a:solidFill>
                          <a:effectLst/>
                          <a:uLnTx/>
                          <a:uFillTx/>
                          <a:latin typeface="Tahoma" pitchFamily="34" charset="0"/>
                        </a:endParaRPr>
                      </a:p>
                    </p:txBody>
                  </p:sp>
                  <p:sp>
                    <p:nvSpPr>
                      <p:cNvPr id="291" name="Rectangle 290">
                        <a:extLst>
                          <a:ext uri="{FF2B5EF4-FFF2-40B4-BE49-F238E27FC236}">
                            <a16:creationId xmlns:a16="http://schemas.microsoft.com/office/drawing/2014/main" id="{A20D2CD1-1600-F798-ED7F-29C5AF2ECEBE}"/>
                          </a:ext>
                        </a:extLst>
                      </p:cNvPr>
                      <p:cNvSpPr/>
                      <p:nvPr/>
                    </p:nvSpPr>
                    <p:spPr bwMode="auto">
                      <a:xfrm>
                        <a:off x="4530815" y="2883244"/>
                        <a:ext cx="313038" cy="313038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 w="9525" cap="flat" cmpd="sng" algn="ctr">
                        <a:solidFill>
                          <a:srgbClr val="000000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>
                      <a:effectLst/>
                    </p:spPr>
                    <p:txBody>
                      <a:bodyPr vert="horz" wrap="square" lIns="36000" tIns="36000" rIns="36000" bIns="36000" numCol="1" rtlCol="0" anchor="t" anchorCtr="0" compatLnSpc="1">
                        <a:prstTxWarp prst="textNoShape">
                          <a:avLst/>
                        </a:prstTxWarp>
                      </a:bodyPr>
                      <a:lstStyle/>
                      <a:p>
                        <a:pPr marL="0" marR="0" lvl="0" indent="0" defTabSz="914400" eaLnBrk="0" fontAlgn="base" latinLnBrk="0" hangingPunct="0">
                          <a:lnSpc>
                            <a:spcPct val="100000"/>
                          </a:lnSpc>
                          <a:spcBef>
                            <a:spcPct val="5000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  <a:defRPr/>
                        </a:pPr>
                        <a:endParaRPr kumimoji="0" lang="en-IE" sz="900" b="1" i="0" u="none" strike="noStrike" kern="0" cap="none" spc="0" normalizeH="0" baseline="0" noProof="0">
                          <a:ln>
                            <a:noFill/>
                          </a:ln>
                          <a:solidFill>
                            <a:srgbClr val="00205B"/>
                          </a:solidFill>
                          <a:effectLst/>
                          <a:uLnTx/>
                          <a:uFillTx/>
                          <a:latin typeface="Tahoma" pitchFamily="34" charset="0"/>
                        </a:endParaRPr>
                      </a:p>
                    </p:txBody>
                  </p:sp>
                  <p:sp>
                    <p:nvSpPr>
                      <p:cNvPr id="292" name="Rectangle 291">
                        <a:extLst>
                          <a:ext uri="{FF2B5EF4-FFF2-40B4-BE49-F238E27FC236}">
                            <a16:creationId xmlns:a16="http://schemas.microsoft.com/office/drawing/2014/main" id="{79F7C177-7BBA-5FB8-5DBE-02105A058697}"/>
                          </a:ext>
                        </a:extLst>
                      </p:cNvPr>
                      <p:cNvSpPr/>
                      <p:nvPr/>
                    </p:nvSpPr>
                    <p:spPr bwMode="auto">
                      <a:xfrm>
                        <a:off x="4843853" y="2883244"/>
                        <a:ext cx="313038" cy="313038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 w="9525" cap="flat" cmpd="sng" algn="ctr">
                        <a:solidFill>
                          <a:srgbClr val="000000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>
                      <a:effectLst/>
                    </p:spPr>
                    <p:txBody>
                      <a:bodyPr vert="horz" wrap="square" lIns="36000" tIns="36000" rIns="36000" bIns="36000" numCol="1" rtlCol="0" anchor="t" anchorCtr="0" compatLnSpc="1">
                        <a:prstTxWarp prst="textNoShape">
                          <a:avLst/>
                        </a:prstTxWarp>
                      </a:bodyPr>
                      <a:lstStyle/>
                      <a:p>
                        <a:pPr marL="0" marR="0" lvl="0" indent="0" defTabSz="914400" eaLnBrk="0" fontAlgn="base" latinLnBrk="0" hangingPunct="0">
                          <a:lnSpc>
                            <a:spcPct val="100000"/>
                          </a:lnSpc>
                          <a:spcBef>
                            <a:spcPct val="5000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  <a:defRPr/>
                        </a:pPr>
                        <a:endParaRPr kumimoji="0" lang="en-IE" sz="900" b="1" i="0" u="none" strike="noStrike" kern="0" cap="none" spc="0" normalizeH="0" baseline="0" noProof="0">
                          <a:ln>
                            <a:noFill/>
                          </a:ln>
                          <a:solidFill>
                            <a:srgbClr val="00205B"/>
                          </a:solidFill>
                          <a:effectLst/>
                          <a:uLnTx/>
                          <a:uFillTx/>
                          <a:latin typeface="Tahoma" pitchFamily="34" charset="0"/>
                        </a:endParaRPr>
                      </a:p>
                    </p:txBody>
                  </p:sp>
                  <p:sp>
                    <p:nvSpPr>
                      <p:cNvPr id="293" name="Rectangle 292">
                        <a:extLst>
                          <a:ext uri="{FF2B5EF4-FFF2-40B4-BE49-F238E27FC236}">
                            <a16:creationId xmlns:a16="http://schemas.microsoft.com/office/drawing/2014/main" id="{982A1502-0FA0-5838-5164-0C6AA58C46D6}"/>
                          </a:ext>
                        </a:extLst>
                      </p:cNvPr>
                      <p:cNvSpPr/>
                      <p:nvPr/>
                    </p:nvSpPr>
                    <p:spPr bwMode="auto">
                      <a:xfrm>
                        <a:off x="4522578" y="1944130"/>
                        <a:ext cx="313038" cy="313038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 w="9525" cap="flat" cmpd="sng" algn="ctr">
                        <a:solidFill>
                          <a:srgbClr val="000000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>
                      <a:effectLst/>
                    </p:spPr>
                    <p:txBody>
                      <a:bodyPr vert="horz" wrap="square" lIns="36000" tIns="36000" rIns="36000" bIns="36000" numCol="1" rtlCol="0" anchor="t" anchorCtr="0" compatLnSpc="1">
                        <a:prstTxWarp prst="textNoShape">
                          <a:avLst/>
                        </a:prstTxWarp>
                      </a:bodyPr>
                      <a:lstStyle/>
                      <a:p>
                        <a:pPr marL="0" marR="0" lvl="0" indent="0" defTabSz="914400" eaLnBrk="0" fontAlgn="base" latinLnBrk="0" hangingPunct="0">
                          <a:lnSpc>
                            <a:spcPct val="100000"/>
                          </a:lnSpc>
                          <a:spcBef>
                            <a:spcPct val="5000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  <a:defRPr/>
                        </a:pPr>
                        <a:endParaRPr kumimoji="0" lang="en-IE" sz="900" b="1" i="0" u="none" strike="noStrike" kern="0" cap="none" spc="0" normalizeH="0" baseline="0" noProof="0">
                          <a:ln>
                            <a:noFill/>
                          </a:ln>
                          <a:solidFill>
                            <a:srgbClr val="00205B"/>
                          </a:solidFill>
                          <a:effectLst/>
                          <a:uLnTx/>
                          <a:uFillTx/>
                          <a:latin typeface="Tahoma" pitchFamily="34" charset="0"/>
                        </a:endParaRPr>
                      </a:p>
                    </p:txBody>
                  </p:sp>
                  <p:sp>
                    <p:nvSpPr>
                      <p:cNvPr id="294" name="Rectangle 293">
                        <a:extLst>
                          <a:ext uri="{FF2B5EF4-FFF2-40B4-BE49-F238E27FC236}">
                            <a16:creationId xmlns:a16="http://schemas.microsoft.com/office/drawing/2014/main" id="{DFE0318A-4752-91C1-DE65-C6ED94E447B7}"/>
                          </a:ext>
                        </a:extLst>
                      </p:cNvPr>
                      <p:cNvSpPr/>
                      <p:nvPr/>
                    </p:nvSpPr>
                    <p:spPr bwMode="auto">
                      <a:xfrm>
                        <a:off x="4835616" y="1944130"/>
                        <a:ext cx="313038" cy="313038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 w="9525" cap="flat" cmpd="sng" algn="ctr">
                        <a:solidFill>
                          <a:srgbClr val="000000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>
                      <a:effectLst/>
                    </p:spPr>
                    <p:txBody>
                      <a:bodyPr vert="horz" wrap="square" lIns="36000" tIns="36000" rIns="36000" bIns="36000" numCol="1" rtlCol="0" anchor="t" anchorCtr="0" compatLnSpc="1">
                        <a:prstTxWarp prst="textNoShape">
                          <a:avLst/>
                        </a:prstTxWarp>
                      </a:bodyPr>
                      <a:lstStyle/>
                      <a:p>
                        <a:pPr marL="0" marR="0" lvl="0" indent="0" defTabSz="914400" eaLnBrk="0" fontAlgn="base" latinLnBrk="0" hangingPunct="0">
                          <a:lnSpc>
                            <a:spcPct val="100000"/>
                          </a:lnSpc>
                          <a:spcBef>
                            <a:spcPct val="5000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  <a:defRPr/>
                        </a:pPr>
                        <a:endParaRPr kumimoji="0" lang="en-IE" sz="900" b="1" i="0" u="none" strike="noStrike" kern="0" cap="none" spc="0" normalizeH="0" baseline="0" noProof="0">
                          <a:ln>
                            <a:noFill/>
                          </a:ln>
                          <a:solidFill>
                            <a:srgbClr val="00205B"/>
                          </a:solidFill>
                          <a:effectLst/>
                          <a:uLnTx/>
                          <a:uFillTx/>
                          <a:latin typeface="Tahoma" pitchFamily="34" charset="0"/>
                        </a:endParaRPr>
                      </a:p>
                    </p:txBody>
                  </p:sp>
                  <p:sp>
                    <p:nvSpPr>
                      <p:cNvPr id="295" name="Rectangle 294">
                        <a:extLst>
                          <a:ext uri="{FF2B5EF4-FFF2-40B4-BE49-F238E27FC236}">
                            <a16:creationId xmlns:a16="http://schemas.microsoft.com/office/drawing/2014/main" id="{CD1BC20A-280C-A585-18AC-19BFD15DED5F}"/>
                          </a:ext>
                        </a:extLst>
                      </p:cNvPr>
                      <p:cNvSpPr/>
                      <p:nvPr/>
                    </p:nvSpPr>
                    <p:spPr bwMode="auto">
                      <a:xfrm>
                        <a:off x="4522578" y="2257168"/>
                        <a:ext cx="313038" cy="313038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 w="9525" cap="flat" cmpd="sng" algn="ctr">
                        <a:solidFill>
                          <a:srgbClr val="000000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>
                      <a:effectLst/>
                    </p:spPr>
                    <p:txBody>
                      <a:bodyPr vert="horz" wrap="square" lIns="36000" tIns="36000" rIns="36000" bIns="36000" numCol="1" rtlCol="0" anchor="t" anchorCtr="0" compatLnSpc="1">
                        <a:prstTxWarp prst="textNoShape">
                          <a:avLst/>
                        </a:prstTxWarp>
                      </a:bodyPr>
                      <a:lstStyle/>
                      <a:p>
                        <a:pPr marL="0" marR="0" lvl="0" indent="0" defTabSz="914400" eaLnBrk="0" fontAlgn="base" latinLnBrk="0" hangingPunct="0">
                          <a:lnSpc>
                            <a:spcPct val="100000"/>
                          </a:lnSpc>
                          <a:spcBef>
                            <a:spcPct val="5000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  <a:defRPr/>
                        </a:pPr>
                        <a:endParaRPr kumimoji="0" lang="en-IE" sz="900" b="1" i="0" u="none" strike="noStrike" kern="0" cap="none" spc="0" normalizeH="0" baseline="0" noProof="0">
                          <a:ln>
                            <a:noFill/>
                          </a:ln>
                          <a:solidFill>
                            <a:srgbClr val="00205B"/>
                          </a:solidFill>
                          <a:effectLst/>
                          <a:uLnTx/>
                          <a:uFillTx/>
                          <a:latin typeface="Tahoma" pitchFamily="34" charset="0"/>
                        </a:endParaRPr>
                      </a:p>
                    </p:txBody>
                  </p:sp>
                  <p:sp>
                    <p:nvSpPr>
                      <p:cNvPr id="296" name="Rectangle 295">
                        <a:extLst>
                          <a:ext uri="{FF2B5EF4-FFF2-40B4-BE49-F238E27FC236}">
                            <a16:creationId xmlns:a16="http://schemas.microsoft.com/office/drawing/2014/main" id="{5E891E8F-7822-F990-4EF4-D9395FA1C5C6}"/>
                          </a:ext>
                        </a:extLst>
                      </p:cNvPr>
                      <p:cNvSpPr/>
                      <p:nvPr/>
                    </p:nvSpPr>
                    <p:spPr bwMode="auto">
                      <a:xfrm>
                        <a:off x="4835616" y="2257168"/>
                        <a:ext cx="313038" cy="313038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 w="9525" cap="flat" cmpd="sng" algn="ctr">
                        <a:solidFill>
                          <a:srgbClr val="000000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>
                      <a:effectLst/>
                    </p:spPr>
                    <p:txBody>
                      <a:bodyPr vert="horz" wrap="square" lIns="36000" tIns="36000" rIns="36000" bIns="36000" numCol="1" rtlCol="0" anchor="t" anchorCtr="0" compatLnSpc="1">
                        <a:prstTxWarp prst="textNoShape">
                          <a:avLst/>
                        </a:prstTxWarp>
                      </a:bodyPr>
                      <a:lstStyle/>
                      <a:p>
                        <a:pPr marL="0" marR="0" lvl="0" indent="0" defTabSz="914400" eaLnBrk="0" fontAlgn="base" latinLnBrk="0" hangingPunct="0">
                          <a:lnSpc>
                            <a:spcPct val="100000"/>
                          </a:lnSpc>
                          <a:spcBef>
                            <a:spcPct val="5000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  <a:defRPr/>
                        </a:pPr>
                        <a:endParaRPr kumimoji="0" lang="en-IE" sz="900" b="1" i="0" u="none" strike="noStrike" kern="0" cap="none" spc="0" normalizeH="0" baseline="0" noProof="0">
                          <a:ln>
                            <a:noFill/>
                          </a:ln>
                          <a:solidFill>
                            <a:srgbClr val="00205B"/>
                          </a:solidFill>
                          <a:effectLst/>
                          <a:uLnTx/>
                          <a:uFillTx/>
                          <a:latin typeface="Tahoma" pitchFamily="34" charset="0"/>
                        </a:endParaRPr>
                      </a:p>
                    </p:txBody>
                  </p:sp>
                  <p:sp>
                    <p:nvSpPr>
                      <p:cNvPr id="297" name="Rectangle 296">
                        <a:extLst>
                          <a:ext uri="{FF2B5EF4-FFF2-40B4-BE49-F238E27FC236}">
                            <a16:creationId xmlns:a16="http://schemas.microsoft.com/office/drawing/2014/main" id="{4DC785CF-CB0E-7266-D2AA-B252CA17D265}"/>
                          </a:ext>
                        </a:extLst>
                      </p:cNvPr>
                      <p:cNvSpPr/>
                      <p:nvPr/>
                    </p:nvSpPr>
                    <p:spPr bwMode="auto">
                      <a:xfrm>
                        <a:off x="2660824" y="3196282"/>
                        <a:ext cx="313038" cy="313038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 w="9525" cap="flat" cmpd="sng" algn="ctr">
                        <a:solidFill>
                          <a:srgbClr val="000000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>
                      <a:effectLst/>
                    </p:spPr>
                    <p:txBody>
                      <a:bodyPr vert="horz" wrap="square" lIns="36000" tIns="36000" rIns="36000" bIns="36000" numCol="1" rtlCol="0" anchor="t" anchorCtr="0" compatLnSpc="1">
                        <a:prstTxWarp prst="textNoShape">
                          <a:avLst/>
                        </a:prstTxWarp>
                      </a:bodyPr>
                      <a:lstStyle/>
                      <a:p>
                        <a:pPr marL="0" marR="0" lvl="0" indent="0" defTabSz="914400" eaLnBrk="0" fontAlgn="base" latinLnBrk="0" hangingPunct="0">
                          <a:lnSpc>
                            <a:spcPct val="100000"/>
                          </a:lnSpc>
                          <a:spcBef>
                            <a:spcPct val="5000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  <a:defRPr/>
                        </a:pPr>
                        <a:endParaRPr kumimoji="0" lang="en-IE" sz="900" b="1" i="0" u="none" strike="noStrike" kern="0" cap="none" spc="0" normalizeH="0" baseline="0" noProof="0">
                          <a:ln>
                            <a:noFill/>
                          </a:ln>
                          <a:solidFill>
                            <a:srgbClr val="00205B"/>
                          </a:solidFill>
                          <a:effectLst/>
                          <a:uLnTx/>
                          <a:uFillTx/>
                          <a:latin typeface="Tahoma" pitchFamily="34" charset="0"/>
                        </a:endParaRPr>
                      </a:p>
                    </p:txBody>
                  </p:sp>
                  <p:sp>
                    <p:nvSpPr>
                      <p:cNvPr id="298" name="Rectangle 297">
                        <a:extLst>
                          <a:ext uri="{FF2B5EF4-FFF2-40B4-BE49-F238E27FC236}">
                            <a16:creationId xmlns:a16="http://schemas.microsoft.com/office/drawing/2014/main" id="{FAA33FD7-A5AD-FC68-2FD3-13366BDA930B}"/>
                          </a:ext>
                        </a:extLst>
                      </p:cNvPr>
                      <p:cNvSpPr/>
                      <p:nvPr/>
                    </p:nvSpPr>
                    <p:spPr bwMode="auto">
                      <a:xfrm>
                        <a:off x="2973862" y="3196282"/>
                        <a:ext cx="313038" cy="313038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 w="9525" cap="flat" cmpd="sng" algn="ctr">
                        <a:solidFill>
                          <a:srgbClr val="000000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>
                      <a:effectLst/>
                    </p:spPr>
                    <p:txBody>
                      <a:bodyPr vert="horz" wrap="square" lIns="36000" tIns="36000" rIns="36000" bIns="36000" numCol="1" rtlCol="0" anchor="t" anchorCtr="0" compatLnSpc="1">
                        <a:prstTxWarp prst="textNoShape">
                          <a:avLst/>
                        </a:prstTxWarp>
                      </a:bodyPr>
                      <a:lstStyle/>
                      <a:p>
                        <a:pPr marL="0" marR="0" lvl="0" indent="0" defTabSz="914400" eaLnBrk="0" fontAlgn="base" latinLnBrk="0" hangingPunct="0">
                          <a:lnSpc>
                            <a:spcPct val="100000"/>
                          </a:lnSpc>
                          <a:spcBef>
                            <a:spcPct val="5000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  <a:defRPr/>
                        </a:pPr>
                        <a:endParaRPr kumimoji="0" lang="en-IE" sz="900" b="1" i="0" u="none" strike="noStrike" kern="0" cap="none" spc="0" normalizeH="0" baseline="0" noProof="0">
                          <a:ln>
                            <a:noFill/>
                          </a:ln>
                          <a:solidFill>
                            <a:srgbClr val="00205B"/>
                          </a:solidFill>
                          <a:effectLst/>
                          <a:uLnTx/>
                          <a:uFillTx/>
                          <a:latin typeface="Tahoma" pitchFamily="34" charset="0"/>
                        </a:endParaRPr>
                      </a:p>
                    </p:txBody>
                  </p:sp>
                  <p:sp>
                    <p:nvSpPr>
                      <p:cNvPr id="299" name="Rectangle 298">
                        <a:extLst>
                          <a:ext uri="{FF2B5EF4-FFF2-40B4-BE49-F238E27FC236}">
                            <a16:creationId xmlns:a16="http://schemas.microsoft.com/office/drawing/2014/main" id="{AC691B9E-5ED2-2A6B-AC75-872E741774E9}"/>
                          </a:ext>
                        </a:extLst>
                      </p:cNvPr>
                      <p:cNvSpPr/>
                      <p:nvPr/>
                    </p:nvSpPr>
                    <p:spPr bwMode="auto">
                      <a:xfrm>
                        <a:off x="2660824" y="3509320"/>
                        <a:ext cx="313038" cy="313038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 w="9525" cap="flat" cmpd="sng" algn="ctr">
                        <a:solidFill>
                          <a:srgbClr val="000000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>
                      <a:effectLst/>
                    </p:spPr>
                    <p:txBody>
                      <a:bodyPr vert="horz" wrap="square" lIns="36000" tIns="36000" rIns="36000" bIns="36000" numCol="1" rtlCol="0" anchor="t" anchorCtr="0" compatLnSpc="1">
                        <a:prstTxWarp prst="textNoShape">
                          <a:avLst/>
                        </a:prstTxWarp>
                      </a:bodyPr>
                      <a:lstStyle/>
                      <a:p>
                        <a:pPr marL="0" marR="0" lvl="0" indent="0" defTabSz="914400" eaLnBrk="0" fontAlgn="base" latinLnBrk="0" hangingPunct="0">
                          <a:lnSpc>
                            <a:spcPct val="100000"/>
                          </a:lnSpc>
                          <a:spcBef>
                            <a:spcPct val="5000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  <a:defRPr/>
                        </a:pPr>
                        <a:endParaRPr kumimoji="0" lang="en-IE" sz="900" b="1" i="0" u="none" strike="noStrike" kern="0" cap="none" spc="0" normalizeH="0" baseline="0" noProof="0">
                          <a:ln>
                            <a:noFill/>
                          </a:ln>
                          <a:solidFill>
                            <a:srgbClr val="00205B"/>
                          </a:solidFill>
                          <a:effectLst/>
                          <a:uLnTx/>
                          <a:uFillTx/>
                          <a:latin typeface="Tahoma" pitchFamily="34" charset="0"/>
                        </a:endParaRPr>
                      </a:p>
                    </p:txBody>
                  </p:sp>
                  <p:sp>
                    <p:nvSpPr>
                      <p:cNvPr id="300" name="Rectangle 299">
                        <a:extLst>
                          <a:ext uri="{FF2B5EF4-FFF2-40B4-BE49-F238E27FC236}">
                            <a16:creationId xmlns:a16="http://schemas.microsoft.com/office/drawing/2014/main" id="{925015F1-7F5F-461A-4C2A-36A2ACF3B737}"/>
                          </a:ext>
                        </a:extLst>
                      </p:cNvPr>
                      <p:cNvSpPr/>
                      <p:nvPr/>
                    </p:nvSpPr>
                    <p:spPr bwMode="auto">
                      <a:xfrm>
                        <a:off x="2973862" y="3509320"/>
                        <a:ext cx="313038" cy="313038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 w="9525" cap="flat" cmpd="sng" algn="ctr">
                        <a:solidFill>
                          <a:srgbClr val="000000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>
                      <a:effectLst/>
                    </p:spPr>
                    <p:txBody>
                      <a:bodyPr vert="horz" wrap="square" lIns="36000" tIns="36000" rIns="36000" bIns="36000" numCol="1" rtlCol="0" anchor="t" anchorCtr="0" compatLnSpc="1">
                        <a:prstTxWarp prst="textNoShape">
                          <a:avLst/>
                        </a:prstTxWarp>
                      </a:bodyPr>
                      <a:lstStyle/>
                      <a:p>
                        <a:pPr marL="0" marR="0" lvl="0" indent="0" defTabSz="914400" eaLnBrk="0" fontAlgn="base" latinLnBrk="0" hangingPunct="0">
                          <a:lnSpc>
                            <a:spcPct val="100000"/>
                          </a:lnSpc>
                          <a:spcBef>
                            <a:spcPct val="5000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  <a:defRPr/>
                        </a:pPr>
                        <a:endParaRPr kumimoji="0" lang="en-IE" sz="900" b="1" i="0" u="none" strike="noStrike" kern="0" cap="none" spc="0" normalizeH="0" baseline="0" noProof="0">
                          <a:ln>
                            <a:noFill/>
                          </a:ln>
                          <a:solidFill>
                            <a:srgbClr val="00205B"/>
                          </a:solidFill>
                          <a:effectLst/>
                          <a:uLnTx/>
                          <a:uFillTx/>
                          <a:latin typeface="Tahoma" pitchFamily="34" charset="0"/>
                        </a:endParaRPr>
                      </a:p>
                    </p:txBody>
                  </p:sp>
                  <p:sp>
                    <p:nvSpPr>
                      <p:cNvPr id="301" name="Rectangle 300">
                        <a:extLst>
                          <a:ext uri="{FF2B5EF4-FFF2-40B4-BE49-F238E27FC236}">
                            <a16:creationId xmlns:a16="http://schemas.microsoft.com/office/drawing/2014/main" id="{260FAF45-D565-9D0E-A0C6-F8F96199217D}"/>
                          </a:ext>
                        </a:extLst>
                      </p:cNvPr>
                      <p:cNvSpPr/>
                      <p:nvPr/>
                    </p:nvSpPr>
                    <p:spPr bwMode="auto">
                      <a:xfrm>
                        <a:off x="2660824" y="3822358"/>
                        <a:ext cx="313038" cy="313038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 w="9525" cap="flat" cmpd="sng" algn="ctr">
                        <a:solidFill>
                          <a:srgbClr val="000000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>
                      <a:effectLst/>
                    </p:spPr>
                    <p:txBody>
                      <a:bodyPr vert="horz" wrap="square" lIns="36000" tIns="36000" rIns="36000" bIns="36000" numCol="1" rtlCol="0" anchor="t" anchorCtr="0" compatLnSpc="1">
                        <a:prstTxWarp prst="textNoShape">
                          <a:avLst/>
                        </a:prstTxWarp>
                      </a:bodyPr>
                      <a:lstStyle/>
                      <a:p>
                        <a:pPr marL="0" marR="0" lvl="0" indent="0" defTabSz="914400" eaLnBrk="0" fontAlgn="base" latinLnBrk="0" hangingPunct="0">
                          <a:lnSpc>
                            <a:spcPct val="100000"/>
                          </a:lnSpc>
                          <a:spcBef>
                            <a:spcPct val="5000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  <a:defRPr/>
                        </a:pPr>
                        <a:endParaRPr kumimoji="0" lang="en-IE" sz="900" b="1" i="0" u="none" strike="noStrike" kern="0" cap="none" spc="0" normalizeH="0" baseline="0" noProof="0">
                          <a:ln>
                            <a:noFill/>
                          </a:ln>
                          <a:solidFill>
                            <a:srgbClr val="00205B"/>
                          </a:solidFill>
                          <a:effectLst/>
                          <a:uLnTx/>
                          <a:uFillTx/>
                          <a:latin typeface="Tahoma" pitchFamily="34" charset="0"/>
                        </a:endParaRPr>
                      </a:p>
                    </p:txBody>
                  </p:sp>
                  <p:sp>
                    <p:nvSpPr>
                      <p:cNvPr id="302" name="Rectangle 301">
                        <a:extLst>
                          <a:ext uri="{FF2B5EF4-FFF2-40B4-BE49-F238E27FC236}">
                            <a16:creationId xmlns:a16="http://schemas.microsoft.com/office/drawing/2014/main" id="{B1DDC812-04F0-530E-F127-E3917CC6DFEE}"/>
                          </a:ext>
                        </a:extLst>
                      </p:cNvPr>
                      <p:cNvSpPr/>
                      <p:nvPr/>
                    </p:nvSpPr>
                    <p:spPr bwMode="auto">
                      <a:xfrm>
                        <a:off x="2973862" y="3822358"/>
                        <a:ext cx="313038" cy="313038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 w="9525" cap="flat" cmpd="sng" algn="ctr">
                        <a:solidFill>
                          <a:srgbClr val="000000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>
                      <a:effectLst/>
                    </p:spPr>
                    <p:txBody>
                      <a:bodyPr vert="horz" wrap="square" lIns="36000" tIns="36000" rIns="36000" bIns="36000" numCol="1" rtlCol="0" anchor="t" anchorCtr="0" compatLnSpc="1">
                        <a:prstTxWarp prst="textNoShape">
                          <a:avLst/>
                        </a:prstTxWarp>
                      </a:bodyPr>
                      <a:lstStyle/>
                      <a:p>
                        <a:pPr marL="0" marR="0" lvl="0" indent="0" defTabSz="914400" eaLnBrk="0" fontAlgn="base" latinLnBrk="0" hangingPunct="0">
                          <a:lnSpc>
                            <a:spcPct val="100000"/>
                          </a:lnSpc>
                          <a:spcBef>
                            <a:spcPct val="5000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  <a:defRPr/>
                        </a:pPr>
                        <a:endParaRPr kumimoji="0" lang="en-IE" sz="900" b="1" i="0" u="none" strike="noStrike" kern="0" cap="none" spc="0" normalizeH="0" baseline="0" noProof="0">
                          <a:ln>
                            <a:noFill/>
                          </a:ln>
                          <a:solidFill>
                            <a:srgbClr val="00205B"/>
                          </a:solidFill>
                          <a:effectLst/>
                          <a:uLnTx/>
                          <a:uFillTx/>
                          <a:latin typeface="Tahoma" pitchFamily="34" charset="0"/>
                        </a:endParaRPr>
                      </a:p>
                    </p:txBody>
                  </p:sp>
                  <p:sp>
                    <p:nvSpPr>
                      <p:cNvPr id="303" name="Rectangle 302">
                        <a:extLst>
                          <a:ext uri="{FF2B5EF4-FFF2-40B4-BE49-F238E27FC236}">
                            <a16:creationId xmlns:a16="http://schemas.microsoft.com/office/drawing/2014/main" id="{A4F67BD5-8B12-EA8B-70F9-6E700E2122C3}"/>
                          </a:ext>
                        </a:extLst>
                      </p:cNvPr>
                      <p:cNvSpPr/>
                      <p:nvPr/>
                    </p:nvSpPr>
                    <p:spPr bwMode="auto">
                      <a:xfrm>
                        <a:off x="2660824" y="4135396"/>
                        <a:ext cx="313038" cy="313038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 w="9525" cap="flat" cmpd="sng" algn="ctr">
                        <a:solidFill>
                          <a:srgbClr val="000000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>
                      <a:effectLst/>
                    </p:spPr>
                    <p:txBody>
                      <a:bodyPr vert="horz" wrap="square" lIns="36000" tIns="36000" rIns="36000" bIns="36000" numCol="1" rtlCol="0" anchor="t" anchorCtr="0" compatLnSpc="1">
                        <a:prstTxWarp prst="textNoShape">
                          <a:avLst/>
                        </a:prstTxWarp>
                      </a:bodyPr>
                      <a:lstStyle/>
                      <a:p>
                        <a:pPr marL="0" marR="0" lvl="0" indent="0" defTabSz="914400" eaLnBrk="0" fontAlgn="base" latinLnBrk="0" hangingPunct="0">
                          <a:lnSpc>
                            <a:spcPct val="100000"/>
                          </a:lnSpc>
                          <a:spcBef>
                            <a:spcPct val="5000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  <a:defRPr/>
                        </a:pPr>
                        <a:endParaRPr kumimoji="0" lang="en-IE" sz="900" b="1" i="0" u="none" strike="noStrike" kern="0" cap="none" spc="0" normalizeH="0" baseline="0" noProof="0">
                          <a:ln>
                            <a:noFill/>
                          </a:ln>
                          <a:solidFill>
                            <a:srgbClr val="00205B"/>
                          </a:solidFill>
                          <a:effectLst/>
                          <a:uLnTx/>
                          <a:uFillTx/>
                          <a:latin typeface="Tahoma" pitchFamily="34" charset="0"/>
                        </a:endParaRPr>
                      </a:p>
                    </p:txBody>
                  </p:sp>
                  <p:sp>
                    <p:nvSpPr>
                      <p:cNvPr id="304" name="Rectangle 303">
                        <a:extLst>
                          <a:ext uri="{FF2B5EF4-FFF2-40B4-BE49-F238E27FC236}">
                            <a16:creationId xmlns:a16="http://schemas.microsoft.com/office/drawing/2014/main" id="{9A7DD626-EF8C-D2A9-5358-4D1532181808}"/>
                          </a:ext>
                        </a:extLst>
                      </p:cNvPr>
                      <p:cNvSpPr/>
                      <p:nvPr/>
                    </p:nvSpPr>
                    <p:spPr bwMode="auto">
                      <a:xfrm>
                        <a:off x="2973862" y="4135396"/>
                        <a:ext cx="313038" cy="313038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 w="9525" cap="flat" cmpd="sng" algn="ctr">
                        <a:solidFill>
                          <a:srgbClr val="000000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>
                      <a:effectLst/>
                    </p:spPr>
                    <p:txBody>
                      <a:bodyPr vert="horz" wrap="square" lIns="36000" tIns="36000" rIns="36000" bIns="36000" numCol="1" rtlCol="0" anchor="t" anchorCtr="0" compatLnSpc="1">
                        <a:prstTxWarp prst="textNoShape">
                          <a:avLst/>
                        </a:prstTxWarp>
                      </a:bodyPr>
                      <a:lstStyle/>
                      <a:p>
                        <a:pPr marL="0" marR="0" lvl="0" indent="0" defTabSz="914400" eaLnBrk="0" fontAlgn="base" latinLnBrk="0" hangingPunct="0">
                          <a:lnSpc>
                            <a:spcPct val="100000"/>
                          </a:lnSpc>
                          <a:spcBef>
                            <a:spcPct val="5000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  <a:defRPr/>
                        </a:pPr>
                        <a:endParaRPr kumimoji="0" lang="en-IE" sz="900" b="1" i="0" u="none" strike="noStrike" kern="0" cap="none" spc="0" normalizeH="0" baseline="0" noProof="0">
                          <a:ln>
                            <a:noFill/>
                          </a:ln>
                          <a:solidFill>
                            <a:srgbClr val="00205B"/>
                          </a:solidFill>
                          <a:effectLst/>
                          <a:uLnTx/>
                          <a:uFillTx/>
                          <a:latin typeface="Tahoma" pitchFamily="34" charset="0"/>
                        </a:endParaRPr>
                      </a:p>
                    </p:txBody>
                  </p:sp>
                  <p:sp>
                    <p:nvSpPr>
                      <p:cNvPr id="305" name="Rectangle 304">
                        <a:extLst>
                          <a:ext uri="{FF2B5EF4-FFF2-40B4-BE49-F238E27FC236}">
                            <a16:creationId xmlns:a16="http://schemas.microsoft.com/office/drawing/2014/main" id="{DC1FA6DE-B537-D9EC-99D6-7489DC4A4208}"/>
                          </a:ext>
                        </a:extLst>
                      </p:cNvPr>
                      <p:cNvSpPr/>
                      <p:nvPr/>
                    </p:nvSpPr>
                    <p:spPr bwMode="auto">
                      <a:xfrm>
                        <a:off x="3286900" y="3822358"/>
                        <a:ext cx="313038" cy="313038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 w="9525" cap="flat" cmpd="sng" algn="ctr">
                        <a:solidFill>
                          <a:srgbClr val="000000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>
                      <a:effectLst/>
                    </p:spPr>
                    <p:txBody>
                      <a:bodyPr vert="horz" wrap="square" lIns="36000" tIns="36000" rIns="36000" bIns="36000" numCol="1" rtlCol="0" anchor="t" anchorCtr="0" compatLnSpc="1">
                        <a:prstTxWarp prst="textNoShape">
                          <a:avLst/>
                        </a:prstTxWarp>
                      </a:bodyPr>
                      <a:lstStyle/>
                      <a:p>
                        <a:pPr marL="0" marR="0" lvl="0" indent="0" defTabSz="914400" eaLnBrk="0" fontAlgn="base" latinLnBrk="0" hangingPunct="0">
                          <a:lnSpc>
                            <a:spcPct val="100000"/>
                          </a:lnSpc>
                          <a:spcBef>
                            <a:spcPct val="5000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  <a:defRPr/>
                        </a:pPr>
                        <a:endParaRPr kumimoji="0" lang="en-IE" sz="900" b="1" i="0" u="none" strike="noStrike" kern="0" cap="none" spc="0" normalizeH="0" baseline="0" noProof="0">
                          <a:ln>
                            <a:noFill/>
                          </a:ln>
                          <a:solidFill>
                            <a:srgbClr val="00205B"/>
                          </a:solidFill>
                          <a:effectLst/>
                          <a:uLnTx/>
                          <a:uFillTx/>
                          <a:latin typeface="Tahoma" pitchFamily="34" charset="0"/>
                        </a:endParaRPr>
                      </a:p>
                    </p:txBody>
                  </p:sp>
                  <p:sp>
                    <p:nvSpPr>
                      <p:cNvPr id="306" name="Rectangle 305">
                        <a:extLst>
                          <a:ext uri="{FF2B5EF4-FFF2-40B4-BE49-F238E27FC236}">
                            <a16:creationId xmlns:a16="http://schemas.microsoft.com/office/drawing/2014/main" id="{DFC2639F-BD93-8C54-9419-249018AA9A5E}"/>
                          </a:ext>
                        </a:extLst>
                      </p:cNvPr>
                      <p:cNvSpPr/>
                      <p:nvPr/>
                    </p:nvSpPr>
                    <p:spPr bwMode="auto">
                      <a:xfrm>
                        <a:off x="3599938" y="3822358"/>
                        <a:ext cx="313038" cy="313038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 w="9525" cap="flat" cmpd="sng" algn="ctr">
                        <a:solidFill>
                          <a:srgbClr val="000000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>
                      <a:effectLst/>
                    </p:spPr>
                    <p:txBody>
                      <a:bodyPr vert="horz" wrap="square" lIns="36000" tIns="36000" rIns="36000" bIns="36000" numCol="1" rtlCol="0" anchor="t" anchorCtr="0" compatLnSpc="1">
                        <a:prstTxWarp prst="textNoShape">
                          <a:avLst/>
                        </a:prstTxWarp>
                      </a:bodyPr>
                      <a:lstStyle/>
                      <a:p>
                        <a:pPr marL="0" marR="0" lvl="0" indent="0" defTabSz="914400" eaLnBrk="0" fontAlgn="base" latinLnBrk="0" hangingPunct="0">
                          <a:lnSpc>
                            <a:spcPct val="100000"/>
                          </a:lnSpc>
                          <a:spcBef>
                            <a:spcPct val="5000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  <a:defRPr/>
                        </a:pPr>
                        <a:endParaRPr kumimoji="0" lang="en-IE" sz="900" b="1" i="0" u="none" strike="noStrike" kern="0" cap="none" spc="0" normalizeH="0" baseline="0" noProof="0">
                          <a:ln>
                            <a:noFill/>
                          </a:ln>
                          <a:solidFill>
                            <a:srgbClr val="00205B"/>
                          </a:solidFill>
                          <a:effectLst/>
                          <a:uLnTx/>
                          <a:uFillTx/>
                          <a:latin typeface="Tahoma" pitchFamily="34" charset="0"/>
                        </a:endParaRPr>
                      </a:p>
                    </p:txBody>
                  </p:sp>
                  <p:sp>
                    <p:nvSpPr>
                      <p:cNvPr id="307" name="Rectangle 306">
                        <a:extLst>
                          <a:ext uri="{FF2B5EF4-FFF2-40B4-BE49-F238E27FC236}">
                            <a16:creationId xmlns:a16="http://schemas.microsoft.com/office/drawing/2014/main" id="{343FEC50-AF70-BE17-68E6-1833DFB6EDBC}"/>
                          </a:ext>
                        </a:extLst>
                      </p:cNvPr>
                      <p:cNvSpPr/>
                      <p:nvPr/>
                    </p:nvSpPr>
                    <p:spPr bwMode="auto">
                      <a:xfrm>
                        <a:off x="3286900" y="4135396"/>
                        <a:ext cx="313038" cy="313038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 w="9525" cap="flat" cmpd="sng" algn="ctr">
                        <a:solidFill>
                          <a:srgbClr val="000000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>
                      <a:effectLst/>
                    </p:spPr>
                    <p:txBody>
                      <a:bodyPr vert="horz" wrap="square" lIns="36000" tIns="36000" rIns="36000" bIns="36000" numCol="1" rtlCol="0" anchor="t" anchorCtr="0" compatLnSpc="1">
                        <a:prstTxWarp prst="textNoShape">
                          <a:avLst/>
                        </a:prstTxWarp>
                      </a:bodyPr>
                      <a:lstStyle/>
                      <a:p>
                        <a:pPr marL="0" marR="0" lvl="0" indent="0" defTabSz="914400" eaLnBrk="0" fontAlgn="base" latinLnBrk="0" hangingPunct="0">
                          <a:lnSpc>
                            <a:spcPct val="100000"/>
                          </a:lnSpc>
                          <a:spcBef>
                            <a:spcPct val="5000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  <a:defRPr/>
                        </a:pPr>
                        <a:endParaRPr kumimoji="0" lang="en-IE" sz="900" b="1" i="0" u="none" strike="noStrike" kern="0" cap="none" spc="0" normalizeH="0" baseline="0" noProof="0">
                          <a:ln>
                            <a:noFill/>
                          </a:ln>
                          <a:solidFill>
                            <a:srgbClr val="00205B"/>
                          </a:solidFill>
                          <a:effectLst/>
                          <a:uLnTx/>
                          <a:uFillTx/>
                          <a:latin typeface="Tahoma" pitchFamily="34" charset="0"/>
                        </a:endParaRPr>
                      </a:p>
                    </p:txBody>
                  </p:sp>
                  <p:sp>
                    <p:nvSpPr>
                      <p:cNvPr id="308" name="Rectangle 307">
                        <a:extLst>
                          <a:ext uri="{FF2B5EF4-FFF2-40B4-BE49-F238E27FC236}">
                            <a16:creationId xmlns:a16="http://schemas.microsoft.com/office/drawing/2014/main" id="{4D160E76-C9BF-F688-EA86-774E243C2D49}"/>
                          </a:ext>
                        </a:extLst>
                      </p:cNvPr>
                      <p:cNvSpPr/>
                      <p:nvPr/>
                    </p:nvSpPr>
                    <p:spPr bwMode="auto">
                      <a:xfrm>
                        <a:off x="3599938" y="4135396"/>
                        <a:ext cx="313038" cy="313038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 w="9525" cap="flat" cmpd="sng" algn="ctr">
                        <a:solidFill>
                          <a:srgbClr val="000000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>
                      <a:effectLst/>
                    </p:spPr>
                    <p:txBody>
                      <a:bodyPr vert="horz" wrap="square" lIns="36000" tIns="36000" rIns="36000" bIns="36000" numCol="1" rtlCol="0" anchor="t" anchorCtr="0" compatLnSpc="1">
                        <a:prstTxWarp prst="textNoShape">
                          <a:avLst/>
                        </a:prstTxWarp>
                      </a:bodyPr>
                      <a:lstStyle/>
                      <a:p>
                        <a:pPr marL="0" marR="0" lvl="0" indent="0" defTabSz="914400" eaLnBrk="0" fontAlgn="base" latinLnBrk="0" hangingPunct="0">
                          <a:lnSpc>
                            <a:spcPct val="100000"/>
                          </a:lnSpc>
                          <a:spcBef>
                            <a:spcPct val="5000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  <a:defRPr/>
                        </a:pPr>
                        <a:endParaRPr kumimoji="0" lang="en-IE" sz="900" b="1" i="0" u="none" strike="noStrike" kern="0" cap="none" spc="0" normalizeH="0" baseline="0" noProof="0">
                          <a:ln>
                            <a:noFill/>
                          </a:ln>
                          <a:solidFill>
                            <a:srgbClr val="00205B"/>
                          </a:solidFill>
                          <a:effectLst/>
                          <a:uLnTx/>
                          <a:uFillTx/>
                          <a:latin typeface="Tahoma" pitchFamily="34" charset="0"/>
                        </a:endParaRPr>
                      </a:p>
                    </p:txBody>
                  </p:sp>
                  <p:sp>
                    <p:nvSpPr>
                      <p:cNvPr id="309" name="Rectangle 308">
                        <a:extLst>
                          <a:ext uri="{FF2B5EF4-FFF2-40B4-BE49-F238E27FC236}">
                            <a16:creationId xmlns:a16="http://schemas.microsoft.com/office/drawing/2014/main" id="{222A52DF-2C73-08EF-2CA8-89758699132B}"/>
                          </a:ext>
                        </a:extLst>
                      </p:cNvPr>
                      <p:cNvSpPr/>
                      <p:nvPr/>
                    </p:nvSpPr>
                    <p:spPr bwMode="auto">
                      <a:xfrm>
                        <a:off x="3278663" y="3196282"/>
                        <a:ext cx="313038" cy="313038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 w="9525" cap="flat" cmpd="sng" algn="ctr">
                        <a:solidFill>
                          <a:srgbClr val="000000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>
                      <a:effectLst/>
                    </p:spPr>
                    <p:txBody>
                      <a:bodyPr vert="horz" wrap="square" lIns="36000" tIns="36000" rIns="36000" bIns="36000" numCol="1" rtlCol="0" anchor="t" anchorCtr="0" compatLnSpc="1">
                        <a:prstTxWarp prst="textNoShape">
                          <a:avLst/>
                        </a:prstTxWarp>
                      </a:bodyPr>
                      <a:lstStyle/>
                      <a:p>
                        <a:pPr marL="0" marR="0" lvl="0" indent="0" defTabSz="914400" eaLnBrk="0" fontAlgn="base" latinLnBrk="0" hangingPunct="0">
                          <a:lnSpc>
                            <a:spcPct val="100000"/>
                          </a:lnSpc>
                          <a:spcBef>
                            <a:spcPct val="5000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  <a:defRPr/>
                        </a:pPr>
                        <a:endParaRPr kumimoji="0" lang="en-IE" sz="900" b="1" i="0" u="none" strike="noStrike" kern="0" cap="none" spc="0" normalizeH="0" baseline="0" noProof="0">
                          <a:ln>
                            <a:noFill/>
                          </a:ln>
                          <a:solidFill>
                            <a:srgbClr val="00205B"/>
                          </a:solidFill>
                          <a:effectLst/>
                          <a:uLnTx/>
                          <a:uFillTx/>
                          <a:latin typeface="Tahoma" pitchFamily="34" charset="0"/>
                        </a:endParaRPr>
                      </a:p>
                    </p:txBody>
                  </p:sp>
                  <p:sp>
                    <p:nvSpPr>
                      <p:cNvPr id="310" name="Rectangle 309">
                        <a:extLst>
                          <a:ext uri="{FF2B5EF4-FFF2-40B4-BE49-F238E27FC236}">
                            <a16:creationId xmlns:a16="http://schemas.microsoft.com/office/drawing/2014/main" id="{9E7A792D-38C1-DA75-5F8E-C3271B3D7D5D}"/>
                          </a:ext>
                        </a:extLst>
                      </p:cNvPr>
                      <p:cNvSpPr/>
                      <p:nvPr/>
                    </p:nvSpPr>
                    <p:spPr bwMode="auto">
                      <a:xfrm>
                        <a:off x="3591701" y="3196282"/>
                        <a:ext cx="313038" cy="313038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 w="9525" cap="flat" cmpd="sng" algn="ctr">
                        <a:solidFill>
                          <a:srgbClr val="000000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>
                      <a:effectLst/>
                    </p:spPr>
                    <p:txBody>
                      <a:bodyPr vert="horz" wrap="square" lIns="36000" tIns="36000" rIns="36000" bIns="36000" numCol="1" rtlCol="0" anchor="t" anchorCtr="0" compatLnSpc="1">
                        <a:prstTxWarp prst="textNoShape">
                          <a:avLst/>
                        </a:prstTxWarp>
                      </a:bodyPr>
                      <a:lstStyle/>
                      <a:p>
                        <a:pPr marL="0" marR="0" lvl="0" indent="0" defTabSz="914400" eaLnBrk="0" fontAlgn="base" latinLnBrk="0" hangingPunct="0">
                          <a:lnSpc>
                            <a:spcPct val="100000"/>
                          </a:lnSpc>
                          <a:spcBef>
                            <a:spcPct val="5000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  <a:defRPr/>
                        </a:pPr>
                        <a:endParaRPr kumimoji="0" lang="en-IE" sz="900" b="1" i="0" u="none" strike="noStrike" kern="0" cap="none" spc="0" normalizeH="0" baseline="0" noProof="0">
                          <a:ln>
                            <a:noFill/>
                          </a:ln>
                          <a:solidFill>
                            <a:srgbClr val="00205B"/>
                          </a:solidFill>
                          <a:effectLst/>
                          <a:uLnTx/>
                          <a:uFillTx/>
                          <a:latin typeface="Tahoma" pitchFamily="34" charset="0"/>
                        </a:endParaRPr>
                      </a:p>
                    </p:txBody>
                  </p:sp>
                  <p:sp>
                    <p:nvSpPr>
                      <p:cNvPr id="311" name="Rectangle 310">
                        <a:extLst>
                          <a:ext uri="{FF2B5EF4-FFF2-40B4-BE49-F238E27FC236}">
                            <a16:creationId xmlns:a16="http://schemas.microsoft.com/office/drawing/2014/main" id="{60DB5CC4-FD5F-57C8-D291-583A3AD66862}"/>
                          </a:ext>
                        </a:extLst>
                      </p:cNvPr>
                      <p:cNvSpPr/>
                      <p:nvPr/>
                    </p:nvSpPr>
                    <p:spPr bwMode="auto">
                      <a:xfrm>
                        <a:off x="3278663" y="3509320"/>
                        <a:ext cx="313038" cy="313038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 w="9525" cap="flat" cmpd="sng" algn="ctr">
                        <a:solidFill>
                          <a:srgbClr val="000000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>
                      <a:effectLst/>
                    </p:spPr>
                    <p:txBody>
                      <a:bodyPr vert="horz" wrap="square" lIns="36000" tIns="36000" rIns="36000" bIns="36000" numCol="1" rtlCol="0" anchor="t" anchorCtr="0" compatLnSpc="1">
                        <a:prstTxWarp prst="textNoShape">
                          <a:avLst/>
                        </a:prstTxWarp>
                      </a:bodyPr>
                      <a:lstStyle/>
                      <a:p>
                        <a:pPr marL="0" marR="0" lvl="0" indent="0" defTabSz="914400" eaLnBrk="0" fontAlgn="base" latinLnBrk="0" hangingPunct="0">
                          <a:lnSpc>
                            <a:spcPct val="100000"/>
                          </a:lnSpc>
                          <a:spcBef>
                            <a:spcPct val="5000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  <a:defRPr/>
                        </a:pPr>
                        <a:endParaRPr kumimoji="0" lang="en-IE" sz="900" b="1" i="0" u="none" strike="noStrike" kern="0" cap="none" spc="0" normalizeH="0" baseline="0" noProof="0">
                          <a:ln>
                            <a:noFill/>
                          </a:ln>
                          <a:solidFill>
                            <a:srgbClr val="00205B"/>
                          </a:solidFill>
                          <a:effectLst/>
                          <a:uLnTx/>
                          <a:uFillTx/>
                          <a:latin typeface="Tahoma" pitchFamily="34" charset="0"/>
                        </a:endParaRPr>
                      </a:p>
                    </p:txBody>
                  </p:sp>
                  <p:sp>
                    <p:nvSpPr>
                      <p:cNvPr id="312" name="Rectangle 311">
                        <a:extLst>
                          <a:ext uri="{FF2B5EF4-FFF2-40B4-BE49-F238E27FC236}">
                            <a16:creationId xmlns:a16="http://schemas.microsoft.com/office/drawing/2014/main" id="{B85D23A2-0465-F4EB-71C3-CFB9C41EE397}"/>
                          </a:ext>
                        </a:extLst>
                      </p:cNvPr>
                      <p:cNvSpPr/>
                      <p:nvPr/>
                    </p:nvSpPr>
                    <p:spPr bwMode="auto">
                      <a:xfrm>
                        <a:off x="3591701" y="3509320"/>
                        <a:ext cx="313038" cy="313038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 w="9525" cap="flat" cmpd="sng" algn="ctr">
                        <a:solidFill>
                          <a:srgbClr val="000000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>
                      <a:effectLst/>
                    </p:spPr>
                    <p:txBody>
                      <a:bodyPr vert="horz" wrap="square" lIns="36000" tIns="36000" rIns="36000" bIns="36000" numCol="1" rtlCol="0" anchor="t" anchorCtr="0" compatLnSpc="1">
                        <a:prstTxWarp prst="textNoShape">
                          <a:avLst/>
                        </a:prstTxWarp>
                      </a:bodyPr>
                      <a:lstStyle/>
                      <a:p>
                        <a:pPr marL="0" marR="0" lvl="0" indent="0" defTabSz="914400" eaLnBrk="0" fontAlgn="base" latinLnBrk="0" hangingPunct="0">
                          <a:lnSpc>
                            <a:spcPct val="100000"/>
                          </a:lnSpc>
                          <a:spcBef>
                            <a:spcPct val="5000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  <a:defRPr/>
                        </a:pPr>
                        <a:endParaRPr kumimoji="0" lang="en-IE" sz="900" b="1" i="0" u="none" strike="noStrike" kern="0" cap="none" spc="0" normalizeH="0" baseline="0" noProof="0">
                          <a:ln>
                            <a:noFill/>
                          </a:ln>
                          <a:solidFill>
                            <a:srgbClr val="00205B"/>
                          </a:solidFill>
                          <a:effectLst/>
                          <a:uLnTx/>
                          <a:uFillTx/>
                          <a:latin typeface="Tahoma" pitchFamily="34" charset="0"/>
                        </a:endParaRPr>
                      </a:p>
                    </p:txBody>
                  </p:sp>
                  <p:sp>
                    <p:nvSpPr>
                      <p:cNvPr id="313" name="Rectangle 312">
                        <a:extLst>
                          <a:ext uri="{FF2B5EF4-FFF2-40B4-BE49-F238E27FC236}">
                            <a16:creationId xmlns:a16="http://schemas.microsoft.com/office/drawing/2014/main" id="{7D7C8877-E460-7B08-D204-41C88E868715}"/>
                          </a:ext>
                        </a:extLst>
                      </p:cNvPr>
                      <p:cNvSpPr/>
                      <p:nvPr/>
                    </p:nvSpPr>
                    <p:spPr bwMode="auto">
                      <a:xfrm>
                        <a:off x="3888266" y="3192161"/>
                        <a:ext cx="313038" cy="313038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 w="9525" cap="flat" cmpd="sng" algn="ctr">
                        <a:solidFill>
                          <a:srgbClr val="000000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>
                      <a:effectLst/>
                    </p:spPr>
                    <p:txBody>
                      <a:bodyPr vert="horz" wrap="square" lIns="36000" tIns="36000" rIns="36000" bIns="36000" numCol="1" rtlCol="0" anchor="t" anchorCtr="0" compatLnSpc="1">
                        <a:prstTxWarp prst="textNoShape">
                          <a:avLst/>
                        </a:prstTxWarp>
                      </a:bodyPr>
                      <a:lstStyle/>
                      <a:p>
                        <a:pPr marL="0" marR="0" lvl="0" indent="0" defTabSz="914400" eaLnBrk="0" fontAlgn="base" latinLnBrk="0" hangingPunct="0">
                          <a:lnSpc>
                            <a:spcPct val="100000"/>
                          </a:lnSpc>
                          <a:spcBef>
                            <a:spcPct val="5000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  <a:defRPr/>
                        </a:pPr>
                        <a:endParaRPr kumimoji="0" lang="en-IE" sz="900" b="1" i="0" u="none" strike="noStrike" kern="0" cap="none" spc="0" normalizeH="0" baseline="0" noProof="0">
                          <a:ln>
                            <a:noFill/>
                          </a:ln>
                          <a:solidFill>
                            <a:srgbClr val="00205B"/>
                          </a:solidFill>
                          <a:effectLst/>
                          <a:uLnTx/>
                          <a:uFillTx/>
                          <a:latin typeface="Tahoma" pitchFamily="34" charset="0"/>
                        </a:endParaRPr>
                      </a:p>
                    </p:txBody>
                  </p:sp>
                  <p:sp>
                    <p:nvSpPr>
                      <p:cNvPr id="314" name="Rectangle 313">
                        <a:extLst>
                          <a:ext uri="{FF2B5EF4-FFF2-40B4-BE49-F238E27FC236}">
                            <a16:creationId xmlns:a16="http://schemas.microsoft.com/office/drawing/2014/main" id="{4819E043-9BA1-A3A7-0424-FE05F7C6E625}"/>
                          </a:ext>
                        </a:extLst>
                      </p:cNvPr>
                      <p:cNvSpPr/>
                      <p:nvPr/>
                    </p:nvSpPr>
                    <p:spPr bwMode="auto">
                      <a:xfrm>
                        <a:off x="4201304" y="3192161"/>
                        <a:ext cx="313038" cy="313038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 w="9525" cap="flat" cmpd="sng" algn="ctr">
                        <a:solidFill>
                          <a:srgbClr val="000000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>
                      <a:effectLst/>
                    </p:spPr>
                    <p:txBody>
                      <a:bodyPr vert="horz" wrap="square" lIns="36000" tIns="36000" rIns="36000" bIns="36000" numCol="1" rtlCol="0" anchor="t" anchorCtr="0" compatLnSpc="1">
                        <a:prstTxWarp prst="textNoShape">
                          <a:avLst/>
                        </a:prstTxWarp>
                      </a:bodyPr>
                      <a:lstStyle/>
                      <a:p>
                        <a:pPr marL="0" marR="0" lvl="0" indent="0" defTabSz="914400" eaLnBrk="0" fontAlgn="base" latinLnBrk="0" hangingPunct="0">
                          <a:lnSpc>
                            <a:spcPct val="100000"/>
                          </a:lnSpc>
                          <a:spcBef>
                            <a:spcPct val="5000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  <a:defRPr/>
                        </a:pPr>
                        <a:endParaRPr kumimoji="0" lang="en-IE" sz="900" b="1" i="0" u="none" strike="noStrike" kern="0" cap="none" spc="0" normalizeH="0" baseline="0" noProof="0">
                          <a:ln>
                            <a:noFill/>
                          </a:ln>
                          <a:solidFill>
                            <a:srgbClr val="00205B"/>
                          </a:solidFill>
                          <a:effectLst/>
                          <a:uLnTx/>
                          <a:uFillTx/>
                          <a:latin typeface="Tahoma" pitchFamily="34" charset="0"/>
                        </a:endParaRPr>
                      </a:p>
                    </p:txBody>
                  </p:sp>
                  <p:sp>
                    <p:nvSpPr>
                      <p:cNvPr id="315" name="Rectangle 314">
                        <a:extLst>
                          <a:ext uri="{FF2B5EF4-FFF2-40B4-BE49-F238E27FC236}">
                            <a16:creationId xmlns:a16="http://schemas.microsoft.com/office/drawing/2014/main" id="{9373FCC1-CC75-FA47-A938-8581C8D26DE5}"/>
                          </a:ext>
                        </a:extLst>
                      </p:cNvPr>
                      <p:cNvSpPr/>
                      <p:nvPr/>
                    </p:nvSpPr>
                    <p:spPr bwMode="auto">
                      <a:xfrm>
                        <a:off x="3888266" y="3505199"/>
                        <a:ext cx="313038" cy="313038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 w="9525" cap="flat" cmpd="sng" algn="ctr">
                        <a:solidFill>
                          <a:srgbClr val="000000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>
                      <a:effectLst/>
                    </p:spPr>
                    <p:txBody>
                      <a:bodyPr vert="horz" wrap="square" lIns="36000" tIns="36000" rIns="36000" bIns="36000" numCol="1" rtlCol="0" anchor="t" anchorCtr="0" compatLnSpc="1">
                        <a:prstTxWarp prst="textNoShape">
                          <a:avLst/>
                        </a:prstTxWarp>
                      </a:bodyPr>
                      <a:lstStyle/>
                      <a:p>
                        <a:pPr marL="0" marR="0" lvl="0" indent="0" defTabSz="914400" eaLnBrk="0" fontAlgn="base" latinLnBrk="0" hangingPunct="0">
                          <a:lnSpc>
                            <a:spcPct val="100000"/>
                          </a:lnSpc>
                          <a:spcBef>
                            <a:spcPct val="5000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  <a:defRPr/>
                        </a:pPr>
                        <a:endParaRPr kumimoji="0" lang="en-IE" sz="900" b="1" i="0" u="none" strike="noStrike" kern="0" cap="none" spc="0" normalizeH="0" baseline="0" noProof="0">
                          <a:ln>
                            <a:noFill/>
                          </a:ln>
                          <a:solidFill>
                            <a:srgbClr val="00205B"/>
                          </a:solidFill>
                          <a:effectLst/>
                          <a:uLnTx/>
                          <a:uFillTx/>
                          <a:latin typeface="Tahoma" pitchFamily="34" charset="0"/>
                        </a:endParaRPr>
                      </a:p>
                    </p:txBody>
                  </p:sp>
                  <p:sp>
                    <p:nvSpPr>
                      <p:cNvPr id="316" name="Rectangle 315">
                        <a:extLst>
                          <a:ext uri="{FF2B5EF4-FFF2-40B4-BE49-F238E27FC236}">
                            <a16:creationId xmlns:a16="http://schemas.microsoft.com/office/drawing/2014/main" id="{EABDCAEB-3324-036F-8E69-42CA2AD7A72B}"/>
                          </a:ext>
                        </a:extLst>
                      </p:cNvPr>
                      <p:cNvSpPr/>
                      <p:nvPr/>
                    </p:nvSpPr>
                    <p:spPr bwMode="auto">
                      <a:xfrm>
                        <a:off x="4201304" y="3505199"/>
                        <a:ext cx="313038" cy="313038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 w="9525" cap="flat" cmpd="sng" algn="ctr">
                        <a:solidFill>
                          <a:srgbClr val="000000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>
                      <a:effectLst/>
                    </p:spPr>
                    <p:txBody>
                      <a:bodyPr vert="horz" wrap="square" lIns="36000" tIns="36000" rIns="36000" bIns="36000" numCol="1" rtlCol="0" anchor="t" anchorCtr="0" compatLnSpc="1">
                        <a:prstTxWarp prst="textNoShape">
                          <a:avLst/>
                        </a:prstTxWarp>
                      </a:bodyPr>
                      <a:lstStyle/>
                      <a:p>
                        <a:pPr marL="0" marR="0" lvl="0" indent="0" defTabSz="914400" eaLnBrk="0" fontAlgn="base" latinLnBrk="0" hangingPunct="0">
                          <a:lnSpc>
                            <a:spcPct val="100000"/>
                          </a:lnSpc>
                          <a:spcBef>
                            <a:spcPct val="5000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  <a:defRPr/>
                        </a:pPr>
                        <a:endParaRPr kumimoji="0" lang="en-IE" sz="900" b="1" i="0" u="none" strike="noStrike" kern="0" cap="none" spc="0" normalizeH="0" baseline="0" noProof="0">
                          <a:ln>
                            <a:noFill/>
                          </a:ln>
                          <a:solidFill>
                            <a:srgbClr val="00205B"/>
                          </a:solidFill>
                          <a:effectLst/>
                          <a:uLnTx/>
                          <a:uFillTx/>
                          <a:latin typeface="Tahoma" pitchFamily="34" charset="0"/>
                        </a:endParaRPr>
                      </a:p>
                    </p:txBody>
                  </p:sp>
                  <p:sp>
                    <p:nvSpPr>
                      <p:cNvPr id="317" name="Rectangle 316">
                        <a:extLst>
                          <a:ext uri="{FF2B5EF4-FFF2-40B4-BE49-F238E27FC236}">
                            <a16:creationId xmlns:a16="http://schemas.microsoft.com/office/drawing/2014/main" id="{CF36C765-7A44-0AED-59D0-219E37BA7F12}"/>
                          </a:ext>
                        </a:extLst>
                      </p:cNvPr>
                      <p:cNvSpPr/>
                      <p:nvPr/>
                    </p:nvSpPr>
                    <p:spPr bwMode="auto">
                      <a:xfrm>
                        <a:off x="3888266" y="3818237"/>
                        <a:ext cx="313038" cy="313038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 w="9525" cap="flat" cmpd="sng" algn="ctr">
                        <a:solidFill>
                          <a:srgbClr val="000000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>
                      <a:effectLst/>
                    </p:spPr>
                    <p:txBody>
                      <a:bodyPr vert="horz" wrap="square" lIns="36000" tIns="36000" rIns="36000" bIns="36000" numCol="1" rtlCol="0" anchor="t" anchorCtr="0" compatLnSpc="1">
                        <a:prstTxWarp prst="textNoShape">
                          <a:avLst/>
                        </a:prstTxWarp>
                      </a:bodyPr>
                      <a:lstStyle/>
                      <a:p>
                        <a:pPr marL="0" marR="0" lvl="0" indent="0" defTabSz="914400" eaLnBrk="0" fontAlgn="base" latinLnBrk="0" hangingPunct="0">
                          <a:lnSpc>
                            <a:spcPct val="100000"/>
                          </a:lnSpc>
                          <a:spcBef>
                            <a:spcPct val="5000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  <a:defRPr/>
                        </a:pPr>
                        <a:endParaRPr kumimoji="0" lang="en-IE" sz="900" b="1" i="0" u="none" strike="noStrike" kern="0" cap="none" spc="0" normalizeH="0" baseline="0" noProof="0">
                          <a:ln>
                            <a:noFill/>
                          </a:ln>
                          <a:solidFill>
                            <a:srgbClr val="00205B"/>
                          </a:solidFill>
                          <a:effectLst/>
                          <a:uLnTx/>
                          <a:uFillTx/>
                          <a:latin typeface="Tahoma" pitchFamily="34" charset="0"/>
                        </a:endParaRPr>
                      </a:p>
                    </p:txBody>
                  </p:sp>
                  <p:sp>
                    <p:nvSpPr>
                      <p:cNvPr id="318" name="Rectangle 317">
                        <a:extLst>
                          <a:ext uri="{FF2B5EF4-FFF2-40B4-BE49-F238E27FC236}">
                            <a16:creationId xmlns:a16="http://schemas.microsoft.com/office/drawing/2014/main" id="{33078CA7-0E76-1B53-819C-61E4CDFEEDF0}"/>
                          </a:ext>
                        </a:extLst>
                      </p:cNvPr>
                      <p:cNvSpPr/>
                      <p:nvPr/>
                    </p:nvSpPr>
                    <p:spPr bwMode="auto">
                      <a:xfrm>
                        <a:off x="4201304" y="3818237"/>
                        <a:ext cx="313038" cy="313038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 w="9525" cap="flat" cmpd="sng" algn="ctr">
                        <a:solidFill>
                          <a:srgbClr val="000000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>
                      <a:effectLst/>
                    </p:spPr>
                    <p:txBody>
                      <a:bodyPr vert="horz" wrap="square" lIns="36000" tIns="36000" rIns="36000" bIns="36000" numCol="1" rtlCol="0" anchor="t" anchorCtr="0" compatLnSpc="1">
                        <a:prstTxWarp prst="textNoShape">
                          <a:avLst/>
                        </a:prstTxWarp>
                      </a:bodyPr>
                      <a:lstStyle/>
                      <a:p>
                        <a:pPr marL="0" marR="0" lvl="0" indent="0" defTabSz="914400" eaLnBrk="0" fontAlgn="base" latinLnBrk="0" hangingPunct="0">
                          <a:lnSpc>
                            <a:spcPct val="100000"/>
                          </a:lnSpc>
                          <a:spcBef>
                            <a:spcPct val="5000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  <a:defRPr/>
                        </a:pPr>
                        <a:endParaRPr kumimoji="0" lang="en-IE" sz="900" b="1" i="0" u="none" strike="noStrike" kern="0" cap="none" spc="0" normalizeH="0" baseline="0" noProof="0">
                          <a:ln>
                            <a:noFill/>
                          </a:ln>
                          <a:solidFill>
                            <a:srgbClr val="00205B"/>
                          </a:solidFill>
                          <a:effectLst/>
                          <a:uLnTx/>
                          <a:uFillTx/>
                          <a:latin typeface="Tahoma" pitchFamily="34" charset="0"/>
                        </a:endParaRPr>
                      </a:p>
                    </p:txBody>
                  </p:sp>
                  <p:sp>
                    <p:nvSpPr>
                      <p:cNvPr id="319" name="Rectangle 318">
                        <a:extLst>
                          <a:ext uri="{FF2B5EF4-FFF2-40B4-BE49-F238E27FC236}">
                            <a16:creationId xmlns:a16="http://schemas.microsoft.com/office/drawing/2014/main" id="{DF09C291-3B40-9CED-0DE1-BD276C50FB90}"/>
                          </a:ext>
                        </a:extLst>
                      </p:cNvPr>
                      <p:cNvSpPr/>
                      <p:nvPr/>
                    </p:nvSpPr>
                    <p:spPr bwMode="auto">
                      <a:xfrm>
                        <a:off x="3888266" y="4131275"/>
                        <a:ext cx="313038" cy="313038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 w="9525" cap="flat" cmpd="sng" algn="ctr">
                        <a:solidFill>
                          <a:srgbClr val="000000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>
                      <a:effectLst/>
                    </p:spPr>
                    <p:txBody>
                      <a:bodyPr vert="horz" wrap="square" lIns="36000" tIns="36000" rIns="36000" bIns="36000" numCol="1" rtlCol="0" anchor="t" anchorCtr="0" compatLnSpc="1">
                        <a:prstTxWarp prst="textNoShape">
                          <a:avLst/>
                        </a:prstTxWarp>
                      </a:bodyPr>
                      <a:lstStyle/>
                      <a:p>
                        <a:pPr marL="0" marR="0" lvl="0" indent="0" defTabSz="914400" eaLnBrk="0" fontAlgn="base" latinLnBrk="0" hangingPunct="0">
                          <a:lnSpc>
                            <a:spcPct val="100000"/>
                          </a:lnSpc>
                          <a:spcBef>
                            <a:spcPct val="5000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  <a:defRPr/>
                        </a:pPr>
                        <a:endParaRPr kumimoji="0" lang="en-IE" sz="900" b="1" i="0" u="none" strike="noStrike" kern="0" cap="none" spc="0" normalizeH="0" baseline="0" noProof="0">
                          <a:ln>
                            <a:noFill/>
                          </a:ln>
                          <a:solidFill>
                            <a:srgbClr val="00205B"/>
                          </a:solidFill>
                          <a:effectLst/>
                          <a:uLnTx/>
                          <a:uFillTx/>
                          <a:latin typeface="Tahoma" pitchFamily="34" charset="0"/>
                        </a:endParaRPr>
                      </a:p>
                    </p:txBody>
                  </p:sp>
                  <p:sp>
                    <p:nvSpPr>
                      <p:cNvPr id="320" name="Rectangle 319">
                        <a:extLst>
                          <a:ext uri="{FF2B5EF4-FFF2-40B4-BE49-F238E27FC236}">
                            <a16:creationId xmlns:a16="http://schemas.microsoft.com/office/drawing/2014/main" id="{B6D0EDC9-32B4-322D-2D03-B3A487401F48}"/>
                          </a:ext>
                        </a:extLst>
                      </p:cNvPr>
                      <p:cNvSpPr/>
                      <p:nvPr/>
                    </p:nvSpPr>
                    <p:spPr bwMode="auto">
                      <a:xfrm>
                        <a:off x="4201304" y="4131275"/>
                        <a:ext cx="313038" cy="313038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 w="9525" cap="flat" cmpd="sng" algn="ctr">
                        <a:solidFill>
                          <a:srgbClr val="000000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>
                      <a:effectLst/>
                    </p:spPr>
                    <p:txBody>
                      <a:bodyPr vert="horz" wrap="square" lIns="36000" tIns="36000" rIns="36000" bIns="36000" numCol="1" rtlCol="0" anchor="t" anchorCtr="0" compatLnSpc="1">
                        <a:prstTxWarp prst="textNoShape">
                          <a:avLst/>
                        </a:prstTxWarp>
                      </a:bodyPr>
                      <a:lstStyle/>
                      <a:p>
                        <a:pPr marL="0" marR="0" lvl="0" indent="0" defTabSz="914400" eaLnBrk="0" fontAlgn="base" latinLnBrk="0" hangingPunct="0">
                          <a:lnSpc>
                            <a:spcPct val="100000"/>
                          </a:lnSpc>
                          <a:spcBef>
                            <a:spcPct val="5000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  <a:defRPr/>
                        </a:pPr>
                        <a:endParaRPr kumimoji="0" lang="en-IE" sz="900" b="1" i="0" u="none" strike="noStrike" kern="0" cap="none" spc="0" normalizeH="0" baseline="0" noProof="0">
                          <a:ln>
                            <a:noFill/>
                          </a:ln>
                          <a:solidFill>
                            <a:srgbClr val="00205B"/>
                          </a:solidFill>
                          <a:effectLst/>
                          <a:uLnTx/>
                          <a:uFillTx/>
                          <a:latin typeface="Tahoma" pitchFamily="34" charset="0"/>
                        </a:endParaRPr>
                      </a:p>
                    </p:txBody>
                  </p:sp>
                  <p:sp>
                    <p:nvSpPr>
                      <p:cNvPr id="321" name="Rectangle 320">
                        <a:extLst>
                          <a:ext uri="{FF2B5EF4-FFF2-40B4-BE49-F238E27FC236}">
                            <a16:creationId xmlns:a16="http://schemas.microsoft.com/office/drawing/2014/main" id="{57186124-E1A7-90B7-0252-B641E67ACD1E}"/>
                          </a:ext>
                        </a:extLst>
                      </p:cNvPr>
                      <p:cNvSpPr/>
                      <p:nvPr/>
                    </p:nvSpPr>
                    <p:spPr bwMode="auto">
                      <a:xfrm>
                        <a:off x="4514342" y="3818237"/>
                        <a:ext cx="313038" cy="313038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 w="9525" cap="flat" cmpd="sng" algn="ctr">
                        <a:solidFill>
                          <a:srgbClr val="000000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>
                      <a:effectLst/>
                    </p:spPr>
                    <p:txBody>
                      <a:bodyPr vert="horz" wrap="square" lIns="36000" tIns="36000" rIns="36000" bIns="36000" numCol="1" rtlCol="0" anchor="t" anchorCtr="0" compatLnSpc="1">
                        <a:prstTxWarp prst="textNoShape">
                          <a:avLst/>
                        </a:prstTxWarp>
                      </a:bodyPr>
                      <a:lstStyle/>
                      <a:p>
                        <a:pPr marL="0" marR="0" lvl="0" indent="0" defTabSz="914400" eaLnBrk="0" fontAlgn="base" latinLnBrk="0" hangingPunct="0">
                          <a:lnSpc>
                            <a:spcPct val="100000"/>
                          </a:lnSpc>
                          <a:spcBef>
                            <a:spcPct val="5000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  <a:defRPr/>
                        </a:pPr>
                        <a:endParaRPr kumimoji="0" lang="en-IE" sz="900" b="1" i="0" u="none" strike="noStrike" kern="0" cap="none" spc="0" normalizeH="0" baseline="0" noProof="0">
                          <a:ln>
                            <a:noFill/>
                          </a:ln>
                          <a:solidFill>
                            <a:srgbClr val="00205B"/>
                          </a:solidFill>
                          <a:effectLst/>
                          <a:uLnTx/>
                          <a:uFillTx/>
                          <a:latin typeface="Tahoma" pitchFamily="34" charset="0"/>
                        </a:endParaRPr>
                      </a:p>
                    </p:txBody>
                  </p:sp>
                  <p:sp>
                    <p:nvSpPr>
                      <p:cNvPr id="322" name="Rectangle 321">
                        <a:extLst>
                          <a:ext uri="{FF2B5EF4-FFF2-40B4-BE49-F238E27FC236}">
                            <a16:creationId xmlns:a16="http://schemas.microsoft.com/office/drawing/2014/main" id="{5F10AF7B-F23D-9824-7685-39D465D426D5}"/>
                          </a:ext>
                        </a:extLst>
                      </p:cNvPr>
                      <p:cNvSpPr/>
                      <p:nvPr/>
                    </p:nvSpPr>
                    <p:spPr bwMode="auto">
                      <a:xfrm>
                        <a:off x="4827380" y="3818237"/>
                        <a:ext cx="313038" cy="313038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 w="9525" cap="flat" cmpd="sng" algn="ctr">
                        <a:solidFill>
                          <a:srgbClr val="000000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>
                      <a:effectLst/>
                    </p:spPr>
                    <p:txBody>
                      <a:bodyPr vert="horz" wrap="square" lIns="36000" tIns="36000" rIns="36000" bIns="36000" numCol="1" rtlCol="0" anchor="t" anchorCtr="0" compatLnSpc="1">
                        <a:prstTxWarp prst="textNoShape">
                          <a:avLst/>
                        </a:prstTxWarp>
                      </a:bodyPr>
                      <a:lstStyle/>
                      <a:p>
                        <a:pPr marL="0" marR="0" lvl="0" indent="0" defTabSz="914400" eaLnBrk="0" fontAlgn="base" latinLnBrk="0" hangingPunct="0">
                          <a:lnSpc>
                            <a:spcPct val="100000"/>
                          </a:lnSpc>
                          <a:spcBef>
                            <a:spcPct val="5000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  <a:defRPr/>
                        </a:pPr>
                        <a:endParaRPr kumimoji="0" lang="en-IE" sz="900" b="1" i="0" u="none" strike="noStrike" kern="0" cap="none" spc="0" normalizeH="0" baseline="0" noProof="0">
                          <a:ln>
                            <a:noFill/>
                          </a:ln>
                          <a:solidFill>
                            <a:srgbClr val="00205B"/>
                          </a:solidFill>
                          <a:effectLst/>
                          <a:uLnTx/>
                          <a:uFillTx/>
                          <a:latin typeface="Tahoma" pitchFamily="34" charset="0"/>
                        </a:endParaRPr>
                      </a:p>
                    </p:txBody>
                  </p:sp>
                  <p:sp>
                    <p:nvSpPr>
                      <p:cNvPr id="323" name="Rectangle 322">
                        <a:extLst>
                          <a:ext uri="{FF2B5EF4-FFF2-40B4-BE49-F238E27FC236}">
                            <a16:creationId xmlns:a16="http://schemas.microsoft.com/office/drawing/2014/main" id="{85507E1E-DF63-4F92-BC1F-C18A4FADAEA9}"/>
                          </a:ext>
                        </a:extLst>
                      </p:cNvPr>
                      <p:cNvSpPr/>
                      <p:nvPr/>
                    </p:nvSpPr>
                    <p:spPr bwMode="auto">
                      <a:xfrm>
                        <a:off x="4514342" y="4131275"/>
                        <a:ext cx="313038" cy="313038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 w="9525" cap="flat" cmpd="sng" algn="ctr">
                        <a:solidFill>
                          <a:srgbClr val="000000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>
                      <a:effectLst/>
                    </p:spPr>
                    <p:txBody>
                      <a:bodyPr vert="horz" wrap="square" lIns="36000" tIns="36000" rIns="36000" bIns="36000" numCol="1" rtlCol="0" anchor="t" anchorCtr="0" compatLnSpc="1">
                        <a:prstTxWarp prst="textNoShape">
                          <a:avLst/>
                        </a:prstTxWarp>
                      </a:bodyPr>
                      <a:lstStyle/>
                      <a:p>
                        <a:pPr marL="0" marR="0" lvl="0" indent="0" defTabSz="914400" eaLnBrk="0" fontAlgn="base" latinLnBrk="0" hangingPunct="0">
                          <a:lnSpc>
                            <a:spcPct val="100000"/>
                          </a:lnSpc>
                          <a:spcBef>
                            <a:spcPct val="5000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  <a:defRPr/>
                        </a:pPr>
                        <a:endParaRPr kumimoji="0" lang="en-IE" sz="900" b="1" i="0" u="none" strike="noStrike" kern="0" cap="none" spc="0" normalizeH="0" baseline="0" noProof="0">
                          <a:ln>
                            <a:noFill/>
                          </a:ln>
                          <a:solidFill>
                            <a:srgbClr val="00205B"/>
                          </a:solidFill>
                          <a:effectLst/>
                          <a:uLnTx/>
                          <a:uFillTx/>
                          <a:latin typeface="Tahoma" pitchFamily="34" charset="0"/>
                        </a:endParaRPr>
                      </a:p>
                    </p:txBody>
                  </p:sp>
                  <p:sp>
                    <p:nvSpPr>
                      <p:cNvPr id="324" name="Rectangle 323">
                        <a:extLst>
                          <a:ext uri="{FF2B5EF4-FFF2-40B4-BE49-F238E27FC236}">
                            <a16:creationId xmlns:a16="http://schemas.microsoft.com/office/drawing/2014/main" id="{7B9A38AB-D69E-94D4-93B1-A6C8CDCD9682}"/>
                          </a:ext>
                        </a:extLst>
                      </p:cNvPr>
                      <p:cNvSpPr/>
                      <p:nvPr/>
                    </p:nvSpPr>
                    <p:spPr bwMode="auto">
                      <a:xfrm>
                        <a:off x="4827380" y="4131275"/>
                        <a:ext cx="313038" cy="313038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 w="9525" cap="flat" cmpd="sng" algn="ctr">
                        <a:solidFill>
                          <a:srgbClr val="000000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>
                      <a:effectLst/>
                    </p:spPr>
                    <p:txBody>
                      <a:bodyPr vert="horz" wrap="square" lIns="36000" tIns="36000" rIns="36000" bIns="36000" numCol="1" rtlCol="0" anchor="t" anchorCtr="0" compatLnSpc="1">
                        <a:prstTxWarp prst="textNoShape">
                          <a:avLst/>
                        </a:prstTxWarp>
                      </a:bodyPr>
                      <a:lstStyle/>
                      <a:p>
                        <a:pPr marL="0" marR="0" lvl="0" indent="0" defTabSz="914400" eaLnBrk="0" fontAlgn="base" latinLnBrk="0" hangingPunct="0">
                          <a:lnSpc>
                            <a:spcPct val="100000"/>
                          </a:lnSpc>
                          <a:spcBef>
                            <a:spcPct val="5000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  <a:defRPr/>
                        </a:pPr>
                        <a:endParaRPr kumimoji="0" lang="en-IE" sz="900" b="1" i="0" u="none" strike="noStrike" kern="0" cap="none" spc="0" normalizeH="0" baseline="0" noProof="0">
                          <a:ln>
                            <a:noFill/>
                          </a:ln>
                          <a:solidFill>
                            <a:srgbClr val="00205B"/>
                          </a:solidFill>
                          <a:effectLst/>
                          <a:uLnTx/>
                          <a:uFillTx/>
                          <a:latin typeface="Tahoma" pitchFamily="34" charset="0"/>
                        </a:endParaRPr>
                      </a:p>
                    </p:txBody>
                  </p:sp>
                  <p:sp>
                    <p:nvSpPr>
                      <p:cNvPr id="325" name="Rectangle 324">
                        <a:extLst>
                          <a:ext uri="{FF2B5EF4-FFF2-40B4-BE49-F238E27FC236}">
                            <a16:creationId xmlns:a16="http://schemas.microsoft.com/office/drawing/2014/main" id="{DD5C071C-649A-3CE1-D80E-0C4E44A1ED01}"/>
                          </a:ext>
                        </a:extLst>
                      </p:cNvPr>
                      <p:cNvSpPr/>
                      <p:nvPr/>
                    </p:nvSpPr>
                    <p:spPr bwMode="auto">
                      <a:xfrm>
                        <a:off x="4506105" y="3192161"/>
                        <a:ext cx="313038" cy="313038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 w="9525" cap="flat" cmpd="sng" algn="ctr">
                        <a:solidFill>
                          <a:srgbClr val="000000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>
                      <a:effectLst/>
                    </p:spPr>
                    <p:txBody>
                      <a:bodyPr vert="horz" wrap="square" lIns="36000" tIns="36000" rIns="36000" bIns="36000" numCol="1" rtlCol="0" anchor="t" anchorCtr="0" compatLnSpc="1">
                        <a:prstTxWarp prst="textNoShape">
                          <a:avLst/>
                        </a:prstTxWarp>
                      </a:bodyPr>
                      <a:lstStyle/>
                      <a:p>
                        <a:pPr marL="0" marR="0" lvl="0" indent="0" defTabSz="914400" eaLnBrk="0" fontAlgn="base" latinLnBrk="0" hangingPunct="0">
                          <a:lnSpc>
                            <a:spcPct val="100000"/>
                          </a:lnSpc>
                          <a:spcBef>
                            <a:spcPct val="5000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  <a:defRPr/>
                        </a:pPr>
                        <a:endParaRPr kumimoji="0" lang="en-IE" sz="900" b="1" i="0" u="none" strike="noStrike" kern="0" cap="none" spc="0" normalizeH="0" baseline="0" noProof="0">
                          <a:ln>
                            <a:noFill/>
                          </a:ln>
                          <a:solidFill>
                            <a:srgbClr val="00205B"/>
                          </a:solidFill>
                          <a:effectLst/>
                          <a:uLnTx/>
                          <a:uFillTx/>
                          <a:latin typeface="Tahoma" pitchFamily="34" charset="0"/>
                        </a:endParaRPr>
                      </a:p>
                    </p:txBody>
                  </p:sp>
                  <p:sp>
                    <p:nvSpPr>
                      <p:cNvPr id="326" name="Rectangle 325">
                        <a:extLst>
                          <a:ext uri="{FF2B5EF4-FFF2-40B4-BE49-F238E27FC236}">
                            <a16:creationId xmlns:a16="http://schemas.microsoft.com/office/drawing/2014/main" id="{D90FC52A-CBAE-744D-683B-F534E796AF46}"/>
                          </a:ext>
                        </a:extLst>
                      </p:cNvPr>
                      <p:cNvSpPr/>
                      <p:nvPr/>
                    </p:nvSpPr>
                    <p:spPr bwMode="auto">
                      <a:xfrm>
                        <a:off x="4819143" y="3192161"/>
                        <a:ext cx="313038" cy="313038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 w="9525" cap="flat" cmpd="sng" algn="ctr">
                        <a:solidFill>
                          <a:srgbClr val="000000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>
                      <a:effectLst/>
                    </p:spPr>
                    <p:txBody>
                      <a:bodyPr vert="horz" wrap="square" lIns="36000" tIns="36000" rIns="36000" bIns="36000" numCol="1" rtlCol="0" anchor="t" anchorCtr="0" compatLnSpc="1">
                        <a:prstTxWarp prst="textNoShape">
                          <a:avLst/>
                        </a:prstTxWarp>
                      </a:bodyPr>
                      <a:lstStyle/>
                      <a:p>
                        <a:pPr marL="0" marR="0" lvl="0" indent="0" defTabSz="914400" eaLnBrk="0" fontAlgn="base" latinLnBrk="0" hangingPunct="0">
                          <a:lnSpc>
                            <a:spcPct val="100000"/>
                          </a:lnSpc>
                          <a:spcBef>
                            <a:spcPct val="5000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  <a:defRPr/>
                        </a:pPr>
                        <a:endParaRPr kumimoji="0" lang="en-IE" sz="900" b="1" i="0" u="none" strike="noStrike" kern="0" cap="none" spc="0" normalizeH="0" baseline="0" noProof="0">
                          <a:ln>
                            <a:noFill/>
                          </a:ln>
                          <a:solidFill>
                            <a:srgbClr val="00205B"/>
                          </a:solidFill>
                          <a:effectLst/>
                          <a:uLnTx/>
                          <a:uFillTx/>
                          <a:latin typeface="Tahoma" pitchFamily="34" charset="0"/>
                        </a:endParaRPr>
                      </a:p>
                    </p:txBody>
                  </p:sp>
                  <p:sp>
                    <p:nvSpPr>
                      <p:cNvPr id="327" name="Rectangle 326">
                        <a:extLst>
                          <a:ext uri="{FF2B5EF4-FFF2-40B4-BE49-F238E27FC236}">
                            <a16:creationId xmlns:a16="http://schemas.microsoft.com/office/drawing/2014/main" id="{F26738FD-A02A-BDED-A69C-22144228D91D}"/>
                          </a:ext>
                        </a:extLst>
                      </p:cNvPr>
                      <p:cNvSpPr/>
                      <p:nvPr/>
                    </p:nvSpPr>
                    <p:spPr bwMode="auto">
                      <a:xfrm>
                        <a:off x="4506105" y="3505199"/>
                        <a:ext cx="313038" cy="313038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 w="9525" cap="flat" cmpd="sng" algn="ctr">
                        <a:solidFill>
                          <a:srgbClr val="000000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>
                      <a:effectLst/>
                    </p:spPr>
                    <p:txBody>
                      <a:bodyPr vert="horz" wrap="square" lIns="36000" tIns="36000" rIns="36000" bIns="36000" numCol="1" rtlCol="0" anchor="t" anchorCtr="0" compatLnSpc="1">
                        <a:prstTxWarp prst="textNoShape">
                          <a:avLst/>
                        </a:prstTxWarp>
                      </a:bodyPr>
                      <a:lstStyle/>
                      <a:p>
                        <a:pPr marL="0" marR="0" lvl="0" indent="0" defTabSz="914400" eaLnBrk="0" fontAlgn="base" latinLnBrk="0" hangingPunct="0">
                          <a:lnSpc>
                            <a:spcPct val="100000"/>
                          </a:lnSpc>
                          <a:spcBef>
                            <a:spcPct val="5000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  <a:defRPr/>
                        </a:pPr>
                        <a:endParaRPr kumimoji="0" lang="en-IE" sz="900" b="1" i="0" u="none" strike="noStrike" kern="0" cap="none" spc="0" normalizeH="0" baseline="0" noProof="0">
                          <a:ln>
                            <a:noFill/>
                          </a:ln>
                          <a:solidFill>
                            <a:srgbClr val="00205B"/>
                          </a:solidFill>
                          <a:effectLst/>
                          <a:uLnTx/>
                          <a:uFillTx/>
                          <a:latin typeface="Tahoma" pitchFamily="34" charset="0"/>
                        </a:endParaRPr>
                      </a:p>
                    </p:txBody>
                  </p:sp>
                  <p:sp>
                    <p:nvSpPr>
                      <p:cNvPr id="328" name="Rectangle 327">
                        <a:extLst>
                          <a:ext uri="{FF2B5EF4-FFF2-40B4-BE49-F238E27FC236}">
                            <a16:creationId xmlns:a16="http://schemas.microsoft.com/office/drawing/2014/main" id="{52519B3F-892F-1750-4F5E-8267D5A19F0A}"/>
                          </a:ext>
                        </a:extLst>
                      </p:cNvPr>
                      <p:cNvSpPr/>
                      <p:nvPr/>
                    </p:nvSpPr>
                    <p:spPr bwMode="auto">
                      <a:xfrm>
                        <a:off x="4819143" y="3505199"/>
                        <a:ext cx="313038" cy="313038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 w="9525" cap="flat" cmpd="sng" algn="ctr">
                        <a:solidFill>
                          <a:srgbClr val="000000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>
                      <a:effectLst/>
                    </p:spPr>
                    <p:txBody>
                      <a:bodyPr vert="horz" wrap="square" lIns="36000" tIns="36000" rIns="36000" bIns="36000" numCol="1" rtlCol="0" anchor="t" anchorCtr="0" compatLnSpc="1">
                        <a:prstTxWarp prst="textNoShape">
                          <a:avLst/>
                        </a:prstTxWarp>
                      </a:bodyPr>
                      <a:lstStyle/>
                      <a:p>
                        <a:pPr marL="0" marR="0" lvl="0" indent="0" defTabSz="914400" eaLnBrk="0" fontAlgn="base" latinLnBrk="0" hangingPunct="0">
                          <a:lnSpc>
                            <a:spcPct val="100000"/>
                          </a:lnSpc>
                          <a:spcBef>
                            <a:spcPct val="5000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  <a:defRPr/>
                        </a:pPr>
                        <a:endParaRPr kumimoji="0" lang="en-IE" sz="900" b="1" i="0" u="none" strike="noStrike" kern="0" cap="none" spc="0" normalizeH="0" baseline="0" noProof="0">
                          <a:ln>
                            <a:noFill/>
                          </a:ln>
                          <a:solidFill>
                            <a:srgbClr val="00205B"/>
                          </a:solidFill>
                          <a:effectLst/>
                          <a:uLnTx/>
                          <a:uFillTx/>
                          <a:latin typeface="Tahoma" pitchFamily="34" charset="0"/>
                        </a:endParaRPr>
                      </a:p>
                    </p:txBody>
                  </p:sp>
                </p:grpSp>
                <p:grpSp>
                  <p:nvGrpSpPr>
                    <p:cNvPr id="134" name="Group 133">
                      <a:extLst>
                        <a:ext uri="{FF2B5EF4-FFF2-40B4-BE49-F238E27FC236}">
                          <a16:creationId xmlns:a16="http://schemas.microsoft.com/office/drawing/2014/main" id="{0BD53F80-F4BD-59DB-49D3-48F89C0793CA}"/>
                        </a:ext>
                      </a:extLst>
                    </p:cNvPr>
                    <p:cNvGrpSpPr/>
                    <p:nvPr/>
                  </p:nvGrpSpPr>
                  <p:grpSpPr>
                    <a:xfrm rot="739149">
                      <a:off x="4957992" y="3337097"/>
                      <a:ext cx="2496067" cy="2504304"/>
                      <a:chOff x="2660824" y="1944130"/>
                      <a:chExt cx="2496067" cy="2504304"/>
                    </a:xfrm>
                  </p:grpSpPr>
                  <p:sp>
                    <p:nvSpPr>
                      <p:cNvPr id="201" name="Rectangle 200">
                        <a:extLst>
                          <a:ext uri="{FF2B5EF4-FFF2-40B4-BE49-F238E27FC236}">
                            <a16:creationId xmlns:a16="http://schemas.microsoft.com/office/drawing/2014/main" id="{E1A870E3-EBA4-F72A-E76A-9B9E557F30E4}"/>
                          </a:ext>
                        </a:extLst>
                      </p:cNvPr>
                      <p:cNvSpPr/>
                      <p:nvPr/>
                    </p:nvSpPr>
                    <p:spPr bwMode="auto">
                      <a:xfrm>
                        <a:off x="2669060" y="1944130"/>
                        <a:ext cx="313038" cy="313038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 w="9525" cap="flat" cmpd="sng" algn="ctr">
                        <a:solidFill>
                          <a:srgbClr val="000000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>
                      <a:effectLst/>
                    </p:spPr>
                    <p:txBody>
                      <a:bodyPr vert="horz" wrap="square" lIns="36000" tIns="36000" rIns="36000" bIns="36000" numCol="1" rtlCol="0" anchor="t" anchorCtr="0" compatLnSpc="1">
                        <a:prstTxWarp prst="textNoShape">
                          <a:avLst/>
                        </a:prstTxWarp>
                      </a:bodyPr>
                      <a:lstStyle/>
                      <a:p>
                        <a:pPr marL="0" marR="0" lvl="0" indent="0" defTabSz="914400" eaLnBrk="0" fontAlgn="base" latinLnBrk="0" hangingPunct="0">
                          <a:lnSpc>
                            <a:spcPct val="100000"/>
                          </a:lnSpc>
                          <a:spcBef>
                            <a:spcPct val="5000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  <a:defRPr/>
                        </a:pPr>
                        <a:endParaRPr kumimoji="0" lang="en-IE" sz="900" b="1" i="0" u="none" strike="noStrike" kern="0" cap="none" spc="0" normalizeH="0" baseline="0" noProof="0">
                          <a:ln>
                            <a:noFill/>
                          </a:ln>
                          <a:solidFill>
                            <a:srgbClr val="00205B"/>
                          </a:solidFill>
                          <a:effectLst/>
                          <a:uLnTx/>
                          <a:uFillTx/>
                          <a:latin typeface="Tahoma" pitchFamily="34" charset="0"/>
                        </a:endParaRPr>
                      </a:p>
                    </p:txBody>
                  </p:sp>
                  <p:sp>
                    <p:nvSpPr>
                      <p:cNvPr id="202" name="Rectangle 201">
                        <a:extLst>
                          <a:ext uri="{FF2B5EF4-FFF2-40B4-BE49-F238E27FC236}">
                            <a16:creationId xmlns:a16="http://schemas.microsoft.com/office/drawing/2014/main" id="{B72C6D21-1A6C-CD13-A693-E638F48882B0}"/>
                          </a:ext>
                        </a:extLst>
                      </p:cNvPr>
                      <p:cNvSpPr/>
                      <p:nvPr/>
                    </p:nvSpPr>
                    <p:spPr bwMode="auto">
                      <a:xfrm>
                        <a:off x="2982098" y="1944130"/>
                        <a:ext cx="313038" cy="313038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 w="9525" cap="flat" cmpd="sng" algn="ctr">
                        <a:solidFill>
                          <a:srgbClr val="000000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>
                      <a:effectLst/>
                    </p:spPr>
                    <p:txBody>
                      <a:bodyPr vert="horz" wrap="square" lIns="36000" tIns="36000" rIns="36000" bIns="36000" numCol="1" rtlCol="0" anchor="t" anchorCtr="0" compatLnSpc="1">
                        <a:prstTxWarp prst="textNoShape">
                          <a:avLst/>
                        </a:prstTxWarp>
                      </a:bodyPr>
                      <a:lstStyle/>
                      <a:p>
                        <a:pPr marL="0" marR="0" lvl="0" indent="0" defTabSz="914400" eaLnBrk="0" fontAlgn="base" latinLnBrk="0" hangingPunct="0">
                          <a:lnSpc>
                            <a:spcPct val="100000"/>
                          </a:lnSpc>
                          <a:spcBef>
                            <a:spcPct val="5000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  <a:defRPr/>
                        </a:pPr>
                        <a:endParaRPr kumimoji="0" lang="en-IE" sz="900" b="1" i="0" u="none" strike="noStrike" kern="0" cap="none" spc="0" normalizeH="0" baseline="0" noProof="0">
                          <a:ln>
                            <a:noFill/>
                          </a:ln>
                          <a:solidFill>
                            <a:srgbClr val="00205B"/>
                          </a:solidFill>
                          <a:effectLst/>
                          <a:uLnTx/>
                          <a:uFillTx/>
                          <a:latin typeface="Tahoma" pitchFamily="34" charset="0"/>
                        </a:endParaRPr>
                      </a:p>
                    </p:txBody>
                  </p:sp>
                  <p:sp>
                    <p:nvSpPr>
                      <p:cNvPr id="203" name="Rectangle 202">
                        <a:extLst>
                          <a:ext uri="{FF2B5EF4-FFF2-40B4-BE49-F238E27FC236}">
                            <a16:creationId xmlns:a16="http://schemas.microsoft.com/office/drawing/2014/main" id="{E4683D33-306D-B4B9-1D8A-01C71D6F3A15}"/>
                          </a:ext>
                        </a:extLst>
                      </p:cNvPr>
                      <p:cNvSpPr/>
                      <p:nvPr/>
                    </p:nvSpPr>
                    <p:spPr bwMode="auto">
                      <a:xfrm>
                        <a:off x="2669060" y="2257168"/>
                        <a:ext cx="313038" cy="313038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 w="9525" cap="flat" cmpd="sng" algn="ctr">
                        <a:solidFill>
                          <a:srgbClr val="000000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>
                      <a:effectLst/>
                    </p:spPr>
                    <p:txBody>
                      <a:bodyPr vert="horz" wrap="square" lIns="36000" tIns="36000" rIns="36000" bIns="36000" numCol="1" rtlCol="0" anchor="t" anchorCtr="0" compatLnSpc="1">
                        <a:prstTxWarp prst="textNoShape">
                          <a:avLst/>
                        </a:prstTxWarp>
                      </a:bodyPr>
                      <a:lstStyle/>
                      <a:p>
                        <a:pPr marL="0" marR="0" lvl="0" indent="0" defTabSz="914400" eaLnBrk="0" fontAlgn="base" latinLnBrk="0" hangingPunct="0">
                          <a:lnSpc>
                            <a:spcPct val="100000"/>
                          </a:lnSpc>
                          <a:spcBef>
                            <a:spcPct val="5000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  <a:defRPr/>
                        </a:pPr>
                        <a:endParaRPr kumimoji="0" lang="en-IE" sz="900" b="1" i="0" u="none" strike="noStrike" kern="0" cap="none" spc="0" normalizeH="0" baseline="0" noProof="0">
                          <a:ln>
                            <a:noFill/>
                          </a:ln>
                          <a:solidFill>
                            <a:srgbClr val="00205B"/>
                          </a:solidFill>
                          <a:effectLst/>
                          <a:uLnTx/>
                          <a:uFillTx/>
                          <a:latin typeface="Tahoma" pitchFamily="34" charset="0"/>
                        </a:endParaRPr>
                      </a:p>
                    </p:txBody>
                  </p:sp>
                  <p:sp>
                    <p:nvSpPr>
                      <p:cNvPr id="204" name="Rectangle 203">
                        <a:extLst>
                          <a:ext uri="{FF2B5EF4-FFF2-40B4-BE49-F238E27FC236}">
                            <a16:creationId xmlns:a16="http://schemas.microsoft.com/office/drawing/2014/main" id="{A66D2DDE-D80E-B73E-E767-575DC4672204}"/>
                          </a:ext>
                        </a:extLst>
                      </p:cNvPr>
                      <p:cNvSpPr/>
                      <p:nvPr/>
                    </p:nvSpPr>
                    <p:spPr bwMode="auto">
                      <a:xfrm>
                        <a:off x="2982098" y="2257168"/>
                        <a:ext cx="313038" cy="313038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 w="9525" cap="flat" cmpd="sng" algn="ctr">
                        <a:solidFill>
                          <a:srgbClr val="000000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>
                      <a:effectLst/>
                    </p:spPr>
                    <p:txBody>
                      <a:bodyPr vert="horz" wrap="square" lIns="36000" tIns="36000" rIns="36000" bIns="36000" numCol="1" rtlCol="0" anchor="t" anchorCtr="0" compatLnSpc="1">
                        <a:prstTxWarp prst="textNoShape">
                          <a:avLst/>
                        </a:prstTxWarp>
                      </a:bodyPr>
                      <a:lstStyle/>
                      <a:p>
                        <a:pPr marL="0" marR="0" lvl="0" indent="0" defTabSz="914400" eaLnBrk="0" fontAlgn="base" latinLnBrk="0" hangingPunct="0">
                          <a:lnSpc>
                            <a:spcPct val="100000"/>
                          </a:lnSpc>
                          <a:spcBef>
                            <a:spcPct val="5000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  <a:defRPr/>
                        </a:pPr>
                        <a:endParaRPr kumimoji="0" lang="en-IE" sz="900" b="1" i="0" u="none" strike="noStrike" kern="0" cap="none" spc="0" normalizeH="0" baseline="0" noProof="0">
                          <a:ln>
                            <a:noFill/>
                          </a:ln>
                          <a:solidFill>
                            <a:srgbClr val="00205B"/>
                          </a:solidFill>
                          <a:effectLst/>
                          <a:uLnTx/>
                          <a:uFillTx/>
                          <a:latin typeface="Tahoma" pitchFamily="34" charset="0"/>
                        </a:endParaRPr>
                      </a:p>
                    </p:txBody>
                  </p:sp>
                  <p:sp>
                    <p:nvSpPr>
                      <p:cNvPr id="205" name="Rectangle 204">
                        <a:extLst>
                          <a:ext uri="{FF2B5EF4-FFF2-40B4-BE49-F238E27FC236}">
                            <a16:creationId xmlns:a16="http://schemas.microsoft.com/office/drawing/2014/main" id="{5B0C3A0E-0EA6-FE96-BA59-8C8CFBB97C8F}"/>
                          </a:ext>
                        </a:extLst>
                      </p:cNvPr>
                      <p:cNvSpPr/>
                      <p:nvPr/>
                    </p:nvSpPr>
                    <p:spPr bwMode="auto">
                      <a:xfrm>
                        <a:off x="2669060" y="2570206"/>
                        <a:ext cx="313038" cy="313038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 w="9525" cap="flat" cmpd="sng" algn="ctr">
                        <a:solidFill>
                          <a:srgbClr val="000000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>
                      <a:effectLst/>
                    </p:spPr>
                    <p:txBody>
                      <a:bodyPr vert="horz" wrap="square" lIns="36000" tIns="36000" rIns="36000" bIns="36000" numCol="1" rtlCol="0" anchor="t" anchorCtr="0" compatLnSpc="1">
                        <a:prstTxWarp prst="textNoShape">
                          <a:avLst/>
                        </a:prstTxWarp>
                      </a:bodyPr>
                      <a:lstStyle/>
                      <a:p>
                        <a:pPr marL="0" marR="0" lvl="0" indent="0" defTabSz="914400" eaLnBrk="0" fontAlgn="base" latinLnBrk="0" hangingPunct="0">
                          <a:lnSpc>
                            <a:spcPct val="100000"/>
                          </a:lnSpc>
                          <a:spcBef>
                            <a:spcPct val="5000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  <a:defRPr/>
                        </a:pPr>
                        <a:endParaRPr kumimoji="0" lang="en-IE" sz="900" b="1" i="0" u="none" strike="noStrike" kern="0" cap="none" spc="0" normalizeH="0" baseline="0" noProof="0">
                          <a:ln>
                            <a:noFill/>
                          </a:ln>
                          <a:solidFill>
                            <a:srgbClr val="00205B"/>
                          </a:solidFill>
                          <a:effectLst/>
                          <a:uLnTx/>
                          <a:uFillTx/>
                          <a:latin typeface="Tahoma" pitchFamily="34" charset="0"/>
                        </a:endParaRPr>
                      </a:p>
                    </p:txBody>
                  </p:sp>
                  <p:sp>
                    <p:nvSpPr>
                      <p:cNvPr id="206" name="Rectangle 205">
                        <a:extLst>
                          <a:ext uri="{FF2B5EF4-FFF2-40B4-BE49-F238E27FC236}">
                            <a16:creationId xmlns:a16="http://schemas.microsoft.com/office/drawing/2014/main" id="{198D4E1B-BAB6-2D15-69FD-387B4DD59E7F}"/>
                          </a:ext>
                        </a:extLst>
                      </p:cNvPr>
                      <p:cNvSpPr/>
                      <p:nvPr/>
                    </p:nvSpPr>
                    <p:spPr bwMode="auto">
                      <a:xfrm>
                        <a:off x="2982098" y="2570206"/>
                        <a:ext cx="313038" cy="313038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 w="9525" cap="flat" cmpd="sng" algn="ctr">
                        <a:solidFill>
                          <a:srgbClr val="000000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>
                      <a:effectLst/>
                    </p:spPr>
                    <p:txBody>
                      <a:bodyPr vert="horz" wrap="square" lIns="36000" tIns="36000" rIns="36000" bIns="36000" numCol="1" rtlCol="0" anchor="t" anchorCtr="0" compatLnSpc="1">
                        <a:prstTxWarp prst="textNoShape">
                          <a:avLst/>
                        </a:prstTxWarp>
                      </a:bodyPr>
                      <a:lstStyle/>
                      <a:p>
                        <a:pPr marL="0" marR="0" lvl="0" indent="0" defTabSz="914400" eaLnBrk="0" fontAlgn="base" latinLnBrk="0" hangingPunct="0">
                          <a:lnSpc>
                            <a:spcPct val="100000"/>
                          </a:lnSpc>
                          <a:spcBef>
                            <a:spcPct val="5000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  <a:defRPr/>
                        </a:pPr>
                        <a:endParaRPr kumimoji="0" lang="en-IE" sz="900" b="1" i="0" u="none" strike="noStrike" kern="0" cap="none" spc="0" normalizeH="0" baseline="0" noProof="0">
                          <a:ln>
                            <a:noFill/>
                          </a:ln>
                          <a:solidFill>
                            <a:srgbClr val="00205B"/>
                          </a:solidFill>
                          <a:effectLst/>
                          <a:uLnTx/>
                          <a:uFillTx/>
                          <a:latin typeface="Tahoma" pitchFamily="34" charset="0"/>
                        </a:endParaRPr>
                      </a:p>
                    </p:txBody>
                  </p:sp>
                  <p:sp>
                    <p:nvSpPr>
                      <p:cNvPr id="207" name="Rectangle 206">
                        <a:extLst>
                          <a:ext uri="{FF2B5EF4-FFF2-40B4-BE49-F238E27FC236}">
                            <a16:creationId xmlns:a16="http://schemas.microsoft.com/office/drawing/2014/main" id="{1FA7FD3E-46D6-BE06-82A8-8C8DC2C00F33}"/>
                          </a:ext>
                        </a:extLst>
                      </p:cNvPr>
                      <p:cNvSpPr/>
                      <p:nvPr/>
                    </p:nvSpPr>
                    <p:spPr bwMode="auto">
                      <a:xfrm>
                        <a:off x="2669060" y="2883244"/>
                        <a:ext cx="313038" cy="313038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 w="9525" cap="flat" cmpd="sng" algn="ctr">
                        <a:solidFill>
                          <a:srgbClr val="000000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>
                      <a:effectLst/>
                    </p:spPr>
                    <p:txBody>
                      <a:bodyPr vert="horz" wrap="square" lIns="36000" tIns="36000" rIns="36000" bIns="36000" numCol="1" rtlCol="0" anchor="t" anchorCtr="0" compatLnSpc="1">
                        <a:prstTxWarp prst="textNoShape">
                          <a:avLst/>
                        </a:prstTxWarp>
                      </a:bodyPr>
                      <a:lstStyle/>
                      <a:p>
                        <a:pPr marL="0" marR="0" lvl="0" indent="0" defTabSz="914400" eaLnBrk="0" fontAlgn="base" latinLnBrk="0" hangingPunct="0">
                          <a:lnSpc>
                            <a:spcPct val="100000"/>
                          </a:lnSpc>
                          <a:spcBef>
                            <a:spcPct val="5000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  <a:defRPr/>
                        </a:pPr>
                        <a:endParaRPr kumimoji="0" lang="en-IE" sz="900" b="1" i="0" u="none" strike="noStrike" kern="0" cap="none" spc="0" normalizeH="0" baseline="0" noProof="0">
                          <a:ln>
                            <a:noFill/>
                          </a:ln>
                          <a:solidFill>
                            <a:srgbClr val="00205B"/>
                          </a:solidFill>
                          <a:effectLst/>
                          <a:uLnTx/>
                          <a:uFillTx/>
                          <a:latin typeface="Tahoma" pitchFamily="34" charset="0"/>
                        </a:endParaRPr>
                      </a:p>
                    </p:txBody>
                  </p:sp>
                  <p:sp>
                    <p:nvSpPr>
                      <p:cNvPr id="208" name="Rectangle 207">
                        <a:extLst>
                          <a:ext uri="{FF2B5EF4-FFF2-40B4-BE49-F238E27FC236}">
                            <a16:creationId xmlns:a16="http://schemas.microsoft.com/office/drawing/2014/main" id="{03211A75-ADF4-AE09-2BDF-7E4C5C3A72CA}"/>
                          </a:ext>
                        </a:extLst>
                      </p:cNvPr>
                      <p:cNvSpPr/>
                      <p:nvPr/>
                    </p:nvSpPr>
                    <p:spPr bwMode="auto">
                      <a:xfrm>
                        <a:off x="2982098" y="2883244"/>
                        <a:ext cx="313038" cy="313038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 w="9525" cap="flat" cmpd="sng" algn="ctr">
                        <a:solidFill>
                          <a:srgbClr val="000000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>
                      <a:effectLst/>
                    </p:spPr>
                    <p:txBody>
                      <a:bodyPr vert="horz" wrap="square" lIns="36000" tIns="36000" rIns="36000" bIns="36000" numCol="1" rtlCol="0" anchor="t" anchorCtr="0" compatLnSpc="1">
                        <a:prstTxWarp prst="textNoShape">
                          <a:avLst/>
                        </a:prstTxWarp>
                      </a:bodyPr>
                      <a:lstStyle/>
                      <a:p>
                        <a:pPr marL="0" marR="0" lvl="0" indent="0" defTabSz="914400" eaLnBrk="0" fontAlgn="base" latinLnBrk="0" hangingPunct="0">
                          <a:lnSpc>
                            <a:spcPct val="100000"/>
                          </a:lnSpc>
                          <a:spcBef>
                            <a:spcPct val="5000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  <a:defRPr/>
                        </a:pPr>
                        <a:endParaRPr kumimoji="0" lang="en-IE" sz="900" b="1" i="0" u="none" strike="noStrike" kern="0" cap="none" spc="0" normalizeH="0" baseline="0" noProof="0">
                          <a:ln>
                            <a:noFill/>
                          </a:ln>
                          <a:solidFill>
                            <a:srgbClr val="00205B"/>
                          </a:solidFill>
                          <a:effectLst/>
                          <a:uLnTx/>
                          <a:uFillTx/>
                          <a:latin typeface="Tahoma" pitchFamily="34" charset="0"/>
                        </a:endParaRPr>
                      </a:p>
                    </p:txBody>
                  </p:sp>
                  <p:sp>
                    <p:nvSpPr>
                      <p:cNvPr id="209" name="Rectangle 208">
                        <a:extLst>
                          <a:ext uri="{FF2B5EF4-FFF2-40B4-BE49-F238E27FC236}">
                            <a16:creationId xmlns:a16="http://schemas.microsoft.com/office/drawing/2014/main" id="{9E653BCA-5815-8598-59D2-D66B0DEB5ED9}"/>
                          </a:ext>
                        </a:extLst>
                      </p:cNvPr>
                      <p:cNvSpPr/>
                      <p:nvPr/>
                    </p:nvSpPr>
                    <p:spPr bwMode="auto">
                      <a:xfrm>
                        <a:off x="3295136" y="2570206"/>
                        <a:ext cx="313038" cy="313038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 w="9525" cap="flat" cmpd="sng" algn="ctr">
                        <a:solidFill>
                          <a:srgbClr val="000000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>
                      <a:effectLst/>
                    </p:spPr>
                    <p:txBody>
                      <a:bodyPr vert="horz" wrap="square" lIns="36000" tIns="36000" rIns="36000" bIns="36000" numCol="1" rtlCol="0" anchor="t" anchorCtr="0" compatLnSpc="1">
                        <a:prstTxWarp prst="textNoShape">
                          <a:avLst/>
                        </a:prstTxWarp>
                      </a:bodyPr>
                      <a:lstStyle/>
                      <a:p>
                        <a:pPr marL="0" marR="0" lvl="0" indent="0" defTabSz="914400" eaLnBrk="0" fontAlgn="base" latinLnBrk="0" hangingPunct="0">
                          <a:lnSpc>
                            <a:spcPct val="100000"/>
                          </a:lnSpc>
                          <a:spcBef>
                            <a:spcPct val="5000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  <a:defRPr/>
                        </a:pPr>
                        <a:endParaRPr kumimoji="0" lang="en-IE" sz="900" b="1" i="0" u="none" strike="noStrike" kern="0" cap="none" spc="0" normalizeH="0" baseline="0" noProof="0">
                          <a:ln>
                            <a:noFill/>
                          </a:ln>
                          <a:solidFill>
                            <a:srgbClr val="00205B"/>
                          </a:solidFill>
                          <a:effectLst/>
                          <a:uLnTx/>
                          <a:uFillTx/>
                          <a:latin typeface="Tahoma" pitchFamily="34" charset="0"/>
                        </a:endParaRPr>
                      </a:p>
                    </p:txBody>
                  </p:sp>
                  <p:sp>
                    <p:nvSpPr>
                      <p:cNvPr id="210" name="Rectangle 209">
                        <a:extLst>
                          <a:ext uri="{FF2B5EF4-FFF2-40B4-BE49-F238E27FC236}">
                            <a16:creationId xmlns:a16="http://schemas.microsoft.com/office/drawing/2014/main" id="{F5677C3A-E8D2-B07C-8474-4BF74B3F7E42}"/>
                          </a:ext>
                        </a:extLst>
                      </p:cNvPr>
                      <p:cNvSpPr/>
                      <p:nvPr/>
                    </p:nvSpPr>
                    <p:spPr bwMode="auto">
                      <a:xfrm>
                        <a:off x="3608174" y="2570206"/>
                        <a:ext cx="313038" cy="313038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 w="9525" cap="flat" cmpd="sng" algn="ctr">
                        <a:solidFill>
                          <a:srgbClr val="000000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>
                      <a:effectLst/>
                    </p:spPr>
                    <p:txBody>
                      <a:bodyPr vert="horz" wrap="square" lIns="36000" tIns="36000" rIns="36000" bIns="36000" numCol="1" rtlCol="0" anchor="t" anchorCtr="0" compatLnSpc="1">
                        <a:prstTxWarp prst="textNoShape">
                          <a:avLst/>
                        </a:prstTxWarp>
                      </a:bodyPr>
                      <a:lstStyle/>
                      <a:p>
                        <a:pPr marL="0" marR="0" lvl="0" indent="0" defTabSz="914400" eaLnBrk="0" fontAlgn="base" latinLnBrk="0" hangingPunct="0">
                          <a:lnSpc>
                            <a:spcPct val="100000"/>
                          </a:lnSpc>
                          <a:spcBef>
                            <a:spcPct val="5000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  <a:defRPr/>
                        </a:pPr>
                        <a:endParaRPr kumimoji="0" lang="en-IE" sz="900" b="1" i="0" u="none" strike="noStrike" kern="0" cap="none" spc="0" normalizeH="0" baseline="0" noProof="0">
                          <a:ln>
                            <a:noFill/>
                          </a:ln>
                          <a:solidFill>
                            <a:srgbClr val="00205B"/>
                          </a:solidFill>
                          <a:effectLst/>
                          <a:uLnTx/>
                          <a:uFillTx/>
                          <a:latin typeface="Tahoma" pitchFamily="34" charset="0"/>
                        </a:endParaRPr>
                      </a:p>
                    </p:txBody>
                  </p:sp>
                  <p:sp>
                    <p:nvSpPr>
                      <p:cNvPr id="211" name="Rectangle 210">
                        <a:extLst>
                          <a:ext uri="{FF2B5EF4-FFF2-40B4-BE49-F238E27FC236}">
                            <a16:creationId xmlns:a16="http://schemas.microsoft.com/office/drawing/2014/main" id="{EDB9CC4A-0E85-7794-CEB8-3D212CE25A09}"/>
                          </a:ext>
                        </a:extLst>
                      </p:cNvPr>
                      <p:cNvSpPr/>
                      <p:nvPr/>
                    </p:nvSpPr>
                    <p:spPr bwMode="auto">
                      <a:xfrm>
                        <a:off x="3295136" y="2883244"/>
                        <a:ext cx="313038" cy="313038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 w="9525" cap="flat" cmpd="sng" algn="ctr">
                        <a:solidFill>
                          <a:srgbClr val="000000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>
                      <a:effectLst/>
                    </p:spPr>
                    <p:txBody>
                      <a:bodyPr vert="horz" wrap="square" lIns="36000" tIns="36000" rIns="36000" bIns="36000" numCol="1" rtlCol="0" anchor="t" anchorCtr="0" compatLnSpc="1">
                        <a:prstTxWarp prst="textNoShape">
                          <a:avLst/>
                        </a:prstTxWarp>
                      </a:bodyPr>
                      <a:lstStyle/>
                      <a:p>
                        <a:pPr marL="0" marR="0" lvl="0" indent="0" defTabSz="914400" eaLnBrk="0" fontAlgn="base" latinLnBrk="0" hangingPunct="0">
                          <a:lnSpc>
                            <a:spcPct val="100000"/>
                          </a:lnSpc>
                          <a:spcBef>
                            <a:spcPct val="5000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  <a:defRPr/>
                        </a:pPr>
                        <a:endParaRPr kumimoji="0" lang="en-IE" sz="900" b="1" i="0" u="none" strike="noStrike" kern="0" cap="none" spc="0" normalizeH="0" baseline="0" noProof="0">
                          <a:ln>
                            <a:noFill/>
                          </a:ln>
                          <a:solidFill>
                            <a:srgbClr val="00205B"/>
                          </a:solidFill>
                          <a:effectLst/>
                          <a:uLnTx/>
                          <a:uFillTx/>
                          <a:latin typeface="Tahoma" pitchFamily="34" charset="0"/>
                        </a:endParaRPr>
                      </a:p>
                    </p:txBody>
                  </p:sp>
                  <p:sp>
                    <p:nvSpPr>
                      <p:cNvPr id="212" name="Rectangle 211">
                        <a:extLst>
                          <a:ext uri="{FF2B5EF4-FFF2-40B4-BE49-F238E27FC236}">
                            <a16:creationId xmlns:a16="http://schemas.microsoft.com/office/drawing/2014/main" id="{5C5436DD-9EAC-528D-D18B-E8F664220C5F}"/>
                          </a:ext>
                        </a:extLst>
                      </p:cNvPr>
                      <p:cNvSpPr/>
                      <p:nvPr/>
                    </p:nvSpPr>
                    <p:spPr bwMode="auto">
                      <a:xfrm>
                        <a:off x="3608174" y="2883244"/>
                        <a:ext cx="313038" cy="313038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 w="9525" cap="flat" cmpd="sng" algn="ctr">
                        <a:solidFill>
                          <a:srgbClr val="000000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>
                      <a:effectLst/>
                    </p:spPr>
                    <p:txBody>
                      <a:bodyPr vert="horz" wrap="square" lIns="36000" tIns="36000" rIns="36000" bIns="36000" numCol="1" rtlCol="0" anchor="t" anchorCtr="0" compatLnSpc="1">
                        <a:prstTxWarp prst="textNoShape">
                          <a:avLst/>
                        </a:prstTxWarp>
                      </a:bodyPr>
                      <a:lstStyle/>
                      <a:p>
                        <a:pPr marL="0" marR="0" lvl="0" indent="0" defTabSz="914400" eaLnBrk="0" fontAlgn="base" latinLnBrk="0" hangingPunct="0">
                          <a:lnSpc>
                            <a:spcPct val="100000"/>
                          </a:lnSpc>
                          <a:spcBef>
                            <a:spcPct val="5000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  <a:defRPr/>
                        </a:pPr>
                        <a:endParaRPr kumimoji="0" lang="en-IE" sz="900" b="1" i="0" u="none" strike="noStrike" kern="0" cap="none" spc="0" normalizeH="0" baseline="0" noProof="0">
                          <a:ln>
                            <a:noFill/>
                          </a:ln>
                          <a:solidFill>
                            <a:srgbClr val="00205B"/>
                          </a:solidFill>
                          <a:effectLst/>
                          <a:uLnTx/>
                          <a:uFillTx/>
                          <a:latin typeface="Tahoma" pitchFamily="34" charset="0"/>
                        </a:endParaRPr>
                      </a:p>
                    </p:txBody>
                  </p:sp>
                  <p:sp>
                    <p:nvSpPr>
                      <p:cNvPr id="213" name="Rectangle 212">
                        <a:extLst>
                          <a:ext uri="{FF2B5EF4-FFF2-40B4-BE49-F238E27FC236}">
                            <a16:creationId xmlns:a16="http://schemas.microsoft.com/office/drawing/2014/main" id="{C2B5A296-148B-726C-5DDE-3F038329DAB6}"/>
                          </a:ext>
                        </a:extLst>
                      </p:cNvPr>
                      <p:cNvSpPr/>
                      <p:nvPr/>
                    </p:nvSpPr>
                    <p:spPr bwMode="auto">
                      <a:xfrm>
                        <a:off x="3286899" y="1944130"/>
                        <a:ext cx="313038" cy="313038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 w="9525" cap="flat" cmpd="sng" algn="ctr">
                        <a:solidFill>
                          <a:srgbClr val="000000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>
                      <a:effectLst/>
                    </p:spPr>
                    <p:txBody>
                      <a:bodyPr vert="horz" wrap="square" lIns="36000" tIns="36000" rIns="36000" bIns="36000" numCol="1" rtlCol="0" anchor="t" anchorCtr="0" compatLnSpc="1">
                        <a:prstTxWarp prst="textNoShape">
                          <a:avLst/>
                        </a:prstTxWarp>
                      </a:bodyPr>
                      <a:lstStyle/>
                      <a:p>
                        <a:pPr marL="0" marR="0" lvl="0" indent="0" defTabSz="914400" eaLnBrk="0" fontAlgn="base" latinLnBrk="0" hangingPunct="0">
                          <a:lnSpc>
                            <a:spcPct val="100000"/>
                          </a:lnSpc>
                          <a:spcBef>
                            <a:spcPct val="5000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  <a:defRPr/>
                        </a:pPr>
                        <a:endParaRPr kumimoji="0" lang="en-IE" sz="900" b="1" i="0" u="none" strike="noStrike" kern="0" cap="none" spc="0" normalizeH="0" baseline="0" noProof="0">
                          <a:ln>
                            <a:noFill/>
                          </a:ln>
                          <a:solidFill>
                            <a:srgbClr val="00205B"/>
                          </a:solidFill>
                          <a:effectLst/>
                          <a:uLnTx/>
                          <a:uFillTx/>
                          <a:latin typeface="Tahoma" pitchFamily="34" charset="0"/>
                        </a:endParaRPr>
                      </a:p>
                    </p:txBody>
                  </p:sp>
                  <p:sp>
                    <p:nvSpPr>
                      <p:cNvPr id="214" name="Rectangle 213">
                        <a:extLst>
                          <a:ext uri="{FF2B5EF4-FFF2-40B4-BE49-F238E27FC236}">
                            <a16:creationId xmlns:a16="http://schemas.microsoft.com/office/drawing/2014/main" id="{6865325C-65F6-EA3B-5C8F-4B0B6A15C688}"/>
                          </a:ext>
                        </a:extLst>
                      </p:cNvPr>
                      <p:cNvSpPr/>
                      <p:nvPr/>
                    </p:nvSpPr>
                    <p:spPr bwMode="auto">
                      <a:xfrm>
                        <a:off x="3599937" y="1944130"/>
                        <a:ext cx="313038" cy="313038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 w="9525" cap="flat" cmpd="sng" algn="ctr">
                        <a:solidFill>
                          <a:srgbClr val="000000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>
                      <a:effectLst/>
                    </p:spPr>
                    <p:txBody>
                      <a:bodyPr vert="horz" wrap="square" lIns="36000" tIns="36000" rIns="36000" bIns="36000" numCol="1" rtlCol="0" anchor="t" anchorCtr="0" compatLnSpc="1">
                        <a:prstTxWarp prst="textNoShape">
                          <a:avLst/>
                        </a:prstTxWarp>
                      </a:bodyPr>
                      <a:lstStyle/>
                      <a:p>
                        <a:pPr marL="0" marR="0" lvl="0" indent="0" defTabSz="914400" eaLnBrk="0" fontAlgn="base" latinLnBrk="0" hangingPunct="0">
                          <a:lnSpc>
                            <a:spcPct val="100000"/>
                          </a:lnSpc>
                          <a:spcBef>
                            <a:spcPct val="5000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  <a:defRPr/>
                        </a:pPr>
                        <a:endParaRPr kumimoji="0" lang="en-IE" sz="900" b="1" i="0" u="none" strike="noStrike" kern="0" cap="none" spc="0" normalizeH="0" baseline="0" noProof="0">
                          <a:ln>
                            <a:noFill/>
                          </a:ln>
                          <a:solidFill>
                            <a:srgbClr val="00205B"/>
                          </a:solidFill>
                          <a:effectLst/>
                          <a:uLnTx/>
                          <a:uFillTx/>
                          <a:latin typeface="Tahoma" pitchFamily="34" charset="0"/>
                        </a:endParaRPr>
                      </a:p>
                    </p:txBody>
                  </p:sp>
                  <p:sp>
                    <p:nvSpPr>
                      <p:cNvPr id="215" name="Rectangle 214">
                        <a:extLst>
                          <a:ext uri="{FF2B5EF4-FFF2-40B4-BE49-F238E27FC236}">
                            <a16:creationId xmlns:a16="http://schemas.microsoft.com/office/drawing/2014/main" id="{020FE45D-0EEA-D3EA-E06F-4C37E28641A8}"/>
                          </a:ext>
                        </a:extLst>
                      </p:cNvPr>
                      <p:cNvSpPr/>
                      <p:nvPr/>
                    </p:nvSpPr>
                    <p:spPr bwMode="auto">
                      <a:xfrm>
                        <a:off x="3286899" y="2257168"/>
                        <a:ext cx="313038" cy="313038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 w="9525" cap="flat" cmpd="sng" algn="ctr">
                        <a:solidFill>
                          <a:srgbClr val="000000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>
                      <a:effectLst/>
                    </p:spPr>
                    <p:txBody>
                      <a:bodyPr vert="horz" wrap="square" lIns="36000" tIns="36000" rIns="36000" bIns="36000" numCol="1" rtlCol="0" anchor="t" anchorCtr="0" compatLnSpc="1">
                        <a:prstTxWarp prst="textNoShape">
                          <a:avLst/>
                        </a:prstTxWarp>
                      </a:bodyPr>
                      <a:lstStyle/>
                      <a:p>
                        <a:pPr marL="0" marR="0" lvl="0" indent="0" defTabSz="914400" eaLnBrk="0" fontAlgn="base" latinLnBrk="0" hangingPunct="0">
                          <a:lnSpc>
                            <a:spcPct val="100000"/>
                          </a:lnSpc>
                          <a:spcBef>
                            <a:spcPct val="5000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  <a:defRPr/>
                        </a:pPr>
                        <a:endParaRPr kumimoji="0" lang="en-IE" sz="900" b="1" i="0" u="none" strike="noStrike" kern="0" cap="none" spc="0" normalizeH="0" baseline="0" noProof="0">
                          <a:ln>
                            <a:noFill/>
                          </a:ln>
                          <a:solidFill>
                            <a:srgbClr val="00205B"/>
                          </a:solidFill>
                          <a:effectLst/>
                          <a:uLnTx/>
                          <a:uFillTx/>
                          <a:latin typeface="Tahoma" pitchFamily="34" charset="0"/>
                        </a:endParaRPr>
                      </a:p>
                    </p:txBody>
                  </p:sp>
                  <p:sp>
                    <p:nvSpPr>
                      <p:cNvPr id="216" name="Rectangle 215">
                        <a:extLst>
                          <a:ext uri="{FF2B5EF4-FFF2-40B4-BE49-F238E27FC236}">
                            <a16:creationId xmlns:a16="http://schemas.microsoft.com/office/drawing/2014/main" id="{BED025D6-6849-8EDB-2263-E1768C5AC113}"/>
                          </a:ext>
                        </a:extLst>
                      </p:cNvPr>
                      <p:cNvSpPr/>
                      <p:nvPr/>
                    </p:nvSpPr>
                    <p:spPr bwMode="auto">
                      <a:xfrm>
                        <a:off x="3599937" y="2257168"/>
                        <a:ext cx="313038" cy="313038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 w="9525" cap="flat" cmpd="sng" algn="ctr">
                        <a:solidFill>
                          <a:srgbClr val="000000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>
                      <a:effectLst/>
                    </p:spPr>
                    <p:txBody>
                      <a:bodyPr vert="horz" wrap="square" lIns="36000" tIns="36000" rIns="36000" bIns="36000" numCol="1" rtlCol="0" anchor="t" anchorCtr="0" compatLnSpc="1">
                        <a:prstTxWarp prst="textNoShape">
                          <a:avLst/>
                        </a:prstTxWarp>
                      </a:bodyPr>
                      <a:lstStyle/>
                      <a:p>
                        <a:pPr marL="0" marR="0" lvl="0" indent="0" defTabSz="914400" eaLnBrk="0" fontAlgn="base" latinLnBrk="0" hangingPunct="0">
                          <a:lnSpc>
                            <a:spcPct val="100000"/>
                          </a:lnSpc>
                          <a:spcBef>
                            <a:spcPct val="5000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  <a:defRPr/>
                        </a:pPr>
                        <a:endParaRPr kumimoji="0" lang="en-IE" sz="900" b="1" i="0" u="none" strike="noStrike" kern="0" cap="none" spc="0" normalizeH="0" baseline="0" noProof="0">
                          <a:ln>
                            <a:noFill/>
                          </a:ln>
                          <a:solidFill>
                            <a:srgbClr val="00205B"/>
                          </a:solidFill>
                          <a:effectLst/>
                          <a:uLnTx/>
                          <a:uFillTx/>
                          <a:latin typeface="Tahoma" pitchFamily="34" charset="0"/>
                        </a:endParaRPr>
                      </a:p>
                    </p:txBody>
                  </p:sp>
                  <p:sp>
                    <p:nvSpPr>
                      <p:cNvPr id="217" name="Rectangle 216">
                        <a:extLst>
                          <a:ext uri="{FF2B5EF4-FFF2-40B4-BE49-F238E27FC236}">
                            <a16:creationId xmlns:a16="http://schemas.microsoft.com/office/drawing/2014/main" id="{7CB6653A-74CB-9DFD-A811-2AD4FC28BD34}"/>
                          </a:ext>
                        </a:extLst>
                      </p:cNvPr>
                      <p:cNvSpPr/>
                      <p:nvPr/>
                    </p:nvSpPr>
                    <p:spPr bwMode="auto">
                      <a:xfrm>
                        <a:off x="3904739" y="1944130"/>
                        <a:ext cx="313038" cy="313038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 w="9525" cap="flat" cmpd="sng" algn="ctr">
                        <a:solidFill>
                          <a:srgbClr val="000000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>
                      <a:effectLst/>
                    </p:spPr>
                    <p:txBody>
                      <a:bodyPr vert="horz" wrap="square" lIns="36000" tIns="36000" rIns="36000" bIns="36000" numCol="1" rtlCol="0" anchor="t" anchorCtr="0" compatLnSpc="1">
                        <a:prstTxWarp prst="textNoShape">
                          <a:avLst/>
                        </a:prstTxWarp>
                      </a:bodyPr>
                      <a:lstStyle/>
                      <a:p>
                        <a:pPr marL="0" marR="0" lvl="0" indent="0" defTabSz="914400" eaLnBrk="0" fontAlgn="base" latinLnBrk="0" hangingPunct="0">
                          <a:lnSpc>
                            <a:spcPct val="100000"/>
                          </a:lnSpc>
                          <a:spcBef>
                            <a:spcPct val="5000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  <a:defRPr/>
                        </a:pPr>
                        <a:endParaRPr kumimoji="0" lang="en-IE" sz="900" b="1" i="0" u="none" strike="noStrike" kern="0" cap="none" spc="0" normalizeH="0" baseline="0" noProof="0">
                          <a:ln>
                            <a:noFill/>
                          </a:ln>
                          <a:solidFill>
                            <a:srgbClr val="00205B"/>
                          </a:solidFill>
                          <a:effectLst/>
                          <a:uLnTx/>
                          <a:uFillTx/>
                          <a:latin typeface="Tahoma" pitchFamily="34" charset="0"/>
                        </a:endParaRPr>
                      </a:p>
                    </p:txBody>
                  </p:sp>
                  <p:sp>
                    <p:nvSpPr>
                      <p:cNvPr id="218" name="Rectangle 217">
                        <a:extLst>
                          <a:ext uri="{FF2B5EF4-FFF2-40B4-BE49-F238E27FC236}">
                            <a16:creationId xmlns:a16="http://schemas.microsoft.com/office/drawing/2014/main" id="{0C81A7EE-3B66-0B61-2906-742AA679728C}"/>
                          </a:ext>
                        </a:extLst>
                      </p:cNvPr>
                      <p:cNvSpPr/>
                      <p:nvPr/>
                    </p:nvSpPr>
                    <p:spPr bwMode="auto">
                      <a:xfrm>
                        <a:off x="4217777" y="1944130"/>
                        <a:ext cx="313038" cy="313038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 w="9525" cap="flat" cmpd="sng" algn="ctr">
                        <a:solidFill>
                          <a:srgbClr val="000000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>
                      <a:effectLst/>
                    </p:spPr>
                    <p:txBody>
                      <a:bodyPr vert="horz" wrap="square" lIns="36000" tIns="36000" rIns="36000" bIns="36000" numCol="1" rtlCol="0" anchor="t" anchorCtr="0" compatLnSpc="1">
                        <a:prstTxWarp prst="textNoShape">
                          <a:avLst/>
                        </a:prstTxWarp>
                      </a:bodyPr>
                      <a:lstStyle/>
                      <a:p>
                        <a:pPr marL="0" marR="0" lvl="0" indent="0" defTabSz="914400" eaLnBrk="0" fontAlgn="base" latinLnBrk="0" hangingPunct="0">
                          <a:lnSpc>
                            <a:spcPct val="100000"/>
                          </a:lnSpc>
                          <a:spcBef>
                            <a:spcPct val="5000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  <a:defRPr/>
                        </a:pPr>
                        <a:endParaRPr kumimoji="0" lang="en-IE" sz="900" b="1" i="0" u="none" strike="noStrike" kern="0" cap="none" spc="0" normalizeH="0" baseline="0" noProof="0">
                          <a:ln>
                            <a:noFill/>
                          </a:ln>
                          <a:solidFill>
                            <a:srgbClr val="00205B"/>
                          </a:solidFill>
                          <a:effectLst/>
                          <a:uLnTx/>
                          <a:uFillTx/>
                          <a:latin typeface="Tahoma" pitchFamily="34" charset="0"/>
                        </a:endParaRPr>
                      </a:p>
                    </p:txBody>
                  </p:sp>
                  <p:sp>
                    <p:nvSpPr>
                      <p:cNvPr id="219" name="Rectangle 218">
                        <a:extLst>
                          <a:ext uri="{FF2B5EF4-FFF2-40B4-BE49-F238E27FC236}">
                            <a16:creationId xmlns:a16="http://schemas.microsoft.com/office/drawing/2014/main" id="{B879BE6E-5FC8-DD98-AA7A-8E3783A6A1D9}"/>
                          </a:ext>
                        </a:extLst>
                      </p:cNvPr>
                      <p:cNvSpPr/>
                      <p:nvPr/>
                    </p:nvSpPr>
                    <p:spPr bwMode="auto">
                      <a:xfrm>
                        <a:off x="3904739" y="2257168"/>
                        <a:ext cx="313038" cy="313038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 w="9525" cap="flat" cmpd="sng" algn="ctr">
                        <a:solidFill>
                          <a:srgbClr val="000000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>
                      <a:effectLst/>
                    </p:spPr>
                    <p:txBody>
                      <a:bodyPr vert="horz" wrap="square" lIns="36000" tIns="36000" rIns="36000" bIns="36000" numCol="1" rtlCol="0" anchor="t" anchorCtr="0" compatLnSpc="1">
                        <a:prstTxWarp prst="textNoShape">
                          <a:avLst/>
                        </a:prstTxWarp>
                      </a:bodyPr>
                      <a:lstStyle/>
                      <a:p>
                        <a:pPr marL="0" marR="0" lvl="0" indent="0" defTabSz="914400" eaLnBrk="0" fontAlgn="base" latinLnBrk="0" hangingPunct="0">
                          <a:lnSpc>
                            <a:spcPct val="100000"/>
                          </a:lnSpc>
                          <a:spcBef>
                            <a:spcPct val="5000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  <a:defRPr/>
                        </a:pPr>
                        <a:endParaRPr kumimoji="0" lang="en-IE" sz="900" b="1" i="0" u="none" strike="noStrike" kern="0" cap="none" spc="0" normalizeH="0" baseline="0" noProof="0">
                          <a:ln>
                            <a:noFill/>
                          </a:ln>
                          <a:solidFill>
                            <a:srgbClr val="00205B"/>
                          </a:solidFill>
                          <a:effectLst/>
                          <a:uLnTx/>
                          <a:uFillTx/>
                          <a:latin typeface="Tahoma" pitchFamily="34" charset="0"/>
                        </a:endParaRPr>
                      </a:p>
                    </p:txBody>
                  </p:sp>
                  <p:sp>
                    <p:nvSpPr>
                      <p:cNvPr id="220" name="Rectangle 219">
                        <a:extLst>
                          <a:ext uri="{FF2B5EF4-FFF2-40B4-BE49-F238E27FC236}">
                            <a16:creationId xmlns:a16="http://schemas.microsoft.com/office/drawing/2014/main" id="{D45CE9DB-80D4-433E-46B4-6933EDB02DC1}"/>
                          </a:ext>
                        </a:extLst>
                      </p:cNvPr>
                      <p:cNvSpPr/>
                      <p:nvPr/>
                    </p:nvSpPr>
                    <p:spPr bwMode="auto">
                      <a:xfrm>
                        <a:off x="4217777" y="2257168"/>
                        <a:ext cx="313038" cy="313038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 w="9525" cap="flat" cmpd="sng" algn="ctr">
                        <a:solidFill>
                          <a:srgbClr val="000000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>
                      <a:effectLst/>
                    </p:spPr>
                    <p:txBody>
                      <a:bodyPr vert="horz" wrap="square" lIns="36000" tIns="36000" rIns="36000" bIns="36000" numCol="1" rtlCol="0" anchor="t" anchorCtr="0" compatLnSpc="1">
                        <a:prstTxWarp prst="textNoShape">
                          <a:avLst/>
                        </a:prstTxWarp>
                      </a:bodyPr>
                      <a:lstStyle/>
                      <a:p>
                        <a:pPr marL="0" marR="0" lvl="0" indent="0" defTabSz="914400" eaLnBrk="0" fontAlgn="base" latinLnBrk="0" hangingPunct="0">
                          <a:lnSpc>
                            <a:spcPct val="100000"/>
                          </a:lnSpc>
                          <a:spcBef>
                            <a:spcPct val="5000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  <a:defRPr/>
                        </a:pPr>
                        <a:endParaRPr kumimoji="0" lang="en-IE" sz="900" b="1" i="0" u="none" strike="noStrike" kern="0" cap="none" spc="0" normalizeH="0" baseline="0" noProof="0">
                          <a:ln>
                            <a:noFill/>
                          </a:ln>
                          <a:solidFill>
                            <a:srgbClr val="00205B"/>
                          </a:solidFill>
                          <a:effectLst/>
                          <a:uLnTx/>
                          <a:uFillTx/>
                          <a:latin typeface="Tahoma" pitchFamily="34" charset="0"/>
                        </a:endParaRPr>
                      </a:p>
                    </p:txBody>
                  </p:sp>
                  <p:sp>
                    <p:nvSpPr>
                      <p:cNvPr id="221" name="Rectangle 220">
                        <a:extLst>
                          <a:ext uri="{FF2B5EF4-FFF2-40B4-BE49-F238E27FC236}">
                            <a16:creationId xmlns:a16="http://schemas.microsoft.com/office/drawing/2014/main" id="{2B1D7B3D-4FA4-F126-8A15-1126E1DD85A1}"/>
                          </a:ext>
                        </a:extLst>
                      </p:cNvPr>
                      <p:cNvSpPr/>
                      <p:nvPr/>
                    </p:nvSpPr>
                    <p:spPr bwMode="auto">
                      <a:xfrm>
                        <a:off x="3904739" y="2570206"/>
                        <a:ext cx="313038" cy="313038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 w="9525" cap="flat" cmpd="sng" algn="ctr">
                        <a:solidFill>
                          <a:srgbClr val="000000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>
                      <a:effectLst/>
                    </p:spPr>
                    <p:txBody>
                      <a:bodyPr vert="horz" wrap="square" lIns="36000" tIns="36000" rIns="36000" bIns="36000" numCol="1" rtlCol="0" anchor="t" anchorCtr="0" compatLnSpc="1">
                        <a:prstTxWarp prst="textNoShape">
                          <a:avLst/>
                        </a:prstTxWarp>
                      </a:bodyPr>
                      <a:lstStyle/>
                      <a:p>
                        <a:pPr marL="0" marR="0" lvl="0" indent="0" defTabSz="914400" eaLnBrk="0" fontAlgn="base" latinLnBrk="0" hangingPunct="0">
                          <a:lnSpc>
                            <a:spcPct val="100000"/>
                          </a:lnSpc>
                          <a:spcBef>
                            <a:spcPct val="5000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  <a:defRPr/>
                        </a:pPr>
                        <a:endParaRPr kumimoji="0" lang="en-IE" sz="900" b="1" i="0" u="none" strike="noStrike" kern="0" cap="none" spc="0" normalizeH="0" baseline="0" noProof="0">
                          <a:ln>
                            <a:noFill/>
                          </a:ln>
                          <a:solidFill>
                            <a:srgbClr val="00205B"/>
                          </a:solidFill>
                          <a:effectLst/>
                          <a:uLnTx/>
                          <a:uFillTx/>
                          <a:latin typeface="Tahoma" pitchFamily="34" charset="0"/>
                        </a:endParaRPr>
                      </a:p>
                    </p:txBody>
                  </p:sp>
                  <p:sp>
                    <p:nvSpPr>
                      <p:cNvPr id="222" name="Rectangle 221">
                        <a:extLst>
                          <a:ext uri="{FF2B5EF4-FFF2-40B4-BE49-F238E27FC236}">
                            <a16:creationId xmlns:a16="http://schemas.microsoft.com/office/drawing/2014/main" id="{EEC21995-C62D-680E-8C1F-6AAECF0D0C8A}"/>
                          </a:ext>
                        </a:extLst>
                      </p:cNvPr>
                      <p:cNvSpPr/>
                      <p:nvPr/>
                    </p:nvSpPr>
                    <p:spPr bwMode="auto">
                      <a:xfrm>
                        <a:off x="4217777" y="2570206"/>
                        <a:ext cx="313038" cy="313038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 w="9525" cap="flat" cmpd="sng" algn="ctr">
                        <a:solidFill>
                          <a:srgbClr val="000000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>
                      <a:effectLst/>
                    </p:spPr>
                    <p:txBody>
                      <a:bodyPr vert="horz" wrap="square" lIns="36000" tIns="36000" rIns="36000" bIns="36000" numCol="1" rtlCol="0" anchor="t" anchorCtr="0" compatLnSpc="1">
                        <a:prstTxWarp prst="textNoShape">
                          <a:avLst/>
                        </a:prstTxWarp>
                      </a:bodyPr>
                      <a:lstStyle/>
                      <a:p>
                        <a:pPr marL="0" marR="0" lvl="0" indent="0" defTabSz="914400" eaLnBrk="0" fontAlgn="base" latinLnBrk="0" hangingPunct="0">
                          <a:lnSpc>
                            <a:spcPct val="100000"/>
                          </a:lnSpc>
                          <a:spcBef>
                            <a:spcPct val="5000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  <a:defRPr/>
                        </a:pPr>
                        <a:endParaRPr kumimoji="0" lang="en-IE" sz="900" b="1" i="0" u="none" strike="noStrike" kern="0" cap="none" spc="0" normalizeH="0" baseline="0" noProof="0">
                          <a:ln>
                            <a:noFill/>
                          </a:ln>
                          <a:solidFill>
                            <a:srgbClr val="00205B"/>
                          </a:solidFill>
                          <a:effectLst/>
                          <a:uLnTx/>
                          <a:uFillTx/>
                          <a:latin typeface="Tahoma" pitchFamily="34" charset="0"/>
                        </a:endParaRPr>
                      </a:p>
                    </p:txBody>
                  </p:sp>
                  <p:sp>
                    <p:nvSpPr>
                      <p:cNvPr id="223" name="Rectangle 222">
                        <a:extLst>
                          <a:ext uri="{FF2B5EF4-FFF2-40B4-BE49-F238E27FC236}">
                            <a16:creationId xmlns:a16="http://schemas.microsoft.com/office/drawing/2014/main" id="{C684624F-6F9F-5CA7-2427-3C36DCB1C537}"/>
                          </a:ext>
                        </a:extLst>
                      </p:cNvPr>
                      <p:cNvSpPr/>
                      <p:nvPr/>
                    </p:nvSpPr>
                    <p:spPr bwMode="auto">
                      <a:xfrm>
                        <a:off x="3904739" y="2883244"/>
                        <a:ext cx="313038" cy="313038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 w="9525" cap="flat" cmpd="sng" algn="ctr">
                        <a:solidFill>
                          <a:srgbClr val="000000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>
                      <a:effectLst/>
                    </p:spPr>
                    <p:txBody>
                      <a:bodyPr vert="horz" wrap="square" lIns="36000" tIns="36000" rIns="36000" bIns="36000" numCol="1" rtlCol="0" anchor="t" anchorCtr="0" compatLnSpc="1">
                        <a:prstTxWarp prst="textNoShape">
                          <a:avLst/>
                        </a:prstTxWarp>
                      </a:bodyPr>
                      <a:lstStyle/>
                      <a:p>
                        <a:pPr marL="0" marR="0" lvl="0" indent="0" defTabSz="914400" eaLnBrk="0" fontAlgn="base" latinLnBrk="0" hangingPunct="0">
                          <a:lnSpc>
                            <a:spcPct val="100000"/>
                          </a:lnSpc>
                          <a:spcBef>
                            <a:spcPct val="5000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  <a:defRPr/>
                        </a:pPr>
                        <a:endParaRPr kumimoji="0" lang="en-IE" sz="900" b="1" i="0" u="none" strike="noStrike" kern="0" cap="none" spc="0" normalizeH="0" baseline="0" noProof="0">
                          <a:ln>
                            <a:noFill/>
                          </a:ln>
                          <a:solidFill>
                            <a:srgbClr val="00205B"/>
                          </a:solidFill>
                          <a:effectLst/>
                          <a:uLnTx/>
                          <a:uFillTx/>
                          <a:latin typeface="Tahoma" pitchFamily="34" charset="0"/>
                        </a:endParaRPr>
                      </a:p>
                    </p:txBody>
                  </p:sp>
                  <p:sp>
                    <p:nvSpPr>
                      <p:cNvPr id="224" name="Rectangle 223">
                        <a:extLst>
                          <a:ext uri="{FF2B5EF4-FFF2-40B4-BE49-F238E27FC236}">
                            <a16:creationId xmlns:a16="http://schemas.microsoft.com/office/drawing/2014/main" id="{61EF0F36-2A72-9A91-B337-8C836FFE48A9}"/>
                          </a:ext>
                        </a:extLst>
                      </p:cNvPr>
                      <p:cNvSpPr/>
                      <p:nvPr/>
                    </p:nvSpPr>
                    <p:spPr bwMode="auto">
                      <a:xfrm>
                        <a:off x="4217777" y="2883244"/>
                        <a:ext cx="313038" cy="313038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 w="9525" cap="flat" cmpd="sng" algn="ctr">
                        <a:solidFill>
                          <a:srgbClr val="000000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>
                      <a:effectLst/>
                    </p:spPr>
                    <p:txBody>
                      <a:bodyPr vert="horz" wrap="square" lIns="36000" tIns="36000" rIns="36000" bIns="36000" numCol="1" rtlCol="0" anchor="t" anchorCtr="0" compatLnSpc="1">
                        <a:prstTxWarp prst="textNoShape">
                          <a:avLst/>
                        </a:prstTxWarp>
                      </a:bodyPr>
                      <a:lstStyle/>
                      <a:p>
                        <a:pPr marL="0" marR="0" lvl="0" indent="0" defTabSz="914400" eaLnBrk="0" fontAlgn="base" latinLnBrk="0" hangingPunct="0">
                          <a:lnSpc>
                            <a:spcPct val="100000"/>
                          </a:lnSpc>
                          <a:spcBef>
                            <a:spcPct val="5000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  <a:defRPr/>
                        </a:pPr>
                        <a:endParaRPr kumimoji="0" lang="en-IE" sz="900" b="1" i="0" u="none" strike="noStrike" kern="0" cap="none" spc="0" normalizeH="0" baseline="0" noProof="0">
                          <a:ln>
                            <a:noFill/>
                          </a:ln>
                          <a:solidFill>
                            <a:srgbClr val="00205B"/>
                          </a:solidFill>
                          <a:effectLst/>
                          <a:uLnTx/>
                          <a:uFillTx/>
                          <a:latin typeface="Tahoma" pitchFamily="34" charset="0"/>
                        </a:endParaRPr>
                      </a:p>
                    </p:txBody>
                  </p:sp>
                  <p:sp>
                    <p:nvSpPr>
                      <p:cNvPr id="225" name="Rectangle 224">
                        <a:extLst>
                          <a:ext uri="{FF2B5EF4-FFF2-40B4-BE49-F238E27FC236}">
                            <a16:creationId xmlns:a16="http://schemas.microsoft.com/office/drawing/2014/main" id="{6B869BD6-BC8B-67A1-8A4D-0F9C35D7D2C8}"/>
                          </a:ext>
                        </a:extLst>
                      </p:cNvPr>
                      <p:cNvSpPr/>
                      <p:nvPr/>
                    </p:nvSpPr>
                    <p:spPr bwMode="auto">
                      <a:xfrm>
                        <a:off x="4530815" y="2570206"/>
                        <a:ext cx="313038" cy="313038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 w="9525" cap="flat" cmpd="sng" algn="ctr">
                        <a:solidFill>
                          <a:srgbClr val="000000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>
                      <a:effectLst/>
                    </p:spPr>
                    <p:txBody>
                      <a:bodyPr vert="horz" wrap="square" lIns="36000" tIns="36000" rIns="36000" bIns="36000" numCol="1" rtlCol="0" anchor="t" anchorCtr="0" compatLnSpc="1">
                        <a:prstTxWarp prst="textNoShape">
                          <a:avLst/>
                        </a:prstTxWarp>
                      </a:bodyPr>
                      <a:lstStyle/>
                      <a:p>
                        <a:pPr marL="0" marR="0" lvl="0" indent="0" defTabSz="914400" eaLnBrk="0" fontAlgn="base" latinLnBrk="0" hangingPunct="0">
                          <a:lnSpc>
                            <a:spcPct val="100000"/>
                          </a:lnSpc>
                          <a:spcBef>
                            <a:spcPct val="5000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  <a:defRPr/>
                        </a:pPr>
                        <a:endParaRPr kumimoji="0" lang="en-IE" sz="900" b="1" i="0" u="none" strike="noStrike" kern="0" cap="none" spc="0" normalizeH="0" baseline="0" noProof="0">
                          <a:ln>
                            <a:noFill/>
                          </a:ln>
                          <a:solidFill>
                            <a:srgbClr val="00205B"/>
                          </a:solidFill>
                          <a:effectLst/>
                          <a:uLnTx/>
                          <a:uFillTx/>
                          <a:latin typeface="Tahoma" pitchFamily="34" charset="0"/>
                        </a:endParaRPr>
                      </a:p>
                    </p:txBody>
                  </p:sp>
                  <p:sp>
                    <p:nvSpPr>
                      <p:cNvPr id="226" name="Rectangle 225">
                        <a:extLst>
                          <a:ext uri="{FF2B5EF4-FFF2-40B4-BE49-F238E27FC236}">
                            <a16:creationId xmlns:a16="http://schemas.microsoft.com/office/drawing/2014/main" id="{BF7B91A9-EAC7-1D89-68FD-EC819D63421F}"/>
                          </a:ext>
                        </a:extLst>
                      </p:cNvPr>
                      <p:cNvSpPr/>
                      <p:nvPr/>
                    </p:nvSpPr>
                    <p:spPr bwMode="auto">
                      <a:xfrm>
                        <a:off x="4843853" y="2570206"/>
                        <a:ext cx="313038" cy="313038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 w="9525" cap="flat" cmpd="sng" algn="ctr">
                        <a:solidFill>
                          <a:srgbClr val="000000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>
                      <a:effectLst/>
                    </p:spPr>
                    <p:txBody>
                      <a:bodyPr vert="horz" wrap="square" lIns="36000" tIns="36000" rIns="36000" bIns="36000" numCol="1" rtlCol="0" anchor="t" anchorCtr="0" compatLnSpc="1">
                        <a:prstTxWarp prst="textNoShape">
                          <a:avLst/>
                        </a:prstTxWarp>
                      </a:bodyPr>
                      <a:lstStyle/>
                      <a:p>
                        <a:pPr marL="0" marR="0" lvl="0" indent="0" defTabSz="914400" eaLnBrk="0" fontAlgn="base" latinLnBrk="0" hangingPunct="0">
                          <a:lnSpc>
                            <a:spcPct val="100000"/>
                          </a:lnSpc>
                          <a:spcBef>
                            <a:spcPct val="5000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  <a:defRPr/>
                        </a:pPr>
                        <a:endParaRPr kumimoji="0" lang="en-IE" sz="900" b="1" i="0" u="none" strike="noStrike" kern="0" cap="none" spc="0" normalizeH="0" baseline="0" noProof="0">
                          <a:ln>
                            <a:noFill/>
                          </a:ln>
                          <a:solidFill>
                            <a:srgbClr val="00205B"/>
                          </a:solidFill>
                          <a:effectLst/>
                          <a:uLnTx/>
                          <a:uFillTx/>
                          <a:latin typeface="Tahoma" pitchFamily="34" charset="0"/>
                        </a:endParaRPr>
                      </a:p>
                    </p:txBody>
                  </p:sp>
                  <p:sp>
                    <p:nvSpPr>
                      <p:cNvPr id="227" name="Rectangle 226">
                        <a:extLst>
                          <a:ext uri="{FF2B5EF4-FFF2-40B4-BE49-F238E27FC236}">
                            <a16:creationId xmlns:a16="http://schemas.microsoft.com/office/drawing/2014/main" id="{92D9C669-5792-DA10-6926-6DB4A2F1405C}"/>
                          </a:ext>
                        </a:extLst>
                      </p:cNvPr>
                      <p:cNvSpPr/>
                      <p:nvPr/>
                    </p:nvSpPr>
                    <p:spPr bwMode="auto">
                      <a:xfrm>
                        <a:off x="4530815" y="2883244"/>
                        <a:ext cx="313038" cy="313038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 w="9525" cap="flat" cmpd="sng" algn="ctr">
                        <a:solidFill>
                          <a:srgbClr val="000000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>
                      <a:effectLst/>
                    </p:spPr>
                    <p:txBody>
                      <a:bodyPr vert="horz" wrap="square" lIns="36000" tIns="36000" rIns="36000" bIns="36000" numCol="1" rtlCol="0" anchor="t" anchorCtr="0" compatLnSpc="1">
                        <a:prstTxWarp prst="textNoShape">
                          <a:avLst/>
                        </a:prstTxWarp>
                      </a:bodyPr>
                      <a:lstStyle/>
                      <a:p>
                        <a:pPr marL="0" marR="0" lvl="0" indent="0" defTabSz="914400" eaLnBrk="0" fontAlgn="base" latinLnBrk="0" hangingPunct="0">
                          <a:lnSpc>
                            <a:spcPct val="100000"/>
                          </a:lnSpc>
                          <a:spcBef>
                            <a:spcPct val="5000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  <a:defRPr/>
                        </a:pPr>
                        <a:endParaRPr kumimoji="0" lang="en-IE" sz="900" b="1" i="0" u="none" strike="noStrike" kern="0" cap="none" spc="0" normalizeH="0" baseline="0" noProof="0">
                          <a:ln>
                            <a:noFill/>
                          </a:ln>
                          <a:solidFill>
                            <a:srgbClr val="00205B"/>
                          </a:solidFill>
                          <a:effectLst/>
                          <a:uLnTx/>
                          <a:uFillTx/>
                          <a:latin typeface="Tahoma" pitchFamily="34" charset="0"/>
                        </a:endParaRPr>
                      </a:p>
                    </p:txBody>
                  </p:sp>
                  <p:sp>
                    <p:nvSpPr>
                      <p:cNvPr id="228" name="Rectangle 227">
                        <a:extLst>
                          <a:ext uri="{FF2B5EF4-FFF2-40B4-BE49-F238E27FC236}">
                            <a16:creationId xmlns:a16="http://schemas.microsoft.com/office/drawing/2014/main" id="{3C5D751A-D3AA-0BCE-371B-FAAF1DB9B1E1}"/>
                          </a:ext>
                        </a:extLst>
                      </p:cNvPr>
                      <p:cNvSpPr/>
                      <p:nvPr/>
                    </p:nvSpPr>
                    <p:spPr bwMode="auto">
                      <a:xfrm>
                        <a:off x="4843853" y="2883244"/>
                        <a:ext cx="313038" cy="313038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 w="9525" cap="flat" cmpd="sng" algn="ctr">
                        <a:solidFill>
                          <a:srgbClr val="000000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>
                      <a:effectLst/>
                    </p:spPr>
                    <p:txBody>
                      <a:bodyPr vert="horz" wrap="square" lIns="36000" tIns="36000" rIns="36000" bIns="36000" numCol="1" rtlCol="0" anchor="t" anchorCtr="0" compatLnSpc="1">
                        <a:prstTxWarp prst="textNoShape">
                          <a:avLst/>
                        </a:prstTxWarp>
                      </a:bodyPr>
                      <a:lstStyle/>
                      <a:p>
                        <a:pPr marL="0" marR="0" lvl="0" indent="0" defTabSz="914400" eaLnBrk="0" fontAlgn="base" latinLnBrk="0" hangingPunct="0">
                          <a:lnSpc>
                            <a:spcPct val="100000"/>
                          </a:lnSpc>
                          <a:spcBef>
                            <a:spcPct val="5000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  <a:defRPr/>
                        </a:pPr>
                        <a:endParaRPr kumimoji="0" lang="en-IE" sz="900" b="1" i="0" u="none" strike="noStrike" kern="0" cap="none" spc="0" normalizeH="0" baseline="0" noProof="0">
                          <a:ln>
                            <a:noFill/>
                          </a:ln>
                          <a:solidFill>
                            <a:srgbClr val="00205B"/>
                          </a:solidFill>
                          <a:effectLst/>
                          <a:uLnTx/>
                          <a:uFillTx/>
                          <a:latin typeface="Tahoma" pitchFamily="34" charset="0"/>
                        </a:endParaRPr>
                      </a:p>
                    </p:txBody>
                  </p:sp>
                  <p:sp>
                    <p:nvSpPr>
                      <p:cNvPr id="229" name="Rectangle 228">
                        <a:extLst>
                          <a:ext uri="{FF2B5EF4-FFF2-40B4-BE49-F238E27FC236}">
                            <a16:creationId xmlns:a16="http://schemas.microsoft.com/office/drawing/2014/main" id="{20F259A2-2FBB-0E2C-0253-168930D7369E}"/>
                          </a:ext>
                        </a:extLst>
                      </p:cNvPr>
                      <p:cNvSpPr/>
                      <p:nvPr/>
                    </p:nvSpPr>
                    <p:spPr bwMode="auto">
                      <a:xfrm>
                        <a:off x="4522578" y="1944130"/>
                        <a:ext cx="313038" cy="313038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 w="9525" cap="flat" cmpd="sng" algn="ctr">
                        <a:solidFill>
                          <a:srgbClr val="000000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>
                      <a:effectLst/>
                    </p:spPr>
                    <p:txBody>
                      <a:bodyPr vert="horz" wrap="square" lIns="36000" tIns="36000" rIns="36000" bIns="36000" numCol="1" rtlCol="0" anchor="t" anchorCtr="0" compatLnSpc="1">
                        <a:prstTxWarp prst="textNoShape">
                          <a:avLst/>
                        </a:prstTxWarp>
                      </a:bodyPr>
                      <a:lstStyle/>
                      <a:p>
                        <a:pPr marL="0" marR="0" lvl="0" indent="0" defTabSz="914400" eaLnBrk="0" fontAlgn="base" latinLnBrk="0" hangingPunct="0">
                          <a:lnSpc>
                            <a:spcPct val="100000"/>
                          </a:lnSpc>
                          <a:spcBef>
                            <a:spcPct val="5000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  <a:defRPr/>
                        </a:pPr>
                        <a:endParaRPr kumimoji="0" lang="en-IE" sz="900" b="1" i="0" u="none" strike="noStrike" kern="0" cap="none" spc="0" normalizeH="0" baseline="0" noProof="0">
                          <a:ln>
                            <a:noFill/>
                          </a:ln>
                          <a:solidFill>
                            <a:srgbClr val="00205B"/>
                          </a:solidFill>
                          <a:effectLst/>
                          <a:uLnTx/>
                          <a:uFillTx/>
                          <a:latin typeface="Tahoma" pitchFamily="34" charset="0"/>
                        </a:endParaRPr>
                      </a:p>
                    </p:txBody>
                  </p:sp>
                  <p:sp>
                    <p:nvSpPr>
                      <p:cNvPr id="230" name="Rectangle 229">
                        <a:extLst>
                          <a:ext uri="{FF2B5EF4-FFF2-40B4-BE49-F238E27FC236}">
                            <a16:creationId xmlns:a16="http://schemas.microsoft.com/office/drawing/2014/main" id="{1C55C46F-A13F-3A40-7FD3-A53B762D224B}"/>
                          </a:ext>
                        </a:extLst>
                      </p:cNvPr>
                      <p:cNvSpPr/>
                      <p:nvPr/>
                    </p:nvSpPr>
                    <p:spPr bwMode="auto">
                      <a:xfrm>
                        <a:off x="4835616" y="1944130"/>
                        <a:ext cx="313038" cy="313038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 w="9525" cap="flat" cmpd="sng" algn="ctr">
                        <a:solidFill>
                          <a:srgbClr val="000000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>
                      <a:effectLst/>
                    </p:spPr>
                    <p:txBody>
                      <a:bodyPr vert="horz" wrap="square" lIns="36000" tIns="36000" rIns="36000" bIns="36000" numCol="1" rtlCol="0" anchor="t" anchorCtr="0" compatLnSpc="1">
                        <a:prstTxWarp prst="textNoShape">
                          <a:avLst/>
                        </a:prstTxWarp>
                      </a:bodyPr>
                      <a:lstStyle/>
                      <a:p>
                        <a:pPr marL="0" marR="0" lvl="0" indent="0" defTabSz="914400" eaLnBrk="0" fontAlgn="base" latinLnBrk="0" hangingPunct="0">
                          <a:lnSpc>
                            <a:spcPct val="100000"/>
                          </a:lnSpc>
                          <a:spcBef>
                            <a:spcPct val="5000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  <a:defRPr/>
                        </a:pPr>
                        <a:endParaRPr kumimoji="0" lang="en-IE" sz="900" b="1" i="0" u="none" strike="noStrike" kern="0" cap="none" spc="0" normalizeH="0" baseline="0" noProof="0">
                          <a:ln>
                            <a:noFill/>
                          </a:ln>
                          <a:solidFill>
                            <a:srgbClr val="00205B"/>
                          </a:solidFill>
                          <a:effectLst/>
                          <a:uLnTx/>
                          <a:uFillTx/>
                          <a:latin typeface="Tahoma" pitchFamily="34" charset="0"/>
                        </a:endParaRPr>
                      </a:p>
                    </p:txBody>
                  </p:sp>
                  <p:sp>
                    <p:nvSpPr>
                      <p:cNvPr id="231" name="Rectangle 230">
                        <a:extLst>
                          <a:ext uri="{FF2B5EF4-FFF2-40B4-BE49-F238E27FC236}">
                            <a16:creationId xmlns:a16="http://schemas.microsoft.com/office/drawing/2014/main" id="{D1CAB440-154E-EA40-4C74-573D079E8690}"/>
                          </a:ext>
                        </a:extLst>
                      </p:cNvPr>
                      <p:cNvSpPr/>
                      <p:nvPr/>
                    </p:nvSpPr>
                    <p:spPr bwMode="auto">
                      <a:xfrm>
                        <a:off x="4522578" y="2257168"/>
                        <a:ext cx="313038" cy="313038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 w="9525" cap="flat" cmpd="sng" algn="ctr">
                        <a:solidFill>
                          <a:srgbClr val="000000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>
                      <a:effectLst/>
                    </p:spPr>
                    <p:txBody>
                      <a:bodyPr vert="horz" wrap="square" lIns="36000" tIns="36000" rIns="36000" bIns="36000" numCol="1" rtlCol="0" anchor="t" anchorCtr="0" compatLnSpc="1">
                        <a:prstTxWarp prst="textNoShape">
                          <a:avLst/>
                        </a:prstTxWarp>
                      </a:bodyPr>
                      <a:lstStyle/>
                      <a:p>
                        <a:pPr marL="0" marR="0" lvl="0" indent="0" defTabSz="914400" eaLnBrk="0" fontAlgn="base" latinLnBrk="0" hangingPunct="0">
                          <a:lnSpc>
                            <a:spcPct val="100000"/>
                          </a:lnSpc>
                          <a:spcBef>
                            <a:spcPct val="5000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  <a:defRPr/>
                        </a:pPr>
                        <a:endParaRPr kumimoji="0" lang="en-IE" sz="900" b="1" i="0" u="none" strike="noStrike" kern="0" cap="none" spc="0" normalizeH="0" baseline="0" noProof="0">
                          <a:ln>
                            <a:noFill/>
                          </a:ln>
                          <a:solidFill>
                            <a:srgbClr val="00205B"/>
                          </a:solidFill>
                          <a:effectLst/>
                          <a:uLnTx/>
                          <a:uFillTx/>
                          <a:latin typeface="Tahoma" pitchFamily="34" charset="0"/>
                        </a:endParaRPr>
                      </a:p>
                    </p:txBody>
                  </p:sp>
                  <p:sp>
                    <p:nvSpPr>
                      <p:cNvPr id="232" name="Rectangle 231">
                        <a:extLst>
                          <a:ext uri="{FF2B5EF4-FFF2-40B4-BE49-F238E27FC236}">
                            <a16:creationId xmlns:a16="http://schemas.microsoft.com/office/drawing/2014/main" id="{5C3F0055-F3B3-F679-58C2-660E356C6D3C}"/>
                          </a:ext>
                        </a:extLst>
                      </p:cNvPr>
                      <p:cNvSpPr/>
                      <p:nvPr/>
                    </p:nvSpPr>
                    <p:spPr bwMode="auto">
                      <a:xfrm>
                        <a:off x="4835616" y="2257168"/>
                        <a:ext cx="313038" cy="313038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 w="9525" cap="flat" cmpd="sng" algn="ctr">
                        <a:solidFill>
                          <a:srgbClr val="000000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>
                      <a:effectLst/>
                    </p:spPr>
                    <p:txBody>
                      <a:bodyPr vert="horz" wrap="square" lIns="36000" tIns="36000" rIns="36000" bIns="36000" numCol="1" rtlCol="0" anchor="t" anchorCtr="0" compatLnSpc="1">
                        <a:prstTxWarp prst="textNoShape">
                          <a:avLst/>
                        </a:prstTxWarp>
                      </a:bodyPr>
                      <a:lstStyle/>
                      <a:p>
                        <a:pPr marL="0" marR="0" lvl="0" indent="0" defTabSz="914400" eaLnBrk="0" fontAlgn="base" latinLnBrk="0" hangingPunct="0">
                          <a:lnSpc>
                            <a:spcPct val="100000"/>
                          </a:lnSpc>
                          <a:spcBef>
                            <a:spcPct val="5000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  <a:defRPr/>
                        </a:pPr>
                        <a:endParaRPr kumimoji="0" lang="en-IE" sz="900" b="1" i="0" u="none" strike="noStrike" kern="0" cap="none" spc="0" normalizeH="0" baseline="0" noProof="0">
                          <a:ln>
                            <a:noFill/>
                          </a:ln>
                          <a:solidFill>
                            <a:srgbClr val="00205B"/>
                          </a:solidFill>
                          <a:effectLst/>
                          <a:uLnTx/>
                          <a:uFillTx/>
                          <a:latin typeface="Tahoma" pitchFamily="34" charset="0"/>
                        </a:endParaRPr>
                      </a:p>
                    </p:txBody>
                  </p:sp>
                  <p:sp>
                    <p:nvSpPr>
                      <p:cNvPr id="233" name="Rectangle 232">
                        <a:extLst>
                          <a:ext uri="{FF2B5EF4-FFF2-40B4-BE49-F238E27FC236}">
                            <a16:creationId xmlns:a16="http://schemas.microsoft.com/office/drawing/2014/main" id="{16208706-4989-8636-A42E-41B3A0DCB2AF}"/>
                          </a:ext>
                        </a:extLst>
                      </p:cNvPr>
                      <p:cNvSpPr/>
                      <p:nvPr/>
                    </p:nvSpPr>
                    <p:spPr bwMode="auto">
                      <a:xfrm>
                        <a:off x="2660824" y="3196282"/>
                        <a:ext cx="313038" cy="313038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 w="9525" cap="flat" cmpd="sng" algn="ctr">
                        <a:solidFill>
                          <a:srgbClr val="000000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>
                      <a:effectLst/>
                    </p:spPr>
                    <p:txBody>
                      <a:bodyPr vert="horz" wrap="square" lIns="36000" tIns="36000" rIns="36000" bIns="36000" numCol="1" rtlCol="0" anchor="t" anchorCtr="0" compatLnSpc="1">
                        <a:prstTxWarp prst="textNoShape">
                          <a:avLst/>
                        </a:prstTxWarp>
                      </a:bodyPr>
                      <a:lstStyle/>
                      <a:p>
                        <a:pPr marL="0" marR="0" lvl="0" indent="0" defTabSz="914400" eaLnBrk="0" fontAlgn="base" latinLnBrk="0" hangingPunct="0">
                          <a:lnSpc>
                            <a:spcPct val="100000"/>
                          </a:lnSpc>
                          <a:spcBef>
                            <a:spcPct val="5000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  <a:defRPr/>
                        </a:pPr>
                        <a:endParaRPr kumimoji="0" lang="en-IE" sz="900" b="1" i="0" u="none" strike="noStrike" kern="0" cap="none" spc="0" normalizeH="0" baseline="0" noProof="0">
                          <a:ln>
                            <a:noFill/>
                          </a:ln>
                          <a:solidFill>
                            <a:srgbClr val="00205B"/>
                          </a:solidFill>
                          <a:effectLst/>
                          <a:uLnTx/>
                          <a:uFillTx/>
                          <a:latin typeface="Tahoma" pitchFamily="34" charset="0"/>
                        </a:endParaRPr>
                      </a:p>
                    </p:txBody>
                  </p:sp>
                  <p:sp>
                    <p:nvSpPr>
                      <p:cNvPr id="234" name="Rectangle 233">
                        <a:extLst>
                          <a:ext uri="{FF2B5EF4-FFF2-40B4-BE49-F238E27FC236}">
                            <a16:creationId xmlns:a16="http://schemas.microsoft.com/office/drawing/2014/main" id="{343FE55E-9680-2208-C55C-87EB4B500EB5}"/>
                          </a:ext>
                        </a:extLst>
                      </p:cNvPr>
                      <p:cNvSpPr/>
                      <p:nvPr/>
                    </p:nvSpPr>
                    <p:spPr bwMode="auto">
                      <a:xfrm>
                        <a:off x="2973862" y="3196282"/>
                        <a:ext cx="313038" cy="313038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 w="9525" cap="flat" cmpd="sng" algn="ctr">
                        <a:solidFill>
                          <a:srgbClr val="000000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>
                      <a:effectLst/>
                    </p:spPr>
                    <p:txBody>
                      <a:bodyPr vert="horz" wrap="square" lIns="36000" tIns="36000" rIns="36000" bIns="36000" numCol="1" rtlCol="0" anchor="t" anchorCtr="0" compatLnSpc="1">
                        <a:prstTxWarp prst="textNoShape">
                          <a:avLst/>
                        </a:prstTxWarp>
                      </a:bodyPr>
                      <a:lstStyle/>
                      <a:p>
                        <a:pPr marL="0" marR="0" lvl="0" indent="0" defTabSz="914400" eaLnBrk="0" fontAlgn="base" latinLnBrk="0" hangingPunct="0">
                          <a:lnSpc>
                            <a:spcPct val="100000"/>
                          </a:lnSpc>
                          <a:spcBef>
                            <a:spcPct val="5000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  <a:defRPr/>
                        </a:pPr>
                        <a:endParaRPr kumimoji="0" lang="en-IE" sz="900" b="1" i="0" u="none" strike="noStrike" kern="0" cap="none" spc="0" normalizeH="0" baseline="0" noProof="0">
                          <a:ln>
                            <a:noFill/>
                          </a:ln>
                          <a:solidFill>
                            <a:srgbClr val="00205B"/>
                          </a:solidFill>
                          <a:effectLst/>
                          <a:uLnTx/>
                          <a:uFillTx/>
                          <a:latin typeface="Tahoma" pitchFamily="34" charset="0"/>
                        </a:endParaRPr>
                      </a:p>
                    </p:txBody>
                  </p:sp>
                  <p:sp>
                    <p:nvSpPr>
                      <p:cNvPr id="235" name="Rectangle 234">
                        <a:extLst>
                          <a:ext uri="{FF2B5EF4-FFF2-40B4-BE49-F238E27FC236}">
                            <a16:creationId xmlns:a16="http://schemas.microsoft.com/office/drawing/2014/main" id="{2DEB930B-37DC-4777-15CF-8FA9E7460B8C}"/>
                          </a:ext>
                        </a:extLst>
                      </p:cNvPr>
                      <p:cNvSpPr/>
                      <p:nvPr/>
                    </p:nvSpPr>
                    <p:spPr bwMode="auto">
                      <a:xfrm>
                        <a:off x="2660824" y="3509320"/>
                        <a:ext cx="313038" cy="313038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 w="9525" cap="flat" cmpd="sng" algn="ctr">
                        <a:solidFill>
                          <a:srgbClr val="000000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>
                      <a:effectLst/>
                    </p:spPr>
                    <p:txBody>
                      <a:bodyPr vert="horz" wrap="square" lIns="36000" tIns="36000" rIns="36000" bIns="36000" numCol="1" rtlCol="0" anchor="t" anchorCtr="0" compatLnSpc="1">
                        <a:prstTxWarp prst="textNoShape">
                          <a:avLst/>
                        </a:prstTxWarp>
                      </a:bodyPr>
                      <a:lstStyle/>
                      <a:p>
                        <a:pPr marL="0" marR="0" lvl="0" indent="0" defTabSz="914400" eaLnBrk="0" fontAlgn="base" latinLnBrk="0" hangingPunct="0">
                          <a:lnSpc>
                            <a:spcPct val="100000"/>
                          </a:lnSpc>
                          <a:spcBef>
                            <a:spcPct val="5000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  <a:defRPr/>
                        </a:pPr>
                        <a:endParaRPr kumimoji="0" lang="en-IE" sz="900" b="1" i="0" u="none" strike="noStrike" kern="0" cap="none" spc="0" normalizeH="0" baseline="0" noProof="0">
                          <a:ln>
                            <a:noFill/>
                          </a:ln>
                          <a:solidFill>
                            <a:srgbClr val="00205B"/>
                          </a:solidFill>
                          <a:effectLst/>
                          <a:uLnTx/>
                          <a:uFillTx/>
                          <a:latin typeface="Tahoma" pitchFamily="34" charset="0"/>
                        </a:endParaRPr>
                      </a:p>
                    </p:txBody>
                  </p:sp>
                  <p:sp>
                    <p:nvSpPr>
                      <p:cNvPr id="236" name="Rectangle 235">
                        <a:extLst>
                          <a:ext uri="{FF2B5EF4-FFF2-40B4-BE49-F238E27FC236}">
                            <a16:creationId xmlns:a16="http://schemas.microsoft.com/office/drawing/2014/main" id="{F28B1922-37AE-AAD1-DE60-44DF2EC2E113}"/>
                          </a:ext>
                        </a:extLst>
                      </p:cNvPr>
                      <p:cNvSpPr/>
                      <p:nvPr/>
                    </p:nvSpPr>
                    <p:spPr bwMode="auto">
                      <a:xfrm>
                        <a:off x="2973862" y="3509320"/>
                        <a:ext cx="313038" cy="313038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 w="9525" cap="flat" cmpd="sng" algn="ctr">
                        <a:solidFill>
                          <a:srgbClr val="000000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>
                      <a:effectLst/>
                    </p:spPr>
                    <p:txBody>
                      <a:bodyPr vert="horz" wrap="square" lIns="36000" tIns="36000" rIns="36000" bIns="36000" numCol="1" rtlCol="0" anchor="t" anchorCtr="0" compatLnSpc="1">
                        <a:prstTxWarp prst="textNoShape">
                          <a:avLst/>
                        </a:prstTxWarp>
                      </a:bodyPr>
                      <a:lstStyle/>
                      <a:p>
                        <a:pPr marL="0" marR="0" lvl="0" indent="0" defTabSz="914400" eaLnBrk="0" fontAlgn="base" latinLnBrk="0" hangingPunct="0">
                          <a:lnSpc>
                            <a:spcPct val="100000"/>
                          </a:lnSpc>
                          <a:spcBef>
                            <a:spcPct val="5000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  <a:defRPr/>
                        </a:pPr>
                        <a:endParaRPr kumimoji="0" lang="en-IE" sz="900" b="1" i="0" u="none" strike="noStrike" kern="0" cap="none" spc="0" normalizeH="0" baseline="0" noProof="0">
                          <a:ln>
                            <a:noFill/>
                          </a:ln>
                          <a:solidFill>
                            <a:srgbClr val="00205B"/>
                          </a:solidFill>
                          <a:effectLst/>
                          <a:uLnTx/>
                          <a:uFillTx/>
                          <a:latin typeface="Tahoma" pitchFamily="34" charset="0"/>
                        </a:endParaRPr>
                      </a:p>
                    </p:txBody>
                  </p:sp>
                  <p:sp>
                    <p:nvSpPr>
                      <p:cNvPr id="237" name="Rectangle 236">
                        <a:extLst>
                          <a:ext uri="{FF2B5EF4-FFF2-40B4-BE49-F238E27FC236}">
                            <a16:creationId xmlns:a16="http://schemas.microsoft.com/office/drawing/2014/main" id="{655D3E71-27A7-B90E-9BD4-C29C89098056}"/>
                          </a:ext>
                        </a:extLst>
                      </p:cNvPr>
                      <p:cNvSpPr/>
                      <p:nvPr/>
                    </p:nvSpPr>
                    <p:spPr bwMode="auto">
                      <a:xfrm>
                        <a:off x="2660824" y="3822358"/>
                        <a:ext cx="313038" cy="313038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 w="9525" cap="flat" cmpd="sng" algn="ctr">
                        <a:solidFill>
                          <a:srgbClr val="000000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>
                      <a:effectLst/>
                    </p:spPr>
                    <p:txBody>
                      <a:bodyPr vert="horz" wrap="square" lIns="36000" tIns="36000" rIns="36000" bIns="36000" numCol="1" rtlCol="0" anchor="t" anchorCtr="0" compatLnSpc="1">
                        <a:prstTxWarp prst="textNoShape">
                          <a:avLst/>
                        </a:prstTxWarp>
                      </a:bodyPr>
                      <a:lstStyle/>
                      <a:p>
                        <a:pPr marL="0" marR="0" lvl="0" indent="0" defTabSz="914400" eaLnBrk="0" fontAlgn="base" latinLnBrk="0" hangingPunct="0">
                          <a:lnSpc>
                            <a:spcPct val="100000"/>
                          </a:lnSpc>
                          <a:spcBef>
                            <a:spcPct val="5000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  <a:defRPr/>
                        </a:pPr>
                        <a:endParaRPr kumimoji="0" lang="en-IE" sz="900" b="1" i="0" u="none" strike="noStrike" kern="0" cap="none" spc="0" normalizeH="0" baseline="0" noProof="0">
                          <a:ln>
                            <a:noFill/>
                          </a:ln>
                          <a:solidFill>
                            <a:srgbClr val="00205B"/>
                          </a:solidFill>
                          <a:effectLst/>
                          <a:uLnTx/>
                          <a:uFillTx/>
                          <a:latin typeface="Tahoma" pitchFamily="34" charset="0"/>
                        </a:endParaRPr>
                      </a:p>
                    </p:txBody>
                  </p:sp>
                  <p:sp>
                    <p:nvSpPr>
                      <p:cNvPr id="238" name="Rectangle 237">
                        <a:extLst>
                          <a:ext uri="{FF2B5EF4-FFF2-40B4-BE49-F238E27FC236}">
                            <a16:creationId xmlns:a16="http://schemas.microsoft.com/office/drawing/2014/main" id="{F645D7A0-4167-CE44-8DF8-9AD377D344B4}"/>
                          </a:ext>
                        </a:extLst>
                      </p:cNvPr>
                      <p:cNvSpPr/>
                      <p:nvPr/>
                    </p:nvSpPr>
                    <p:spPr bwMode="auto">
                      <a:xfrm>
                        <a:off x="2973862" y="3822358"/>
                        <a:ext cx="313038" cy="313038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 w="9525" cap="flat" cmpd="sng" algn="ctr">
                        <a:solidFill>
                          <a:srgbClr val="000000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>
                      <a:effectLst/>
                    </p:spPr>
                    <p:txBody>
                      <a:bodyPr vert="horz" wrap="square" lIns="36000" tIns="36000" rIns="36000" bIns="36000" numCol="1" rtlCol="0" anchor="t" anchorCtr="0" compatLnSpc="1">
                        <a:prstTxWarp prst="textNoShape">
                          <a:avLst/>
                        </a:prstTxWarp>
                      </a:bodyPr>
                      <a:lstStyle/>
                      <a:p>
                        <a:pPr marL="0" marR="0" lvl="0" indent="0" defTabSz="914400" eaLnBrk="0" fontAlgn="base" latinLnBrk="0" hangingPunct="0">
                          <a:lnSpc>
                            <a:spcPct val="100000"/>
                          </a:lnSpc>
                          <a:spcBef>
                            <a:spcPct val="5000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  <a:defRPr/>
                        </a:pPr>
                        <a:endParaRPr kumimoji="0" lang="en-IE" sz="900" b="1" i="0" u="none" strike="noStrike" kern="0" cap="none" spc="0" normalizeH="0" baseline="0" noProof="0">
                          <a:ln>
                            <a:noFill/>
                          </a:ln>
                          <a:solidFill>
                            <a:srgbClr val="00205B"/>
                          </a:solidFill>
                          <a:effectLst/>
                          <a:uLnTx/>
                          <a:uFillTx/>
                          <a:latin typeface="Tahoma" pitchFamily="34" charset="0"/>
                        </a:endParaRPr>
                      </a:p>
                    </p:txBody>
                  </p:sp>
                  <p:sp>
                    <p:nvSpPr>
                      <p:cNvPr id="239" name="Rectangle 238">
                        <a:extLst>
                          <a:ext uri="{FF2B5EF4-FFF2-40B4-BE49-F238E27FC236}">
                            <a16:creationId xmlns:a16="http://schemas.microsoft.com/office/drawing/2014/main" id="{CBAAA1A1-0AF1-5A47-387F-36C1ECF4ABE2}"/>
                          </a:ext>
                        </a:extLst>
                      </p:cNvPr>
                      <p:cNvSpPr/>
                      <p:nvPr/>
                    </p:nvSpPr>
                    <p:spPr bwMode="auto">
                      <a:xfrm>
                        <a:off x="2660824" y="4135396"/>
                        <a:ext cx="313038" cy="313038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 w="9525" cap="flat" cmpd="sng" algn="ctr">
                        <a:solidFill>
                          <a:srgbClr val="000000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>
                      <a:effectLst/>
                    </p:spPr>
                    <p:txBody>
                      <a:bodyPr vert="horz" wrap="square" lIns="36000" tIns="36000" rIns="36000" bIns="36000" numCol="1" rtlCol="0" anchor="t" anchorCtr="0" compatLnSpc="1">
                        <a:prstTxWarp prst="textNoShape">
                          <a:avLst/>
                        </a:prstTxWarp>
                      </a:bodyPr>
                      <a:lstStyle/>
                      <a:p>
                        <a:pPr marL="0" marR="0" lvl="0" indent="0" defTabSz="914400" eaLnBrk="0" fontAlgn="base" latinLnBrk="0" hangingPunct="0">
                          <a:lnSpc>
                            <a:spcPct val="100000"/>
                          </a:lnSpc>
                          <a:spcBef>
                            <a:spcPct val="5000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  <a:defRPr/>
                        </a:pPr>
                        <a:endParaRPr kumimoji="0" lang="en-IE" sz="900" b="1" i="0" u="none" strike="noStrike" kern="0" cap="none" spc="0" normalizeH="0" baseline="0" noProof="0">
                          <a:ln>
                            <a:noFill/>
                          </a:ln>
                          <a:solidFill>
                            <a:srgbClr val="00205B"/>
                          </a:solidFill>
                          <a:effectLst/>
                          <a:uLnTx/>
                          <a:uFillTx/>
                          <a:latin typeface="Tahoma" pitchFamily="34" charset="0"/>
                        </a:endParaRPr>
                      </a:p>
                    </p:txBody>
                  </p:sp>
                  <p:sp>
                    <p:nvSpPr>
                      <p:cNvPr id="240" name="Rectangle 239">
                        <a:extLst>
                          <a:ext uri="{FF2B5EF4-FFF2-40B4-BE49-F238E27FC236}">
                            <a16:creationId xmlns:a16="http://schemas.microsoft.com/office/drawing/2014/main" id="{94E0CDDC-3533-1966-9AB7-7298C0C3B084}"/>
                          </a:ext>
                        </a:extLst>
                      </p:cNvPr>
                      <p:cNvSpPr/>
                      <p:nvPr/>
                    </p:nvSpPr>
                    <p:spPr bwMode="auto">
                      <a:xfrm>
                        <a:off x="2973862" y="4135396"/>
                        <a:ext cx="313038" cy="313038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 w="9525" cap="flat" cmpd="sng" algn="ctr">
                        <a:solidFill>
                          <a:srgbClr val="000000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>
                      <a:effectLst/>
                    </p:spPr>
                    <p:txBody>
                      <a:bodyPr vert="horz" wrap="square" lIns="36000" tIns="36000" rIns="36000" bIns="36000" numCol="1" rtlCol="0" anchor="t" anchorCtr="0" compatLnSpc="1">
                        <a:prstTxWarp prst="textNoShape">
                          <a:avLst/>
                        </a:prstTxWarp>
                      </a:bodyPr>
                      <a:lstStyle/>
                      <a:p>
                        <a:pPr marL="0" marR="0" lvl="0" indent="0" defTabSz="914400" eaLnBrk="0" fontAlgn="base" latinLnBrk="0" hangingPunct="0">
                          <a:lnSpc>
                            <a:spcPct val="100000"/>
                          </a:lnSpc>
                          <a:spcBef>
                            <a:spcPct val="5000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  <a:defRPr/>
                        </a:pPr>
                        <a:endParaRPr kumimoji="0" lang="en-IE" sz="900" b="1" i="0" u="none" strike="noStrike" kern="0" cap="none" spc="0" normalizeH="0" baseline="0" noProof="0">
                          <a:ln>
                            <a:noFill/>
                          </a:ln>
                          <a:solidFill>
                            <a:srgbClr val="00205B"/>
                          </a:solidFill>
                          <a:effectLst/>
                          <a:uLnTx/>
                          <a:uFillTx/>
                          <a:latin typeface="Tahoma" pitchFamily="34" charset="0"/>
                        </a:endParaRPr>
                      </a:p>
                    </p:txBody>
                  </p:sp>
                  <p:sp>
                    <p:nvSpPr>
                      <p:cNvPr id="241" name="Rectangle 240">
                        <a:extLst>
                          <a:ext uri="{FF2B5EF4-FFF2-40B4-BE49-F238E27FC236}">
                            <a16:creationId xmlns:a16="http://schemas.microsoft.com/office/drawing/2014/main" id="{84987717-2DC3-C1B3-CCF4-7C8B3855CEBA}"/>
                          </a:ext>
                        </a:extLst>
                      </p:cNvPr>
                      <p:cNvSpPr/>
                      <p:nvPr/>
                    </p:nvSpPr>
                    <p:spPr bwMode="auto">
                      <a:xfrm>
                        <a:off x="3286900" y="3822358"/>
                        <a:ext cx="313038" cy="313038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 w="9525" cap="flat" cmpd="sng" algn="ctr">
                        <a:solidFill>
                          <a:srgbClr val="000000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>
                      <a:effectLst/>
                    </p:spPr>
                    <p:txBody>
                      <a:bodyPr vert="horz" wrap="square" lIns="36000" tIns="36000" rIns="36000" bIns="36000" numCol="1" rtlCol="0" anchor="t" anchorCtr="0" compatLnSpc="1">
                        <a:prstTxWarp prst="textNoShape">
                          <a:avLst/>
                        </a:prstTxWarp>
                      </a:bodyPr>
                      <a:lstStyle/>
                      <a:p>
                        <a:pPr marL="0" marR="0" lvl="0" indent="0" defTabSz="914400" eaLnBrk="0" fontAlgn="base" latinLnBrk="0" hangingPunct="0">
                          <a:lnSpc>
                            <a:spcPct val="100000"/>
                          </a:lnSpc>
                          <a:spcBef>
                            <a:spcPct val="5000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  <a:defRPr/>
                        </a:pPr>
                        <a:endParaRPr kumimoji="0" lang="en-IE" sz="900" b="1" i="0" u="none" strike="noStrike" kern="0" cap="none" spc="0" normalizeH="0" baseline="0" noProof="0">
                          <a:ln>
                            <a:noFill/>
                          </a:ln>
                          <a:solidFill>
                            <a:srgbClr val="00205B"/>
                          </a:solidFill>
                          <a:effectLst/>
                          <a:uLnTx/>
                          <a:uFillTx/>
                          <a:latin typeface="Tahoma" pitchFamily="34" charset="0"/>
                        </a:endParaRPr>
                      </a:p>
                    </p:txBody>
                  </p:sp>
                  <p:sp>
                    <p:nvSpPr>
                      <p:cNvPr id="242" name="Rectangle 241">
                        <a:extLst>
                          <a:ext uri="{FF2B5EF4-FFF2-40B4-BE49-F238E27FC236}">
                            <a16:creationId xmlns:a16="http://schemas.microsoft.com/office/drawing/2014/main" id="{78B026A8-1DF7-4F8C-1FC1-F0D90D776177}"/>
                          </a:ext>
                        </a:extLst>
                      </p:cNvPr>
                      <p:cNvSpPr/>
                      <p:nvPr/>
                    </p:nvSpPr>
                    <p:spPr bwMode="auto">
                      <a:xfrm>
                        <a:off x="3599938" y="3822358"/>
                        <a:ext cx="313038" cy="313038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 w="9525" cap="flat" cmpd="sng" algn="ctr">
                        <a:solidFill>
                          <a:srgbClr val="000000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>
                      <a:effectLst/>
                    </p:spPr>
                    <p:txBody>
                      <a:bodyPr vert="horz" wrap="square" lIns="36000" tIns="36000" rIns="36000" bIns="36000" numCol="1" rtlCol="0" anchor="t" anchorCtr="0" compatLnSpc="1">
                        <a:prstTxWarp prst="textNoShape">
                          <a:avLst/>
                        </a:prstTxWarp>
                      </a:bodyPr>
                      <a:lstStyle/>
                      <a:p>
                        <a:pPr marL="0" marR="0" lvl="0" indent="0" defTabSz="914400" eaLnBrk="0" fontAlgn="base" latinLnBrk="0" hangingPunct="0">
                          <a:lnSpc>
                            <a:spcPct val="100000"/>
                          </a:lnSpc>
                          <a:spcBef>
                            <a:spcPct val="5000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  <a:defRPr/>
                        </a:pPr>
                        <a:endParaRPr kumimoji="0" lang="en-IE" sz="900" b="1" i="0" u="none" strike="noStrike" kern="0" cap="none" spc="0" normalizeH="0" baseline="0" noProof="0">
                          <a:ln>
                            <a:noFill/>
                          </a:ln>
                          <a:solidFill>
                            <a:srgbClr val="00205B"/>
                          </a:solidFill>
                          <a:effectLst/>
                          <a:uLnTx/>
                          <a:uFillTx/>
                          <a:latin typeface="Tahoma" pitchFamily="34" charset="0"/>
                        </a:endParaRPr>
                      </a:p>
                    </p:txBody>
                  </p:sp>
                  <p:sp>
                    <p:nvSpPr>
                      <p:cNvPr id="243" name="Rectangle 242">
                        <a:extLst>
                          <a:ext uri="{FF2B5EF4-FFF2-40B4-BE49-F238E27FC236}">
                            <a16:creationId xmlns:a16="http://schemas.microsoft.com/office/drawing/2014/main" id="{797D3598-E62F-CC67-F8A7-B65346DAFFC4}"/>
                          </a:ext>
                        </a:extLst>
                      </p:cNvPr>
                      <p:cNvSpPr/>
                      <p:nvPr/>
                    </p:nvSpPr>
                    <p:spPr bwMode="auto">
                      <a:xfrm>
                        <a:off x="3286900" y="4135396"/>
                        <a:ext cx="313038" cy="313038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 w="9525" cap="flat" cmpd="sng" algn="ctr">
                        <a:solidFill>
                          <a:srgbClr val="000000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>
                      <a:effectLst/>
                    </p:spPr>
                    <p:txBody>
                      <a:bodyPr vert="horz" wrap="square" lIns="36000" tIns="36000" rIns="36000" bIns="36000" numCol="1" rtlCol="0" anchor="t" anchorCtr="0" compatLnSpc="1">
                        <a:prstTxWarp prst="textNoShape">
                          <a:avLst/>
                        </a:prstTxWarp>
                      </a:bodyPr>
                      <a:lstStyle/>
                      <a:p>
                        <a:pPr marL="0" marR="0" lvl="0" indent="0" defTabSz="914400" eaLnBrk="0" fontAlgn="base" latinLnBrk="0" hangingPunct="0">
                          <a:lnSpc>
                            <a:spcPct val="100000"/>
                          </a:lnSpc>
                          <a:spcBef>
                            <a:spcPct val="5000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  <a:defRPr/>
                        </a:pPr>
                        <a:endParaRPr kumimoji="0" lang="en-IE" sz="900" b="1" i="0" u="none" strike="noStrike" kern="0" cap="none" spc="0" normalizeH="0" baseline="0" noProof="0">
                          <a:ln>
                            <a:noFill/>
                          </a:ln>
                          <a:solidFill>
                            <a:srgbClr val="00205B"/>
                          </a:solidFill>
                          <a:effectLst/>
                          <a:uLnTx/>
                          <a:uFillTx/>
                          <a:latin typeface="Tahoma" pitchFamily="34" charset="0"/>
                        </a:endParaRPr>
                      </a:p>
                    </p:txBody>
                  </p:sp>
                  <p:sp>
                    <p:nvSpPr>
                      <p:cNvPr id="244" name="Rectangle 243">
                        <a:extLst>
                          <a:ext uri="{FF2B5EF4-FFF2-40B4-BE49-F238E27FC236}">
                            <a16:creationId xmlns:a16="http://schemas.microsoft.com/office/drawing/2014/main" id="{73D6C9AF-C3A5-08B3-C393-FBB04AAEE0C6}"/>
                          </a:ext>
                        </a:extLst>
                      </p:cNvPr>
                      <p:cNvSpPr/>
                      <p:nvPr/>
                    </p:nvSpPr>
                    <p:spPr bwMode="auto">
                      <a:xfrm>
                        <a:off x="3599938" y="4135396"/>
                        <a:ext cx="313038" cy="313038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 w="9525" cap="flat" cmpd="sng" algn="ctr">
                        <a:solidFill>
                          <a:srgbClr val="000000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>
                      <a:effectLst/>
                    </p:spPr>
                    <p:txBody>
                      <a:bodyPr vert="horz" wrap="square" lIns="36000" tIns="36000" rIns="36000" bIns="36000" numCol="1" rtlCol="0" anchor="t" anchorCtr="0" compatLnSpc="1">
                        <a:prstTxWarp prst="textNoShape">
                          <a:avLst/>
                        </a:prstTxWarp>
                      </a:bodyPr>
                      <a:lstStyle/>
                      <a:p>
                        <a:pPr marL="0" marR="0" lvl="0" indent="0" defTabSz="914400" eaLnBrk="0" fontAlgn="base" latinLnBrk="0" hangingPunct="0">
                          <a:lnSpc>
                            <a:spcPct val="100000"/>
                          </a:lnSpc>
                          <a:spcBef>
                            <a:spcPct val="5000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  <a:defRPr/>
                        </a:pPr>
                        <a:endParaRPr kumimoji="0" lang="en-IE" sz="900" b="1" i="0" u="none" strike="noStrike" kern="0" cap="none" spc="0" normalizeH="0" baseline="0" noProof="0">
                          <a:ln>
                            <a:noFill/>
                          </a:ln>
                          <a:solidFill>
                            <a:srgbClr val="00205B"/>
                          </a:solidFill>
                          <a:effectLst/>
                          <a:uLnTx/>
                          <a:uFillTx/>
                          <a:latin typeface="Tahoma" pitchFamily="34" charset="0"/>
                        </a:endParaRPr>
                      </a:p>
                    </p:txBody>
                  </p:sp>
                  <p:sp>
                    <p:nvSpPr>
                      <p:cNvPr id="245" name="Rectangle 244">
                        <a:extLst>
                          <a:ext uri="{FF2B5EF4-FFF2-40B4-BE49-F238E27FC236}">
                            <a16:creationId xmlns:a16="http://schemas.microsoft.com/office/drawing/2014/main" id="{60755B1F-CD0D-2A0B-1CD9-B994EA49EAB7}"/>
                          </a:ext>
                        </a:extLst>
                      </p:cNvPr>
                      <p:cNvSpPr/>
                      <p:nvPr/>
                    </p:nvSpPr>
                    <p:spPr bwMode="auto">
                      <a:xfrm>
                        <a:off x="3278663" y="3196282"/>
                        <a:ext cx="313038" cy="313038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 w="9525" cap="flat" cmpd="sng" algn="ctr">
                        <a:solidFill>
                          <a:srgbClr val="000000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>
                      <a:effectLst/>
                    </p:spPr>
                    <p:txBody>
                      <a:bodyPr vert="horz" wrap="square" lIns="36000" tIns="36000" rIns="36000" bIns="36000" numCol="1" rtlCol="0" anchor="t" anchorCtr="0" compatLnSpc="1">
                        <a:prstTxWarp prst="textNoShape">
                          <a:avLst/>
                        </a:prstTxWarp>
                      </a:bodyPr>
                      <a:lstStyle/>
                      <a:p>
                        <a:pPr marL="0" marR="0" lvl="0" indent="0" defTabSz="914400" eaLnBrk="0" fontAlgn="base" latinLnBrk="0" hangingPunct="0">
                          <a:lnSpc>
                            <a:spcPct val="100000"/>
                          </a:lnSpc>
                          <a:spcBef>
                            <a:spcPct val="5000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  <a:defRPr/>
                        </a:pPr>
                        <a:endParaRPr kumimoji="0" lang="en-IE" sz="900" b="1" i="0" u="none" strike="noStrike" kern="0" cap="none" spc="0" normalizeH="0" baseline="0" noProof="0">
                          <a:ln>
                            <a:noFill/>
                          </a:ln>
                          <a:solidFill>
                            <a:srgbClr val="00205B"/>
                          </a:solidFill>
                          <a:effectLst/>
                          <a:uLnTx/>
                          <a:uFillTx/>
                          <a:latin typeface="Tahoma" pitchFamily="34" charset="0"/>
                        </a:endParaRPr>
                      </a:p>
                    </p:txBody>
                  </p:sp>
                  <p:sp>
                    <p:nvSpPr>
                      <p:cNvPr id="246" name="Rectangle 245">
                        <a:extLst>
                          <a:ext uri="{FF2B5EF4-FFF2-40B4-BE49-F238E27FC236}">
                            <a16:creationId xmlns:a16="http://schemas.microsoft.com/office/drawing/2014/main" id="{57BDFCDF-3111-41AE-96E9-C2E32BD74F5C}"/>
                          </a:ext>
                        </a:extLst>
                      </p:cNvPr>
                      <p:cNvSpPr/>
                      <p:nvPr/>
                    </p:nvSpPr>
                    <p:spPr bwMode="auto">
                      <a:xfrm>
                        <a:off x="3591701" y="3196282"/>
                        <a:ext cx="313038" cy="313038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 w="9525" cap="flat" cmpd="sng" algn="ctr">
                        <a:solidFill>
                          <a:srgbClr val="000000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>
                      <a:effectLst/>
                    </p:spPr>
                    <p:txBody>
                      <a:bodyPr vert="horz" wrap="square" lIns="36000" tIns="36000" rIns="36000" bIns="36000" numCol="1" rtlCol="0" anchor="t" anchorCtr="0" compatLnSpc="1">
                        <a:prstTxWarp prst="textNoShape">
                          <a:avLst/>
                        </a:prstTxWarp>
                      </a:bodyPr>
                      <a:lstStyle/>
                      <a:p>
                        <a:pPr marL="0" marR="0" lvl="0" indent="0" defTabSz="914400" eaLnBrk="0" fontAlgn="base" latinLnBrk="0" hangingPunct="0">
                          <a:lnSpc>
                            <a:spcPct val="100000"/>
                          </a:lnSpc>
                          <a:spcBef>
                            <a:spcPct val="5000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  <a:defRPr/>
                        </a:pPr>
                        <a:endParaRPr kumimoji="0" lang="en-IE" sz="900" b="1" i="0" u="none" strike="noStrike" kern="0" cap="none" spc="0" normalizeH="0" baseline="0" noProof="0">
                          <a:ln>
                            <a:noFill/>
                          </a:ln>
                          <a:solidFill>
                            <a:srgbClr val="00205B"/>
                          </a:solidFill>
                          <a:effectLst/>
                          <a:uLnTx/>
                          <a:uFillTx/>
                          <a:latin typeface="Tahoma" pitchFamily="34" charset="0"/>
                        </a:endParaRPr>
                      </a:p>
                    </p:txBody>
                  </p:sp>
                  <p:sp>
                    <p:nvSpPr>
                      <p:cNvPr id="247" name="Rectangle 246">
                        <a:extLst>
                          <a:ext uri="{FF2B5EF4-FFF2-40B4-BE49-F238E27FC236}">
                            <a16:creationId xmlns:a16="http://schemas.microsoft.com/office/drawing/2014/main" id="{18FCBD4D-9F5F-0304-B512-15BF9054FEDB}"/>
                          </a:ext>
                        </a:extLst>
                      </p:cNvPr>
                      <p:cNvSpPr/>
                      <p:nvPr/>
                    </p:nvSpPr>
                    <p:spPr bwMode="auto">
                      <a:xfrm>
                        <a:off x="3278663" y="3509320"/>
                        <a:ext cx="313038" cy="313038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 w="9525" cap="flat" cmpd="sng" algn="ctr">
                        <a:solidFill>
                          <a:srgbClr val="000000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>
                      <a:effectLst/>
                    </p:spPr>
                    <p:txBody>
                      <a:bodyPr vert="horz" wrap="square" lIns="36000" tIns="36000" rIns="36000" bIns="36000" numCol="1" rtlCol="0" anchor="t" anchorCtr="0" compatLnSpc="1">
                        <a:prstTxWarp prst="textNoShape">
                          <a:avLst/>
                        </a:prstTxWarp>
                      </a:bodyPr>
                      <a:lstStyle/>
                      <a:p>
                        <a:pPr marL="0" marR="0" lvl="0" indent="0" defTabSz="914400" eaLnBrk="0" fontAlgn="base" latinLnBrk="0" hangingPunct="0">
                          <a:lnSpc>
                            <a:spcPct val="100000"/>
                          </a:lnSpc>
                          <a:spcBef>
                            <a:spcPct val="5000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  <a:defRPr/>
                        </a:pPr>
                        <a:endParaRPr kumimoji="0" lang="en-IE" sz="900" b="1" i="0" u="none" strike="noStrike" kern="0" cap="none" spc="0" normalizeH="0" baseline="0" noProof="0">
                          <a:ln>
                            <a:noFill/>
                          </a:ln>
                          <a:solidFill>
                            <a:srgbClr val="00205B"/>
                          </a:solidFill>
                          <a:effectLst/>
                          <a:uLnTx/>
                          <a:uFillTx/>
                          <a:latin typeface="Tahoma" pitchFamily="34" charset="0"/>
                        </a:endParaRPr>
                      </a:p>
                    </p:txBody>
                  </p:sp>
                  <p:sp>
                    <p:nvSpPr>
                      <p:cNvPr id="248" name="Rectangle 247">
                        <a:extLst>
                          <a:ext uri="{FF2B5EF4-FFF2-40B4-BE49-F238E27FC236}">
                            <a16:creationId xmlns:a16="http://schemas.microsoft.com/office/drawing/2014/main" id="{1ED4B37A-A654-E888-DF7F-A62B15701920}"/>
                          </a:ext>
                        </a:extLst>
                      </p:cNvPr>
                      <p:cNvSpPr/>
                      <p:nvPr/>
                    </p:nvSpPr>
                    <p:spPr bwMode="auto">
                      <a:xfrm>
                        <a:off x="3591701" y="3509320"/>
                        <a:ext cx="313038" cy="313038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 w="9525" cap="flat" cmpd="sng" algn="ctr">
                        <a:solidFill>
                          <a:srgbClr val="000000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>
                      <a:effectLst/>
                    </p:spPr>
                    <p:txBody>
                      <a:bodyPr vert="horz" wrap="square" lIns="36000" tIns="36000" rIns="36000" bIns="36000" numCol="1" rtlCol="0" anchor="t" anchorCtr="0" compatLnSpc="1">
                        <a:prstTxWarp prst="textNoShape">
                          <a:avLst/>
                        </a:prstTxWarp>
                      </a:bodyPr>
                      <a:lstStyle/>
                      <a:p>
                        <a:pPr marL="0" marR="0" lvl="0" indent="0" defTabSz="914400" eaLnBrk="0" fontAlgn="base" latinLnBrk="0" hangingPunct="0">
                          <a:lnSpc>
                            <a:spcPct val="100000"/>
                          </a:lnSpc>
                          <a:spcBef>
                            <a:spcPct val="5000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  <a:defRPr/>
                        </a:pPr>
                        <a:endParaRPr kumimoji="0" lang="en-IE" sz="900" b="1" i="0" u="none" strike="noStrike" kern="0" cap="none" spc="0" normalizeH="0" baseline="0" noProof="0">
                          <a:ln>
                            <a:noFill/>
                          </a:ln>
                          <a:solidFill>
                            <a:srgbClr val="00205B"/>
                          </a:solidFill>
                          <a:effectLst/>
                          <a:uLnTx/>
                          <a:uFillTx/>
                          <a:latin typeface="Tahoma" pitchFamily="34" charset="0"/>
                        </a:endParaRPr>
                      </a:p>
                    </p:txBody>
                  </p:sp>
                  <p:sp>
                    <p:nvSpPr>
                      <p:cNvPr id="249" name="Rectangle 248">
                        <a:extLst>
                          <a:ext uri="{FF2B5EF4-FFF2-40B4-BE49-F238E27FC236}">
                            <a16:creationId xmlns:a16="http://schemas.microsoft.com/office/drawing/2014/main" id="{AA4FCE02-2C82-0E38-06D4-B675C414E263}"/>
                          </a:ext>
                        </a:extLst>
                      </p:cNvPr>
                      <p:cNvSpPr/>
                      <p:nvPr/>
                    </p:nvSpPr>
                    <p:spPr bwMode="auto">
                      <a:xfrm>
                        <a:off x="3888266" y="3192161"/>
                        <a:ext cx="313038" cy="313038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 w="9525" cap="flat" cmpd="sng" algn="ctr">
                        <a:solidFill>
                          <a:srgbClr val="000000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>
                      <a:effectLst/>
                    </p:spPr>
                    <p:txBody>
                      <a:bodyPr vert="horz" wrap="square" lIns="36000" tIns="36000" rIns="36000" bIns="36000" numCol="1" rtlCol="0" anchor="t" anchorCtr="0" compatLnSpc="1">
                        <a:prstTxWarp prst="textNoShape">
                          <a:avLst/>
                        </a:prstTxWarp>
                      </a:bodyPr>
                      <a:lstStyle/>
                      <a:p>
                        <a:pPr marL="0" marR="0" lvl="0" indent="0" defTabSz="914400" eaLnBrk="0" fontAlgn="base" latinLnBrk="0" hangingPunct="0">
                          <a:lnSpc>
                            <a:spcPct val="100000"/>
                          </a:lnSpc>
                          <a:spcBef>
                            <a:spcPct val="5000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  <a:defRPr/>
                        </a:pPr>
                        <a:endParaRPr kumimoji="0" lang="en-IE" sz="900" b="1" i="0" u="none" strike="noStrike" kern="0" cap="none" spc="0" normalizeH="0" baseline="0" noProof="0">
                          <a:ln>
                            <a:noFill/>
                          </a:ln>
                          <a:solidFill>
                            <a:srgbClr val="00205B"/>
                          </a:solidFill>
                          <a:effectLst/>
                          <a:uLnTx/>
                          <a:uFillTx/>
                          <a:latin typeface="Tahoma" pitchFamily="34" charset="0"/>
                        </a:endParaRPr>
                      </a:p>
                    </p:txBody>
                  </p:sp>
                  <p:sp>
                    <p:nvSpPr>
                      <p:cNvPr id="250" name="Rectangle 249">
                        <a:extLst>
                          <a:ext uri="{FF2B5EF4-FFF2-40B4-BE49-F238E27FC236}">
                            <a16:creationId xmlns:a16="http://schemas.microsoft.com/office/drawing/2014/main" id="{0A652A6B-EEA8-B398-02B2-F9BE507B991E}"/>
                          </a:ext>
                        </a:extLst>
                      </p:cNvPr>
                      <p:cNvSpPr/>
                      <p:nvPr/>
                    </p:nvSpPr>
                    <p:spPr bwMode="auto">
                      <a:xfrm>
                        <a:off x="4201304" y="3192161"/>
                        <a:ext cx="313038" cy="313038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 w="9525" cap="flat" cmpd="sng" algn="ctr">
                        <a:solidFill>
                          <a:srgbClr val="000000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>
                      <a:effectLst/>
                    </p:spPr>
                    <p:txBody>
                      <a:bodyPr vert="horz" wrap="square" lIns="36000" tIns="36000" rIns="36000" bIns="36000" numCol="1" rtlCol="0" anchor="t" anchorCtr="0" compatLnSpc="1">
                        <a:prstTxWarp prst="textNoShape">
                          <a:avLst/>
                        </a:prstTxWarp>
                      </a:bodyPr>
                      <a:lstStyle/>
                      <a:p>
                        <a:pPr marL="0" marR="0" lvl="0" indent="0" defTabSz="914400" eaLnBrk="0" fontAlgn="base" latinLnBrk="0" hangingPunct="0">
                          <a:lnSpc>
                            <a:spcPct val="100000"/>
                          </a:lnSpc>
                          <a:spcBef>
                            <a:spcPct val="5000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  <a:defRPr/>
                        </a:pPr>
                        <a:endParaRPr kumimoji="0" lang="en-IE" sz="900" b="1" i="0" u="none" strike="noStrike" kern="0" cap="none" spc="0" normalizeH="0" baseline="0" noProof="0">
                          <a:ln>
                            <a:noFill/>
                          </a:ln>
                          <a:solidFill>
                            <a:srgbClr val="00205B"/>
                          </a:solidFill>
                          <a:effectLst/>
                          <a:uLnTx/>
                          <a:uFillTx/>
                          <a:latin typeface="Tahoma" pitchFamily="34" charset="0"/>
                        </a:endParaRPr>
                      </a:p>
                    </p:txBody>
                  </p:sp>
                  <p:sp>
                    <p:nvSpPr>
                      <p:cNvPr id="251" name="Rectangle 250">
                        <a:extLst>
                          <a:ext uri="{FF2B5EF4-FFF2-40B4-BE49-F238E27FC236}">
                            <a16:creationId xmlns:a16="http://schemas.microsoft.com/office/drawing/2014/main" id="{269E35DC-124E-E6F1-C933-0F4862A47A2D}"/>
                          </a:ext>
                        </a:extLst>
                      </p:cNvPr>
                      <p:cNvSpPr/>
                      <p:nvPr/>
                    </p:nvSpPr>
                    <p:spPr bwMode="auto">
                      <a:xfrm>
                        <a:off x="3888266" y="3505199"/>
                        <a:ext cx="313038" cy="313038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 w="9525" cap="flat" cmpd="sng" algn="ctr">
                        <a:solidFill>
                          <a:srgbClr val="000000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>
                      <a:effectLst/>
                    </p:spPr>
                    <p:txBody>
                      <a:bodyPr vert="horz" wrap="square" lIns="36000" tIns="36000" rIns="36000" bIns="36000" numCol="1" rtlCol="0" anchor="t" anchorCtr="0" compatLnSpc="1">
                        <a:prstTxWarp prst="textNoShape">
                          <a:avLst/>
                        </a:prstTxWarp>
                      </a:bodyPr>
                      <a:lstStyle/>
                      <a:p>
                        <a:pPr marL="0" marR="0" lvl="0" indent="0" defTabSz="914400" eaLnBrk="0" fontAlgn="base" latinLnBrk="0" hangingPunct="0">
                          <a:lnSpc>
                            <a:spcPct val="100000"/>
                          </a:lnSpc>
                          <a:spcBef>
                            <a:spcPct val="5000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  <a:defRPr/>
                        </a:pPr>
                        <a:endParaRPr kumimoji="0" lang="en-IE" sz="900" b="1" i="0" u="none" strike="noStrike" kern="0" cap="none" spc="0" normalizeH="0" baseline="0" noProof="0">
                          <a:ln>
                            <a:noFill/>
                          </a:ln>
                          <a:solidFill>
                            <a:srgbClr val="00205B"/>
                          </a:solidFill>
                          <a:effectLst/>
                          <a:uLnTx/>
                          <a:uFillTx/>
                          <a:latin typeface="Tahoma" pitchFamily="34" charset="0"/>
                        </a:endParaRPr>
                      </a:p>
                    </p:txBody>
                  </p:sp>
                  <p:sp>
                    <p:nvSpPr>
                      <p:cNvPr id="252" name="Rectangle 251">
                        <a:extLst>
                          <a:ext uri="{FF2B5EF4-FFF2-40B4-BE49-F238E27FC236}">
                            <a16:creationId xmlns:a16="http://schemas.microsoft.com/office/drawing/2014/main" id="{8EEFAA62-AFFD-1FA0-15FE-F05D11702C48}"/>
                          </a:ext>
                        </a:extLst>
                      </p:cNvPr>
                      <p:cNvSpPr/>
                      <p:nvPr/>
                    </p:nvSpPr>
                    <p:spPr bwMode="auto">
                      <a:xfrm>
                        <a:off x="4201304" y="3505199"/>
                        <a:ext cx="313038" cy="313038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 w="9525" cap="flat" cmpd="sng" algn="ctr">
                        <a:solidFill>
                          <a:srgbClr val="000000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>
                      <a:effectLst/>
                    </p:spPr>
                    <p:txBody>
                      <a:bodyPr vert="horz" wrap="square" lIns="36000" tIns="36000" rIns="36000" bIns="36000" numCol="1" rtlCol="0" anchor="t" anchorCtr="0" compatLnSpc="1">
                        <a:prstTxWarp prst="textNoShape">
                          <a:avLst/>
                        </a:prstTxWarp>
                      </a:bodyPr>
                      <a:lstStyle/>
                      <a:p>
                        <a:pPr marL="0" marR="0" lvl="0" indent="0" defTabSz="914400" eaLnBrk="0" fontAlgn="base" latinLnBrk="0" hangingPunct="0">
                          <a:lnSpc>
                            <a:spcPct val="100000"/>
                          </a:lnSpc>
                          <a:spcBef>
                            <a:spcPct val="5000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  <a:defRPr/>
                        </a:pPr>
                        <a:endParaRPr kumimoji="0" lang="en-IE" sz="900" b="1" i="0" u="none" strike="noStrike" kern="0" cap="none" spc="0" normalizeH="0" baseline="0" noProof="0">
                          <a:ln>
                            <a:noFill/>
                          </a:ln>
                          <a:solidFill>
                            <a:srgbClr val="00205B"/>
                          </a:solidFill>
                          <a:effectLst/>
                          <a:uLnTx/>
                          <a:uFillTx/>
                          <a:latin typeface="Tahoma" pitchFamily="34" charset="0"/>
                        </a:endParaRPr>
                      </a:p>
                    </p:txBody>
                  </p:sp>
                  <p:sp>
                    <p:nvSpPr>
                      <p:cNvPr id="253" name="Rectangle 252">
                        <a:extLst>
                          <a:ext uri="{FF2B5EF4-FFF2-40B4-BE49-F238E27FC236}">
                            <a16:creationId xmlns:a16="http://schemas.microsoft.com/office/drawing/2014/main" id="{1719DB1F-CEB4-B3AF-B38E-4597541FEEC1}"/>
                          </a:ext>
                        </a:extLst>
                      </p:cNvPr>
                      <p:cNvSpPr/>
                      <p:nvPr/>
                    </p:nvSpPr>
                    <p:spPr bwMode="auto">
                      <a:xfrm>
                        <a:off x="3888266" y="3818237"/>
                        <a:ext cx="313038" cy="313038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 w="9525" cap="flat" cmpd="sng" algn="ctr">
                        <a:solidFill>
                          <a:srgbClr val="000000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>
                      <a:effectLst/>
                    </p:spPr>
                    <p:txBody>
                      <a:bodyPr vert="horz" wrap="square" lIns="36000" tIns="36000" rIns="36000" bIns="36000" numCol="1" rtlCol="0" anchor="t" anchorCtr="0" compatLnSpc="1">
                        <a:prstTxWarp prst="textNoShape">
                          <a:avLst/>
                        </a:prstTxWarp>
                      </a:bodyPr>
                      <a:lstStyle/>
                      <a:p>
                        <a:pPr marL="0" marR="0" lvl="0" indent="0" defTabSz="914400" eaLnBrk="0" fontAlgn="base" latinLnBrk="0" hangingPunct="0">
                          <a:lnSpc>
                            <a:spcPct val="100000"/>
                          </a:lnSpc>
                          <a:spcBef>
                            <a:spcPct val="5000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  <a:defRPr/>
                        </a:pPr>
                        <a:endParaRPr kumimoji="0" lang="en-IE" sz="900" b="1" i="0" u="none" strike="noStrike" kern="0" cap="none" spc="0" normalizeH="0" baseline="0" noProof="0">
                          <a:ln>
                            <a:noFill/>
                          </a:ln>
                          <a:solidFill>
                            <a:srgbClr val="00205B"/>
                          </a:solidFill>
                          <a:effectLst/>
                          <a:uLnTx/>
                          <a:uFillTx/>
                          <a:latin typeface="Tahoma" pitchFamily="34" charset="0"/>
                        </a:endParaRPr>
                      </a:p>
                    </p:txBody>
                  </p:sp>
                  <p:sp>
                    <p:nvSpPr>
                      <p:cNvPr id="254" name="Rectangle 253">
                        <a:extLst>
                          <a:ext uri="{FF2B5EF4-FFF2-40B4-BE49-F238E27FC236}">
                            <a16:creationId xmlns:a16="http://schemas.microsoft.com/office/drawing/2014/main" id="{7E376972-8120-DFE5-0F72-D94FE2DBF648}"/>
                          </a:ext>
                        </a:extLst>
                      </p:cNvPr>
                      <p:cNvSpPr/>
                      <p:nvPr/>
                    </p:nvSpPr>
                    <p:spPr bwMode="auto">
                      <a:xfrm>
                        <a:off x="4201304" y="3818237"/>
                        <a:ext cx="313038" cy="313038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 w="9525" cap="flat" cmpd="sng" algn="ctr">
                        <a:solidFill>
                          <a:srgbClr val="000000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>
                      <a:effectLst/>
                    </p:spPr>
                    <p:txBody>
                      <a:bodyPr vert="horz" wrap="square" lIns="36000" tIns="36000" rIns="36000" bIns="36000" numCol="1" rtlCol="0" anchor="t" anchorCtr="0" compatLnSpc="1">
                        <a:prstTxWarp prst="textNoShape">
                          <a:avLst/>
                        </a:prstTxWarp>
                      </a:bodyPr>
                      <a:lstStyle/>
                      <a:p>
                        <a:pPr marL="0" marR="0" lvl="0" indent="0" defTabSz="914400" eaLnBrk="0" fontAlgn="base" latinLnBrk="0" hangingPunct="0">
                          <a:lnSpc>
                            <a:spcPct val="100000"/>
                          </a:lnSpc>
                          <a:spcBef>
                            <a:spcPct val="5000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  <a:defRPr/>
                        </a:pPr>
                        <a:endParaRPr kumimoji="0" lang="en-IE" sz="900" b="1" i="0" u="none" strike="noStrike" kern="0" cap="none" spc="0" normalizeH="0" baseline="0" noProof="0">
                          <a:ln>
                            <a:noFill/>
                          </a:ln>
                          <a:solidFill>
                            <a:srgbClr val="00205B"/>
                          </a:solidFill>
                          <a:effectLst/>
                          <a:uLnTx/>
                          <a:uFillTx/>
                          <a:latin typeface="Tahoma" pitchFamily="34" charset="0"/>
                        </a:endParaRPr>
                      </a:p>
                    </p:txBody>
                  </p:sp>
                  <p:sp>
                    <p:nvSpPr>
                      <p:cNvPr id="255" name="Rectangle 254">
                        <a:extLst>
                          <a:ext uri="{FF2B5EF4-FFF2-40B4-BE49-F238E27FC236}">
                            <a16:creationId xmlns:a16="http://schemas.microsoft.com/office/drawing/2014/main" id="{F97F499F-2233-5879-40B4-DEC17AC38F8F}"/>
                          </a:ext>
                        </a:extLst>
                      </p:cNvPr>
                      <p:cNvSpPr/>
                      <p:nvPr/>
                    </p:nvSpPr>
                    <p:spPr bwMode="auto">
                      <a:xfrm>
                        <a:off x="3888266" y="4131275"/>
                        <a:ext cx="313038" cy="313038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 w="9525" cap="flat" cmpd="sng" algn="ctr">
                        <a:solidFill>
                          <a:srgbClr val="000000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>
                      <a:effectLst/>
                    </p:spPr>
                    <p:txBody>
                      <a:bodyPr vert="horz" wrap="square" lIns="36000" tIns="36000" rIns="36000" bIns="36000" numCol="1" rtlCol="0" anchor="t" anchorCtr="0" compatLnSpc="1">
                        <a:prstTxWarp prst="textNoShape">
                          <a:avLst/>
                        </a:prstTxWarp>
                      </a:bodyPr>
                      <a:lstStyle/>
                      <a:p>
                        <a:pPr marL="0" marR="0" lvl="0" indent="0" defTabSz="914400" eaLnBrk="0" fontAlgn="base" latinLnBrk="0" hangingPunct="0">
                          <a:lnSpc>
                            <a:spcPct val="100000"/>
                          </a:lnSpc>
                          <a:spcBef>
                            <a:spcPct val="5000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  <a:defRPr/>
                        </a:pPr>
                        <a:endParaRPr kumimoji="0" lang="en-IE" sz="900" b="1" i="0" u="none" strike="noStrike" kern="0" cap="none" spc="0" normalizeH="0" baseline="0" noProof="0">
                          <a:ln>
                            <a:noFill/>
                          </a:ln>
                          <a:solidFill>
                            <a:srgbClr val="00205B"/>
                          </a:solidFill>
                          <a:effectLst/>
                          <a:uLnTx/>
                          <a:uFillTx/>
                          <a:latin typeface="Tahoma" pitchFamily="34" charset="0"/>
                        </a:endParaRPr>
                      </a:p>
                    </p:txBody>
                  </p:sp>
                  <p:sp>
                    <p:nvSpPr>
                      <p:cNvPr id="256" name="Rectangle 255">
                        <a:extLst>
                          <a:ext uri="{FF2B5EF4-FFF2-40B4-BE49-F238E27FC236}">
                            <a16:creationId xmlns:a16="http://schemas.microsoft.com/office/drawing/2014/main" id="{32B67A2E-3EA5-6A67-7CF9-A684CD4A1098}"/>
                          </a:ext>
                        </a:extLst>
                      </p:cNvPr>
                      <p:cNvSpPr/>
                      <p:nvPr/>
                    </p:nvSpPr>
                    <p:spPr bwMode="auto">
                      <a:xfrm>
                        <a:off x="4201304" y="4131275"/>
                        <a:ext cx="313038" cy="313038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 w="9525" cap="flat" cmpd="sng" algn="ctr">
                        <a:solidFill>
                          <a:srgbClr val="000000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>
                      <a:effectLst/>
                    </p:spPr>
                    <p:txBody>
                      <a:bodyPr vert="horz" wrap="square" lIns="36000" tIns="36000" rIns="36000" bIns="36000" numCol="1" rtlCol="0" anchor="t" anchorCtr="0" compatLnSpc="1">
                        <a:prstTxWarp prst="textNoShape">
                          <a:avLst/>
                        </a:prstTxWarp>
                      </a:bodyPr>
                      <a:lstStyle/>
                      <a:p>
                        <a:pPr marL="0" marR="0" lvl="0" indent="0" defTabSz="914400" eaLnBrk="0" fontAlgn="base" latinLnBrk="0" hangingPunct="0">
                          <a:lnSpc>
                            <a:spcPct val="100000"/>
                          </a:lnSpc>
                          <a:spcBef>
                            <a:spcPct val="5000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  <a:defRPr/>
                        </a:pPr>
                        <a:endParaRPr kumimoji="0" lang="en-IE" sz="900" b="1" i="0" u="none" strike="noStrike" kern="0" cap="none" spc="0" normalizeH="0" baseline="0" noProof="0">
                          <a:ln>
                            <a:noFill/>
                          </a:ln>
                          <a:solidFill>
                            <a:srgbClr val="00205B"/>
                          </a:solidFill>
                          <a:effectLst/>
                          <a:uLnTx/>
                          <a:uFillTx/>
                          <a:latin typeface="Tahoma" pitchFamily="34" charset="0"/>
                        </a:endParaRPr>
                      </a:p>
                    </p:txBody>
                  </p:sp>
                  <p:sp>
                    <p:nvSpPr>
                      <p:cNvPr id="257" name="Rectangle 256">
                        <a:extLst>
                          <a:ext uri="{FF2B5EF4-FFF2-40B4-BE49-F238E27FC236}">
                            <a16:creationId xmlns:a16="http://schemas.microsoft.com/office/drawing/2014/main" id="{78E790EB-DDE6-4166-5B48-7FA234E06073}"/>
                          </a:ext>
                        </a:extLst>
                      </p:cNvPr>
                      <p:cNvSpPr/>
                      <p:nvPr/>
                    </p:nvSpPr>
                    <p:spPr bwMode="auto">
                      <a:xfrm>
                        <a:off x="4514342" y="3818237"/>
                        <a:ext cx="313038" cy="313038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 w="9525" cap="flat" cmpd="sng" algn="ctr">
                        <a:solidFill>
                          <a:srgbClr val="000000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>
                      <a:effectLst/>
                    </p:spPr>
                    <p:txBody>
                      <a:bodyPr vert="horz" wrap="square" lIns="36000" tIns="36000" rIns="36000" bIns="36000" numCol="1" rtlCol="0" anchor="t" anchorCtr="0" compatLnSpc="1">
                        <a:prstTxWarp prst="textNoShape">
                          <a:avLst/>
                        </a:prstTxWarp>
                      </a:bodyPr>
                      <a:lstStyle/>
                      <a:p>
                        <a:pPr marL="0" marR="0" lvl="0" indent="0" defTabSz="914400" eaLnBrk="0" fontAlgn="base" latinLnBrk="0" hangingPunct="0">
                          <a:lnSpc>
                            <a:spcPct val="100000"/>
                          </a:lnSpc>
                          <a:spcBef>
                            <a:spcPct val="5000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  <a:defRPr/>
                        </a:pPr>
                        <a:endParaRPr kumimoji="0" lang="en-IE" sz="900" b="1" i="0" u="none" strike="noStrike" kern="0" cap="none" spc="0" normalizeH="0" baseline="0" noProof="0">
                          <a:ln>
                            <a:noFill/>
                          </a:ln>
                          <a:solidFill>
                            <a:srgbClr val="00205B"/>
                          </a:solidFill>
                          <a:effectLst/>
                          <a:uLnTx/>
                          <a:uFillTx/>
                          <a:latin typeface="Tahoma" pitchFamily="34" charset="0"/>
                        </a:endParaRPr>
                      </a:p>
                    </p:txBody>
                  </p:sp>
                  <p:sp>
                    <p:nvSpPr>
                      <p:cNvPr id="258" name="Rectangle 257">
                        <a:extLst>
                          <a:ext uri="{FF2B5EF4-FFF2-40B4-BE49-F238E27FC236}">
                            <a16:creationId xmlns:a16="http://schemas.microsoft.com/office/drawing/2014/main" id="{5F3A4198-CD28-FB6D-C3AF-671971F0F16C}"/>
                          </a:ext>
                        </a:extLst>
                      </p:cNvPr>
                      <p:cNvSpPr/>
                      <p:nvPr/>
                    </p:nvSpPr>
                    <p:spPr bwMode="auto">
                      <a:xfrm>
                        <a:off x="4827380" y="3818237"/>
                        <a:ext cx="313038" cy="313038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 w="9525" cap="flat" cmpd="sng" algn="ctr">
                        <a:solidFill>
                          <a:srgbClr val="000000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>
                      <a:effectLst/>
                    </p:spPr>
                    <p:txBody>
                      <a:bodyPr vert="horz" wrap="square" lIns="36000" tIns="36000" rIns="36000" bIns="36000" numCol="1" rtlCol="0" anchor="t" anchorCtr="0" compatLnSpc="1">
                        <a:prstTxWarp prst="textNoShape">
                          <a:avLst/>
                        </a:prstTxWarp>
                      </a:bodyPr>
                      <a:lstStyle/>
                      <a:p>
                        <a:pPr marL="0" marR="0" lvl="0" indent="0" defTabSz="914400" eaLnBrk="0" fontAlgn="base" latinLnBrk="0" hangingPunct="0">
                          <a:lnSpc>
                            <a:spcPct val="100000"/>
                          </a:lnSpc>
                          <a:spcBef>
                            <a:spcPct val="5000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  <a:defRPr/>
                        </a:pPr>
                        <a:endParaRPr kumimoji="0" lang="en-IE" sz="900" b="1" i="0" u="none" strike="noStrike" kern="0" cap="none" spc="0" normalizeH="0" baseline="0" noProof="0">
                          <a:ln>
                            <a:noFill/>
                          </a:ln>
                          <a:solidFill>
                            <a:srgbClr val="00205B"/>
                          </a:solidFill>
                          <a:effectLst/>
                          <a:uLnTx/>
                          <a:uFillTx/>
                          <a:latin typeface="Tahoma" pitchFamily="34" charset="0"/>
                        </a:endParaRPr>
                      </a:p>
                    </p:txBody>
                  </p:sp>
                  <p:sp>
                    <p:nvSpPr>
                      <p:cNvPr id="259" name="Rectangle 258">
                        <a:extLst>
                          <a:ext uri="{FF2B5EF4-FFF2-40B4-BE49-F238E27FC236}">
                            <a16:creationId xmlns:a16="http://schemas.microsoft.com/office/drawing/2014/main" id="{AE621A51-BC33-FA03-48F6-A6E3F2719395}"/>
                          </a:ext>
                        </a:extLst>
                      </p:cNvPr>
                      <p:cNvSpPr/>
                      <p:nvPr/>
                    </p:nvSpPr>
                    <p:spPr bwMode="auto">
                      <a:xfrm>
                        <a:off x="4514342" y="4131275"/>
                        <a:ext cx="313038" cy="313038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 w="9525" cap="flat" cmpd="sng" algn="ctr">
                        <a:solidFill>
                          <a:srgbClr val="000000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>
                      <a:effectLst/>
                    </p:spPr>
                    <p:txBody>
                      <a:bodyPr vert="horz" wrap="square" lIns="36000" tIns="36000" rIns="36000" bIns="36000" numCol="1" rtlCol="0" anchor="t" anchorCtr="0" compatLnSpc="1">
                        <a:prstTxWarp prst="textNoShape">
                          <a:avLst/>
                        </a:prstTxWarp>
                      </a:bodyPr>
                      <a:lstStyle/>
                      <a:p>
                        <a:pPr marL="0" marR="0" lvl="0" indent="0" defTabSz="914400" eaLnBrk="0" fontAlgn="base" latinLnBrk="0" hangingPunct="0">
                          <a:lnSpc>
                            <a:spcPct val="100000"/>
                          </a:lnSpc>
                          <a:spcBef>
                            <a:spcPct val="5000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  <a:defRPr/>
                        </a:pPr>
                        <a:endParaRPr kumimoji="0" lang="en-IE" sz="900" b="1" i="0" u="none" strike="noStrike" kern="0" cap="none" spc="0" normalizeH="0" baseline="0" noProof="0">
                          <a:ln>
                            <a:noFill/>
                          </a:ln>
                          <a:solidFill>
                            <a:srgbClr val="00205B"/>
                          </a:solidFill>
                          <a:effectLst/>
                          <a:uLnTx/>
                          <a:uFillTx/>
                          <a:latin typeface="Tahoma" pitchFamily="34" charset="0"/>
                        </a:endParaRPr>
                      </a:p>
                    </p:txBody>
                  </p:sp>
                  <p:sp>
                    <p:nvSpPr>
                      <p:cNvPr id="260" name="Rectangle 259">
                        <a:extLst>
                          <a:ext uri="{FF2B5EF4-FFF2-40B4-BE49-F238E27FC236}">
                            <a16:creationId xmlns:a16="http://schemas.microsoft.com/office/drawing/2014/main" id="{03210398-0CE7-E203-CFCA-4A244E6F8A9B}"/>
                          </a:ext>
                        </a:extLst>
                      </p:cNvPr>
                      <p:cNvSpPr/>
                      <p:nvPr/>
                    </p:nvSpPr>
                    <p:spPr bwMode="auto">
                      <a:xfrm>
                        <a:off x="4827380" y="4131275"/>
                        <a:ext cx="313038" cy="313038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 w="9525" cap="flat" cmpd="sng" algn="ctr">
                        <a:solidFill>
                          <a:srgbClr val="000000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>
                      <a:effectLst/>
                    </p:spPr>
                    <p:txBody>
                      <a:bodyPr vert="horz" wrap="square" lIns="36000" tIns="36000" rIns="36000" bIns="36000" numCol="1" rtlCol="0" anchor="t" anchorCtr="0" compatLnSpc="1">
                        <a:prstTxWarp prst="textNoShape">
                          <a:avLst/>
                        </a:prstTxWarp>
                      </a:bodyPr>
                      <a:lstStyle/>
                      <a:p>
                        <a:pPr marL="0" marR="0" lvl="0" indent="0" defTabSz="914400" eaLnBrk="0" fontAlgn="base" latinLnBrk="0" hangingPunct="0">
                          <a:lnSpc>
                            <a:spcPct val="100000"/>
                          </a:lnSpc>
                          <a:spcBef>
                            <a:spcPct val="5000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  <a:defRPr/>
                        </a:pPr>
                        <a:endParaRPr kumimoji="0" lang="en-IE" sz="900" b="1" i="0" u="none" strike="noStrike" kern="0" cap="none" spc="0" normalizeH="0" baseline="0" noProof="0">
                          <a:ln>
                            <a:noFill/>
                          </a:ln>
                          <a:solidFill>
                            <a:srgbClr val="00205B"/>
                          </a:solidFill>
                          <a:effectLst/>
                          <a:uLnTx/>
                          <a:uFillTx/>
                          <a:latin typeface="Tahoma" pitchFamily="34" charset="0"/>
                        </a:endParaRPr>
                      </a:p>
                    </p:txBody>
                  </p:sp>
                  <p:sp>
                    <p:nvSpPr>
                      <p:cNvPr id="261" name="Rectangle 260">
                        <a:extLst>
                          <a:ext uri="{FF2B5EF4-FFF2-40B4-BE49-F238E27FC236}">
                            <a16:creationId xmlns:a16="http://schemas.microsoft.com/office/drawing/2014/main" id="{580035AA-883D-B775-65D6-A52C12B7721D}"/>
                          </a:ext>
                        </a:extLst>
                      </p:cNvPr>
                      <p:cNvSpPr/>
                      <p:nvPr/>
                    </p:nvSpPr>
                    <p:spPr bwMode="auto">
                      <a:xfrm>
                        <a:off x="4506105" y="3192161"/>
                        <a:ext cx="313038" cy="313038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 w="9525" cap="flat" cmpd="sng" algn="ctr">
                        <a:solidFill>
                          <a:srgbClr val="000000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>
                      <a:effectLst/>
                    </p:spPr>
                    <p:txBody>
                      <a:bodyPr vert="horz" wrap="square" lIns="36000" tIns="36000" rIns="36000" bIns="36000" numCol="1" rtlCol="0" anchor="t" anchorCtr="0" compatLnSpc="1">
                        <a:prstTxWarp prst="textNoShape">
                          <a:avLst/>
                        </a:prstTxWarp>
                      </a:bodyPr>
                      <a:lstStyle/>
                      <a:p>
                        <a:pPr marL="0" marR="0" lvl="0" indent="0" defTabSz="914400" eaLnBrk="0" fontAlgn="base" latinLnBrk="0" hangingPunct="0">
                          <a:lnSpc>
                            <a:spcPct val="100000"/>
                          </a:lnSpc>
                          <a:spcBef>
                            <a:spcPct val="5000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  <a:defRPr/>
                        </a:pPr>
                        <a:endParaRPr kumimoji="0" lang="en-IE" sz="900" b="1" i="0" u="none" strike="noStrike" kern="0" cap="none" spc="0" normalizeH="0" baseline="0" noProof="0">
                          <a:ln>
                            <a:noFill/>
                          </a:ln>
                          <a:solidFill>
                            <a:srgbClr val="00205B"/>
                          </a:solidFill>
                          <a:effectLst/>
                          <a:uLnTx/>
                          <a:uFillTx/>
                          <a:latin typeface="Tahoma" pitchFamily="34" charset="0"/>
                        </a:endParaRPr>
                      </a:p>
                    </p:txBody>
                  </p:sp>
                  <p:sp>
                    <p:nvSpPr>
                      <p:cNvPr id="262" name="Rectangle 261">
                        <a:extLst>
                          <a:ext uri="{FF2B5EF4-FFF2-40B4-BE49-F238E27FC236}">
                            <a16:creationId xmlns:a16="http://schemas.microsoft.com/office/drawing/2014/main" id="{E8BD8735-D1A4-DD63-B8E7-94BBF8128AC0}"/>
                          </a:ext>
                        </a:extLst>
                      </p:cNvPr>
                      <p:cNvSpPr/>
                      <p:nvPr/>
                    </p:nvSpPr>
                    <p:spPr bwMode="auto">
                      <a:xfrm>
                        <a:off x="4819143" y="3192161"/>
                        <a:ext cx="313038" cy="313038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 w="9525" cap="flat" cmpd="sng" algn="ctr">
                        <a:solidFill>
                          <a:srgbClr val="000000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>
                      <a:effectLst/>
                    </p:spPr>
                    <p:txBody>
                      <a:bodyPr vert="horz" wrap="square" lIns="36000" tIns="36000" rIns="36000" bIns="36000" numCol="1" rtlCol="0" anchor="t" anchorCtr="0" compatLnSpc="1">
                        <a:prstTxWarp prst="textNoShape">
                          <a:avLst/>
                        </a:prstTxWarp>
                      </a:bodyPr>
                      <a:lstStyle/>
                      <a:p>
                        <a:pPr marL="0" marR="0" lvl="0" indent="0" defTabSz="914400" eaLnBrk="0" fontAlgn="base" latinLnBrk="0" hangingPunct="0">
                          <a:lnSpc>
                            <a:spcPct val="100000"/>
                          </a:lnSpc>
                          <a:spcBef>
                            <a:spcPct val="5000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  <a:defRPr/>
                        </a:pPr>
                        <a:endParaRPr kumimoji="0" lang="en-IE" sz="900" b="1" i="0" u="none" strike="noStrike" kern="0" cap="none" spc="0" normalizeH="0" baseline="0" noProof="0">
                          <a:ln>
                            <a:noFill/>
                          </a:ln>
                          <a:solidFill>
                            <a:srgbClr val="00205B"/>
                          </a:solidFill>
                          <a:effectLst/>
                          <a:uLnTx/>
                          <a:uFillTx/>
                          <a:latin typeface="Tahoma" pitchFamily="34" charset="0"/>
                        </a:endParaRPr>
                      </a:p>
                    </p:txBody>
                  </p:sp>
                  <p:sp>
                    <p:nvSpPr>
                      <p:cNvPr id="263" name="Rectangle 262">
                        <a:extLst>
                          <a:ext uri="{FF2B5EF4-FFF2-40B4-BE49-F238E27FC236}">
                            <a16:creationId xmlns:a16="http://schemas.microsoft.com/office/drawing/2014/main" id="{539D4E9D-A87C-D6AE-317A-9B4E0ED0928C}"/>
                          </a:ext>
                        </a:extLst>
                      </p:cNvPr>
                      <p:cNvSpPr/>
                      <p:nvPr/>
                    </p:nvSpPr>
                    <p:spPr bwMode="auto">
                      <a:xfrm>
                        <a:off x="4506105" y="3505199"/>
                        <a:ext cx="313038" cy="313038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 w="9525" cap="flat" cmpd="sng" algn="ctr">
                        <a:solidFill>
                          <a:srgbClr val="000000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>
                      <a:effectLst/>
                    </p:spPr>
                    <p:txBody>
                      <a:bodyPr vert="horz" wrap="square" lIns="36000" tIns="36000" rIns="36000" bIns="36000" numCol="1" rtlCol="0" anchor="t" anchorCtr="0" compatLnSpc="1">
                        <a:prstTxWarp prst="textNoShape">
                          <a:avLst/>
                        </a:prstTxWarp>
                      </a:bodyPr>
                      <a:lstStyle/>
                      <a:p>
                        <a:pPr marL="0" marR="0" lvl="0" indent="0" defTabSz="914400" eaLnBrk="0" fontAlgn="base" latinLnBrk="0" hangingPunct="0">
                          <a:lnSpc>
                            <a:spcPct val="100000"/>
                          </a:lnSpc>
                          <a:spcBef>
                            <a:spcPct val="5000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  <a:defRPr/>
                        </a:pPr>
                        <a:endParaRPr kumimoji="0" lang="en-IE" sz="900" b="1" i="0" u="none" strike="noStrike" kern="0" cap="none" spc="0" normalizeH="0" baseline="0" noProof="0">
                          <a:ln>
                            <a:noFill/>
                          </a:ln>
                          <a:solidFill>
                            <a:srgbClr val="00205B"/>
                          </a:solidFill>
                          <a:effectLst/>
                          <a:uLnTx/>
                          <a:uFillTx/>
                          <a:latin typeface="Tahoma" pitchFamily="34" charset="0"/>
                        </a:endParaRPr>
                      </a:p>
                    </p:txBody>
                  </p:sp>
                  <p:sp>
                    <p:nvSpPr>
                      <p:cNvPr id="264" name="Rectangle 263">
                        <a:extLst>
                          <a:ext uri="{FF2B5EF4-FFF2-40B4-BE49-F238E27FC236}">
                            <a16:creationId xmlns:a16="http://schemas.microsoft.com/office/drawing/2014/main" id="{10D3F6E9-4DC4-7BE0-652D-8BE3F3626B98}"/>
                          </a:ext>
                        </a:extLst>
                      </p:cNvPr>
                      <p:cNvSpPr/>
                      <p:nvPr/>
                    </p:nvSpPr>
                    <p:spPr bwMode="auto">
                      <a:xfrm>
                        <a:off x="4819143" y="3505199"/>
                        <a:ext cx="313038" cy="313038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 w="9525" cap="flat" cmpd="sng" algn="ctr">
                        <a:solidFill>
                          <a:srgbClr val="000000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>
                      <a:effectLst/>
                    </p:spPr>
                    <p:txBody>
                      <a:bodyPr vert="horz" wrap="square" lIns="36000" tIns="36000" rIns="36000" bIns="36000" numCol="1" rtlCol="0" anchor="t" anchorCtr="0" compatLnSpc="1">
                        <a:prstTxWarp prst="textNoShape">
                          <a:avLst/>
                        </a:prstTxWarp>
                      </a:bodyPr>
                      <a:lstStyle/>
                      <a:p>
                        <a:pPr marL="0" marR="0" lvl="0" indent="0" defTabSz="914400" eaLnBrk="0" fontAlgn="base" latinLnBrk="0" hangingPunct="0">
                          <a:lnSpc>
                            <a:spcPct val="100000"/>
                          </a:lnSpc>
                          <a:spcBef>
                            <a:spcPct val="5000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  <a:defRPr/>
                        </a:pPr>
                        <a:endParaRPr kumimoji="0" lang="en-IE" sz="900" b="1" i="0" u="none" strike="noStrike" kern="0" cap="none" spc="0" normalizeH="0" baseline="0" noProof="0">
                          <a:ln>
                            <a:noFill/>
                          </a:ln>
                          <a:solidFill>
                            <a:srgbClr val="00205B"/>
                          </a:solidFill>
                          <a:effectLst/>
                          <a:uLnTx/>
                          <a:uFillTx/>
                          <a:latin typeface="Tahoma" pitchFamily="34" charset="0"/>
                        </a:endParaRPr>
                      </a:p>
                    </p:txBody>
                  </p:sp>
                </p:grpSp>
                <p:grpSp>
                  <p:nvGrpSpPr>
                    <p:cNvPr id="135" name="Group 134">
                      <a:extLst>
                        <a:ext uri="{FF2B5EF4-FFF2-40B4-BE49-F238E27FC236}">
                          <a16:creationId xmlns:a16="http://schemas.microsoft.com/office/drawing/2014/main" id="{140B78C3-8A64-1259-4365-BE731C8F078E}"/>
                        </a:ext>
                      </a:extLst>
                    </p:cNvPr>
                    <p:cNvGrpSpPr/>
                    <p:nvPr/>
                  </p:nvGrpSpPr>
                  <p:grpSpPr>
                    <a:xfrm rot="739149">
                      <a:off x="2146446" y="5267690"/>
                      <a:ext cx="2487831" cy="1252152"/>
                      <a:chOff x="2669060" y="1944130"/>
                      <a:chExt cx="2487831" cy="1252152"/>
                    </a:xfrm>
                  </p:grpSpPr>
                  <p:sp>
                    <p:nvSpPr>
                      <p:cNvPr id="169" name="Rectangle 168">
                        <a:extLst>
                          <a:ext uri="{FF2B5EF4-FFF2-40B4-BE49-F238E27FC236}">
                            <a16:creationId xmlns:a16="http://schemas.microsoft.com/office/drawing/2014/main" id="{EA26DD41-6D98-A086-00FD-F55324BBAC39}"/>
                          </a:ext>
                        </a:extLst>
                      </p:cNvPr>
                      <p:cNvSpPr/>
                      <p:nvPr/>
                    </p:nvSpPr>
                    <p:spPr bwMode="auto">
                      <a:xfrm>
                        <a:off x="2669060" y="1944130"/>
                        <a:ext cx="313038" cy="313038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 w="9525" cap="flat" cmpd="sng" algn="ctr">
                        <a:solidFill>
                          <a:srgbClr val="000000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>
                      <a:effectLst/>
                    </p:spPr>
                    <p:txBody>
                      <a:bodyPr vert="horz" wrap="square" lIns="36000" tIns="36000" rIns="36000" bIns="36000" numCol="1" rtlCol="0" anchor="t" anchorCtr="0" compatLnSpc="1">
                        <a:prstTxWarp prst="textNoShape">
                          <a:avLst/>
                        </a:prstTxWarp>
                      </a:bodyPr>
                      <a:lstStyle/>
                      <a:p>
                        <a:pPr marL="0" marR="0" lvl="0" indent="0" defTabSz="914400" eaLnBrk="0" fontAlgn="base" latinLnBrk="0" hangingPunct="0">
                          <a:lnSpc>
                            <a:spcPct val="100000"/>
                          </a:lnSpc>
                          <a:spcBef>
                            <a:spcPct val="5000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  <a:defRPr/>
                        </a:pPr>
                        <a:endParaRPr kumimoji="0" lang="en-IE" sz="900" b="1" i="0" u="none" strike="noStrike" kern="0" cap="none" spc="0" normalizeH="0" baseline="0" noProof="0">
                          <a:ln>
                            <a:noFill/>
                          </a:ln>
                          <a:solidFill>
                            <a:srgbClr val="00205B"/>
                          </a:solidFill>
                          <a:effectLst/>
                          <a:uLnTx/>
                          <a:uFillTx/>
                          <a:latin typeface="Tahoma" pitchFamily="34" charset="0"/>
                        </a:endParaRPr>
                      </a:p>
                    </p:txBody>
                  </p:sp>
                  <p:sp>
                    <p:nvSpPr>
                      <p:cNvPr id="170" name="Rectangle 169">
                        <a:extLst>
                          <a:ext uri="{FF2B5EF4-FFF2-40B4-BE49-F238E27FC236}">
                            <a16:creationId xmlns:a16="http://schemas.microsoft.com/office/drawing/2014/main" id="{F7C4C9BD-9CF1-CC53-C33A-CD86D8CD1808}"/>
                          </a:ext>
                        </a:extLst>
                      </p:cNvPr>
                      <p:cNvSpPr/>
                      <p:nvPr/>
                    </p:nvSpPr>
                    <p:spPr bwMode="auto">
                      <a:xfrm>
                        <a:off x="2982098" y="1944130"/>
                        <a:ext cx="313038" cy="313038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 w="9525" cap="flat" cmpd="sng" algn="ctr">
                        <a:solidFill>
                          <a:srgbClr val="000000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>
                      <a:effectLst/>
                    </p:spPr>
                    <p:txBody>
                      <a:bodyPr vert="horz" wrap="square" lIns="36000" tIns="36000" rIns="36000" bIns="36000" numCol="1" rtlCol="0" anchor="t" anchorCtr="0" compatLnSpc="1">
                        <a:prstTxWarp prst="textNoShape">
                          <a:avLst/>
                        </a:prstTxWarp>
                      </a:bodyPr>
                      <a:lstStyle/>
                      <a:p>
                        <a:pPr marL="0" marR="0" lvl="0" indent="0" defTabSz="914400" eaLnBrk="0" fontAlgn="base" latinLnBrk="0" hangingPunct="0">
                          <a:lnSpc>
                            <a:spcPct val="100000"/>
                          </a:lnSpc>
                          <a:spcBef>
                            <a:spcPct val="5000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  <a:defRPr/>
                        </a:pPr>
                        <a:endParaRPr kumimoji="0" lang="en-IE" sz="900" b="1" i="0" u="none" strike="noStrike" kern="0" cap="none" spc="0" normalizeH="0" baseline="0" noProof="0">
                          <a:ln>
                            <a:noFill/>
                          </a:ln>
                          <a:solidFill>
                            <a:srgbClr val="00205B"/>
                          </a:solidFill>
                          <a:effectLst/>
                          <a:uLnTx/>
                          <a:uFillTx/>
                          <a:latin typeface="Tahoma" pitchFamily="34" charset="0"/>
                        </a:endParaRPr>
                      </a:p>
                    </p:txBody>
                  </p:sp>
                  <p:sp>
                    <p:nvSpPr>
                      <p:cNvPr id="171" name="Rectangle 170">
                        <a:extLst>
                          <a:ext uri="{FF2B5EF4-FFF2-40B4-BE49-F238E27FC236}">
                            <a16:creationId xmlns:a16="http://schemas.microsoft.com/office/drawing/2014/main" id="{FDC51650-825C-2707-6CF0-841CD2CFF780}"/>
                          </a:ext>
                        </a:extLst>
                      </p:cNvPr>
                      <p:cNvSpPr/>
                      <p:nvPr/>
                    </p:nvSpPr>
                    <p:spPr bwMode="auto">
                      <a:xfrm>
                        <a:off x="2669060" y="2257168"/>
                        <a:ext cx="313038" cy="313038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 w="9525" cap="flat" cmpd="sng" algn="ctr">
                        <a:solidFill>
                          <a:srgbClr val="000000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>
                      <a:effectLst/>
                    </p:spPr>
                    <p:txBody>
                      <a:bodyPr vert="horz" wrap="square" lIns="36000" tIns="36000" rIns="36000" bIns="36000" numCol="1" rtlCol="0" anchor="t" anchorCtr="0" compatLnSpc="1">
                        <a:prstTxWarp prst="textNoShape">
                          <a:avLst/>
                        </a:prstTxWarp>
                      </a:bodyPr>
                      <a:lstStyle/>
                      <a:p>
                        <a:pPr marL="0" marR="0" lvl="0" indent="0" defTabSz="914400" eaLnBrk="0" fontAlgn="base" latinLnBrk="0" hangingPunct="0">
                          <a:lnSpc>
                            <a:spcPct val="100000"/>
                          </a:lnSpc>
                          <a:spcBef>
                            <a:spcPct val="5000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  <a:defRPr/>
                        </a:pPr>
                        <a:endParaRPr kumimoji="0" lang="en-IE" sz="900" b="1" i="0" u="none" strike="noStrike" kern="0" cap="none" spc="0" normalizeH="0" baseline="0" noProof="0">
                          <a:ln>
                            <a:noFill/>
                          </a:ln>
                          <a:solidFill>
                            <a:srgbClr val="00205B"/>
                          </a:solidFill>
                          <a:effectLst/>
                          <a:uLnTx/>
                          <a:uFillTx/>
                          <a:latin typeface="Tahoma" pitchFamily="34" charset="0"/>
                        </a:endParaRPr>
                      </a:p>
                    </p:txBody>
                  </p:sp>
                  <p:sp>
                    <p:nvSpPr>
                      <p:cNvPr id="172" name="Rectangle 171">
                        <a:extLst>
                          <a:ext uri="{FF2B5EF4-FFF2-40B4-BE49-F238E27FC236}">
                            <a16:creationId xmlns:a16="http://schemas.microsoft.com/office/drawing/2014/main" id="{CDEC5B63-41BD-662D-DFEA-07E47A0772A9}"/>
                          </a:ext>
                        </a:extLst>
                      </p:cNvPr>
                      <p:cNvSpPr/>
                      <p:nvPr/>
                    </p:nvSpPr>
                    <p:spPr bwMode="auto">
                      <a:xfrm>
                        <a:off x="2982098" y="2257168"/>
                        <a:ext cx="313038" cy="313038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 w="9525" cap="flat" cmpd="sng" algn="ctr">
                        <a:solidFill>
                          <a:srgbClr val="000000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>
                      <a:effectLst/>
                    </p:spPr>
                    <p:txBody>
                      <a:bodyPr vert="horz" wrap="square" lIns="36000" tIns="36000" rIns="36000" bIns="36000" numCol="1" rtlCol="0" anchor="t" anchorCtr="0" compatLnSpc="1">
                        <a:prstTxWarp prst="textNoShape">
                          <a:avLst/>
                        </a:prstTxWarp>
                      </a:bodyPr>
                      <a:lstStyle/>
                      <a:p>
                        <a:pPr marL="0" marR="0" lvl="0" indent="0" defTabSz="914400" eaLnBrk="0" fontAlgn="base" latinLnBrk="0" hangingPunct="0">
                          <a:lnSpc>
                            <a:spcPct val="100000"/>
                          </a:lnSpc>
                          <a:spcBef>
                            <a:spcPct val="5000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  <a:defRPr/>
                        </a:pPr>
                        <a:endParaRPr kumimoji="0" lang="en-IE" sz="900" b="1" i="0" u="none" strike="noStrike" kern="0" cap="none" spc="0" normalizeH="0" baseline="0" noProof="0">
                          <a:ln>
                            <a:noFill/>
                          </a:ln>
                          <a:solidFill>
                            <a:srgbClr val="00205B"/>
                          </a:solidFill>
                          <a:effectLst/>
                          <a:uLnTx/>
                          <a:uFillTx/>
                          <a:latin typeface="Tahoma" pitchFamily="34" charset="0"/>
                        </a:endParaRPr>
                      </a:p>
                    </p:txBody>
                  </p:sp>
                  <p:sp>
                    <p:nvSpPr>
                      <p:cNvPr id="173" name="Rectangle 172">
                        <a:extLst>
                          <a:ext uri="{FF2B5EF4-FFF2-40B4-BE49-F238E27FC236}">
                            <a16:creationId xmlns:a16="http://schemas.microsoft.com/office/drawing/2014/main" id="{B8FE7483-1760-E9BE-A393-D208C3608586}"/>
                          </a:ext>
                        </a:extLst>
                      </p:cNvPr>
                      <p:cNvSpPr/>
                      <p:nvPr/>
                    </p:nvSpPr>
                    <p:spPr bwMode="auto">
                      <a:xfrm>
                        <a:off x="2669060" y="2570206"/>
                        <a:ext cx="313038" cy="313038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 w="9525" cap="flat" cmpd="sng" algn="ctr">
                        <a:solidFill>
                          <a:srgbClr val="000000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>
                      <a:effectLst/>
                    </p:spPr>
                    <p:txBody>
                      <a:bodyPr vert="horz" wrap="square" lIns="36000" tIns="36000" rIns="36000" bIns="36000" numCol="1" rtlCol="0" anchor="t" anchorCtr="0" compatLnSpc="1">
                        <a:prstTxWarp prst="textNoShape">
                          <a:avLst/>
                        </a:prstTxWarp>
                      </a:bodyPr>
                      <a:lstStyle/>
                      <a:p>
                        <a:pPr marL="0" marR="0" lvl="0" indent="0" defTabSz="914400" eaLnBrk="0" fontAlgn="base" latinLnBrk="0" hangingPunct="0">
                          <a:lnSpc>
                            <a:spcPct val="100000"/>
                          </a:lnSpc>
                          <a:spcBef>
                            <a:spcPct val="5000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  <a:defRPr/>
                        </a:pPr>
                        <a:endParaRPr kumimoji="0" lang="en-IE" sz="900" b="1" i="0" u="none" strike="noStrike" kern="0" cap="none" spc="0" normalizeH="0" baseline="0" noProof="0">
                          <a:ln>
                            <a:noFill/>
                          </a:ln>
                          <a:solidFill>
                            <a:srgbClr val="00205B"/>
                          </a:solidFill>
                          <a:effectLst/>
                          <a:uLnTx/>
                          <a:uFillTx/>
                          <a:latin typeface="Tahoma" pitchFamily="34" charset="0"/>
                        </a:endParaRPr>
                      </a:p>
                    </p:txBody>
                  </p:sp>
                  <p:sp>
                    <p:nvSpPr>
                      <p:cNvPr id="174" name="Rectangle 173">
                        <a:extLst>
                          <a:ext uri="{FF2B5EF4-FFF2-40B4-BE49-F238E27FC236}">
                            <a16:creationId xmlns:a16="http://schemas.microsoft.com/office/drawing/2014/main" id="{E26C748B-6D9D-EE5C-B495-9C99CB2A0B61}"/>
                          </a:ext>
                        </a:extLst>
                      </p:cNvPr>
                      <p:cNvSpPr/>
                      <p:nvPr/>
                    </p:nvSpPr>
                    <p:spPr bwMode="auto">
                      <a:xfrm>
                        <a:off x="2982098" y="2570206"/>
                        <a:ext cx="313038" cy="313038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 w="9525" cap="flat" cmpd="sng" algn="ctr">
                        <a:solidFill>
                          <a:srgbClr val="000000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>
                      <a:effectLst/>
                    </p:spPr>
                    <p:txBody>
                      <a:bodyPr vert="horz" wrap="square" lIns="36000" tIns="36000" rIns="36000" bIns="36000" numCol="1" rtlCol="0" anchor="t" anchorCtr="0" compatLnSpc="1">
                        <a:prstTxWarp prst="textNoShape">
                          <a:avLst/>
                        </a:prstTxWarp>
                      </a:bodyPr>
                      <a:lstStyle/>
                      <a:p>
                        <a:pPr marL="0" marR="0" lvl="0" indent="0" defTabSz="914400" eaLnBrk="0" fontAlgn="base" latinLnBrk="0" hangingPunct="0">
                          <a:lnSpc>
                            <a:spcPct val="100000"/>
                          </a:lnSpc>
                          <a:spcBef>
                            <a:spcPct val="5000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  <a:defRPr/>
                        </a:pPr>
                        <a:endParaRPr kumimoji="0" lang="en-IE" sz="900" b="1" i="0" u="none" strike="noStrike" kern="0" cap="none" spc="0" normalizeH="0" baseline="0" noProof="0">
                          <a:ln>
                            <a:noFill/>
                          </a:ln>
                          <a:solidFill>
                            <a:srgbClr val="00205B"/>
                          </a:solidFill>
                          <a:effectLst/>
                          <a:uLnTx/>
                          <a:uFillTx/>
                          <a:latin typeface="Tahoma" pitchFamily="34" charset="0"/>
                        </a:endParaRPr>
                      </a:p>
                    </p:txBody>
                  </p:sp>
                  <p:sp>
                    <p:nvSpPr>
                      <p:cNvPr id="175" name="Rectangle 174">
                        <a:extLst>
                          <a:ext uri="{FF2B5EF4-FFF2-40B4-BE49-F238E27FC236}">
                            <a16:creationId xmlns:a16="http://schemas.microsoft.com/office/drawing/2014/main" id="{D7109FE1-7BC2-B20A-6688-C0EEA507502F}"/>
                          </a:ext>
                        </a:extLst>
                      </p:cNvPr>
                      <p:cNvSpPr/>
                      <p:nvPr/>
                    </p:nvSpPr>
                    <p:spPr bwMode="auto">
                      <a:xfrm>
                        <a:off x="2669060" y="2883244"/>
                        <a:ext cx="313038" cy="313038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 w="9525" cap="flat" cmpd="sng" algn="ctr">
                        <a:solidFill>
                          <a:srgbClr val="000000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>
                      <a:effectLst/>
                    </p:spPr>
                    <p:txBody>
                      <a:bodyPr vert="horz" wrap="square" lIns="36000" tIns="36000" rIns="36000" bIns="36000" numCol="1" rtlCol="0" anchor="t" anchorCtr="0" compatLnSpc="1">
                        <a:prstTxWarp prst="textNoShape">
                          <a:avLst/>
                        </a:prstTxWarp>
                      </a:bodyPr>
                      <a:lstStyle/>
                      <a:p>
                        <a:pPr marL="0" marR="0" lvl="0" indent="0" defTabSz="914400" eaLnBrk="0" fontAlgn="base" latinLnBrk="0" hangingPunct="0">
                          <a:lnSpc>
                            <a:spcPct val="100000"/>
                          </a:lnSpc>
                          <a:spcBef>
                            <a:spcPct val="5000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  <a:defRPr/>
                        </a:pPr>
                        <a:endParaRPr kumimoji="0" lang="en-IE" sz="900" b="1" i="0" u="none" strike="noStrike" kern="0" cap="none" spc="0" normalizeH="0" baseline="0" noProof="0">
                          <a:ln>
                            <a:noFill/>
                          </a:ln>
                          <a:solidFill>
                            <a:srgbClr val="00205B"/>
                          </a:solidFill>
                          <a:effectLst/>
                          <a:uLnTx/>
                          <a:uFillTx/>
                          <a:latin typeface="Tahoma" pitchFamily="34" charset="0"/>
                        </a:endParaRPr>
                      </a:p>
                    </p:txBody>
                  </p:sp>
                  <p:sp>
                    <p:nvSpPr>
                      <p:cNvPr id="176" name="Rectangle 175">
                        <a:extLst>
                          <a:ext uri="{FF2B5EF4-FFF2-40B4-BE49-F238E27FC236}">
                            <a16:creationId xmlns:a16="http://schemas.microsoft.com/office/drawing/2014/main" id="{D8ABF647-F723-D0DD-1CE5-153B92D516EF}"/>
                          </a:ext>
                        </a:extLst>
                      </p:cNvPr>
                      <p:cNvSpPr/>
                      <p:nvPr/>
                    </p:nvSpPr>
                    <p:spPr bwMode="auto">
                      <a:xfrm>
                        <a:off x="2982098" y="2883244"/>
                        <a:ext cx="313038" cy="313038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 w="9525" cap="flat" cmpd="sng" algn="ctr">
                        <a:solidFill>
                          <a:srgbClr val="000000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>
                      <a:effectLst/>
                    </p:spPr>
                    <p:txBody>
                      <a:bodyPr vert="horz" wrap="square" lIns="36000" tIns="36000" rIns="36000" bIns="36000" numCol="1" rtlCol="0" anchor="t" anchorCtr="0" compatLnSpc="1">
                        <a:prstTxWarp prst="textNoShape">
                          <a:avLst/>
                        </a:prstTxWarp>
                      </a:bodyPr>
                      <a:lstStyle/>
                      <a:p>
                        <a:pPr marL="0" marR="0" lvl="0" indent="0" defTabSz="914400" eaLnBrk="0" fontAlgn="base" latinLnBrk="0" hangingPunct="0">
                          <a:lnSpc>
                            <a:spcPct val="100000"/>
                          </a:lnSpc>
                          <a:spcBef>
                            <a:spcPct val="5000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  <a:defRPr/>
                        </a:pPr>
                        <a:endParaRPr kumimoji="0" lang="en-IE" sz="900" b="1" i="0" u="none" strike="noStrike" kern="0" cap="none" spc="0" normalizeH="0" baseline="0" noProof="0">
                          <a:ln>
                            <a:noFill/>
                          </a:ln>
                          <a:solidFill>
                            <a:srgbClr val="00205B"/>
                          </a:solidFill>
                          <a:effectLst/>
                          <a:uLnTx/>
                          <a:uFillTx/>
                          <a:latin typeface="Tahoma" pitchFamily="34" charset="0"/>
                        </a:endParaRPr>
                      </a:p>
                    </p:txBody>
                  </p:sp>
                  <p:sp>
                    <p:nvSpPr>
                      <p:cNvPr id="177" name="Rectangle 176">
                        <a:extLst>
                          <a:ext uri="{FF2B5EF4-FFF2-40B4-BE49-F238E27FC236}">
                            <a16:creationId xmlns:a16="http://schemas.microsoft.com/office/drawing/2014/main" id="{33AF8573-4D8A-0FD2-133C-5799D87ED59C}"/>
                          </a:ext>
                        </a:extLst>
                      </p:cNvPr>
                      <p:cNvSpPr/>
                      <p:nvPr/>
                    </p:nvSpPr>
                    <p:spPr bwMode="auto">
                      <a:xfrm>
                        <a:off x="3295136" y="2570206"/>
                        <a:ext cx="313038" cy="313038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 w="9525" cap="flat" cmpd="sng" algn="ctr">
                        <a:solidFill>
                          <a:srgbClr val="000000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>
                      <a:effectLst/>
                    </p:spPr>
                    <p:txBody>
                      <a:bodyPr vert="horz" wrap="square" lIns="36000" tIns="36000" rIns="36000" bIns="36000" numCol="1" rtlCol="0" anchor="t" anchorCtr="0" compatLnSpc="1">
                        <a:prstTxWarp prst="textNoShape">
                          <a:avLst/>
                        </a:prstTxWarp>
                      </a:bodyPr>
                      <a:lstStyle/>
                      <a:p>
                        <a:pPr marL="0" marR="0" lvl="0" indent="0" defTabSz="914400" eaLnBrk="0" fontAlgn="base" latinLnBrk="0" hangingPunct="0">
                          <a:lnSpc>
                            <a:spcPct val="100000"/>
                          </a:lnSpc>
                          <a:spcBef>
                            <a:spcPct val="5000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  <a:defRPr/>
                        </a:pPr>
                        <a:endParaRPr kumimoji="0" lang="en-IE" sz="900" b="1" i="0" u="none" strike="noStrike" kern="0" cap="none" spc="0" normalizeH="0" baseline="0" noProof="0">
                          <a:ln>
                            <a:noFill/>
                          </a:ln>
                          <a:solidFill>
                            <a:srgbClr val="00205B"/>
                          </a:solidFill>
                          <a:effectLst/>
                          <a:uLnTx/>
                          <a:uFillTx/>
                          <a:latin typeface="Tahoma" pitchFamily="34" charset="0"/>
                        </a:endParaRPr>
                      </a:p>
                    </p:txBody>
                  </p:sp>
                  <p:sp>
                    <p:nvSpPr>
                      <p:cNvPr id="178" name="Rectangle 177">
                        <a:extLst>
                          <a:ext uri="{FF2B5EF4-FFF2-40B4-BE49-F238E27FC236}">
                            <a16:creationId xmlns:a16="http://schemas.microsoft.com/office/drawing/2014/main" id="{CE6C7706-C1D2-357D-3211-F67CF82F42EC}"/>
                          </a:ext>
                        </a:extLst>
                      </p:cNvPr>
                      <p:cNvSpPr/>
                      <p:nvPr/>
                    </p:nvSpPr>
                    <p:spPr bwMode="auto">
                      <a:xfrm>
                        <a:off x="3608174" y="2570206"/>
                        <a:ext cx="313038" cy="313038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 w="9525" cap="flat" cmpd="sng" algn="ctr">
                        <a:solidFill>
                          <a:srgbClr val="000000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>
                      <a:effectLst/>
                    </p:spPr>
                    <p:txBody>
                      <a:bodyPr vert="horz" wrap="square" lIns="36000" tIns="36000" rIns="36000" bIns="36000" numCol="1" rtlCol="0" anchor="t" anchorCtr="0" compatLnSpc="1">
                        <a:prstTxWarp prst="textNoShape">
                          <a:avLst/>
                        </a:prstTxWarp>
                      </a:bodyPr>
                      <a:lstStyle/>
                      <a:p>
                        <a:pPr marL="0" marR="0" lvl="0" indent="0" defTabSz="914400" eaLnBrk="0" fontAlgn="base" latinLnBrk="0" hangingPunct="0">
                          <a:lnSpc>
                            <a:spcPct val="100000"/>
                          </a:lnSpc>
                          <a:spcBef>
                            <a:spcPct val="5000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  <a:defRPr/>
                        </a:pPr>
                        <a:endParaRPr kumimoji="0" lang="en-IE" sz="900" b="1" i="0" u="none" strike="noStrike" kern="0" cap="none" spc="0" normalizeH="0" baseline="0" noProof="0">
                          <a:ln>
                            <a:noFill/>
                          </a:ln>
                          <a:solidFill>
                            <a:srgbClr val="00205B"/>
                          </a:solidFill>
                          <a:effectLst/>
                          <a:uLnTx/>
                          <a:uFillTx/>
                          <a:latin typeface="Tahoma" pitchFamily="34" charset="0"/>
                        </a:endParaRPr>
                      </a:p>
                    </p:txBody>
                  </p:sp>
                  <p:sp>
                    <p:nvSpPr>
                      <p:cNvPr id="179" name="Rectangle 178">
                        <a:extLst>
                          <a:ext uri="{FF2B5EF4-FFF2-40B4-BE49-F238E27FC236}">
                            <a16:creationId xmlns:a16="http://schemas.microsoft.com/office/drawing/2014/main" id="{ABA358D8-66B2-8DAF-6A6A-04A5695EE47E}"/>
                          </a:ext>
                        </a:extLst>
                      </p:cNvPr>
                      <p:cNvSpPr/>
                      <p:nvPr/>
                    </p:nvSpPr>
                    <p:spPr bwMode="auto">
                      <a:xfrm>
                        <a:off x="3295136" y="2883244"/>
                        <a:ext cx="313038" cy="313038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 w="9525" cap="flat" cmpd="sng" algn="ctr">
                        <a:solidFill>
                          <a:srgbClr val="000000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>
                      <a:effectLst/>
                    </p:spPr>
                    <p:txBody>
                      <a:bodyPr vert="horz" wrap="square" lIns="36000" tIns="36000" rIns="36000" bIns="36000" numCol="1" rtlCol="0" anchor="t" anchorCtr="0" compatLnSpc="1">
                        <a:prstTxWarp prst="textNoShape">
                          <a:avLst/>
                        </a:prstTxWarp>
                      </a:bodyPr>
                      <a:lstStyle/>
                      <a:p>
                        <a:pPr marL="0" marR="0" lvl="0" indent="0" defTabSz="914400" eaLnBrk="0" fontAlgn="base" latinLnBrk="0" hangingPunct="0">
                          <a:lnSpc>
                            <a:spcPct val="100000"/>
                          </a:lnSpc>
                          <a:spcBef>
                            <a:spcPct val="5000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  <a:defRPr/>
                        </a:pPr>
                        <a:endParaRPr kumimoji="0" lang="en-IE" sz="900" b="1" i="0" u="none" strike="noStrike" kern="0" cap="none" spc="0" normalizeH="0" baseline="0" noProof="0">
                          <a:ln>
                            <a:noFill/>
                          </a:ln>
                          <a:solidFill>
                            <a:srgbClr val="00205B"/>
                          </a:solidFill>
                          <a:effectLst/>
                          <a:uLnTx/>
                          <a:uFillTx/>
                          <a:latin typeface="Tahoma" pitchFamily="34" charset="0"/>
                        </a:endParaRPr>
                      </a:p>
                    </p:txBody>
                  </p:sp>
                  <p:sp>
                    <p:nvSpPr>
                      <p:cNvPr id="180" name="Rectangle 179">
                        <a:extLst>
                          <a:ext uri="{FF2B5EF4-FFF2-40B4-BE49-F238E27FC236}">
                            <a16:creationId xmlns:a16="http://schemas.microsoft.com/office/drawing/2014/main" id="{25BC4504-4E95-8B31-1439-6A1C1AAA9439}"/>
                          </a:ext>
                        </a:extLst>
                      </p:cNvPr>
                      <p:cNvSpPr/>
                      <p:nvPr/>
                    </p:nvSpPr>
                    <p:spPr bwMode="auto">
                      <a:xfrm>
                        <a:off x="3608174" y="2883244"/>
                        <a:ext cx="313038" cy="313038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 w="9525" cap="flat" cmpd="sng" algn="ctr">
                        <a:solidFill>
                          <a:srgbClr val="000000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>
                      <a:effectLst/>
                    </p:spPr>
                    <p:txBody>
                      <a:bodyPr vert="horz" wrap="square" lIns="36000" tIns="36000" rIns="36000" bIns="36000" numCol="1" rtlCol="0" anchor="t" anchorCtr="0" compatLnSpc="1">
                        <a:prstTxWarp prst="textNoShape">
                          <a:avLst/>
                        </a:prstTxWarp>
                      </a:bodyPr>
                      <a:lstStyle/>
                      <a:p>
                        <a:pPr marL="0" marR="0" lvl="0" indent="0" defTabSz="914400" eaLnBrk="0" fontAlgn="base" latinLnBrk="0" hangingPunct="0">
                          <a:lnSpc>
                            <a:spcPct val="100000"/>
                          </a:lnSpc>
                          <a:spcBef>
                            <a:spcPct val="5000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  <a:defRPr/>
                        </a:pPr>
                        <a:endParaRPr kumimoji="0" lang="en-IE" sz="900" b="1" i="0" u="none" strike="noStrike" kern="0" cap="none" spc="0" normalizeH="0" baseline="0" noProof="0">
                          <a:ln>
                            <a:noFill/>
                          </a:ln>
                          <a:solidFill>
                            <a:srgbClr val="00205B"/>
                          </a:solidFill>
                          <a:effectLst/>
                          <a:uLnTx/>
                          <a:uFillTx/>
                          <a:latin typeface="Tahoma" pitchFamily="34" charset="0"/>
                        </a:endParaRPr>
                      </a:p>
                    </p:txBody>
                  </p:sp>
                  <p:sp>
                    <p:nvSpPr>
                      <p:cNvPr id="181" name="Rectangle 180">
                        <a:extLst>
                          <a:ext uri="{FF2B5EF4-FFF2-40B4-BE49-F238E27FC236}">
                            <a16:creationId xmlns:a16="http://schemas.microsoft.com/office/drawing/2014/main" id="{235C6788-C224-31A8-8CF8-C49AE04AF0A0}"/>
                          </a:ext>
                        </a:extLst>
                      </p:cNvPr>
                      <p:cNvSpPr/>
                      <p:nvPr/>
                    </p:nvSpPr>
                    <p:spPr bwMode="auto">
                      <a:xfrm>
                        <a:off x="3286899" y="1944130"/>
                        <a:ext cx="313038" cy="313038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 w="9525" cap="flat" cmpd="sng" algn="ctr">
                        <a:solidFill>
                          <a:srgbClr val="000000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>
                      <a:effectLst/>
                    </p:spPr>
                    <p:txBody>
                      <a:bodyPr vert="horz" wrap="square" lIns="36000" tIns="36000" rIns="36000" bIns="36000" numCol="1" rtlCol="0" anchor="t" anchorCtr="0" compatLnSpc="1">
                        <a:prstTxWarp prst="textNoShape">
                          <a:avLst/>
                        </a:prstTxWarp>
                      </a:bodyPr>
                      <a:lstStyle/>
                      <a:p>
                        <a:pPr marL="0" marR="0" lvl="0" indent="0" defTabSz="914400" eaLnBrk="0" fontAlgn="base" latinLnBrk="0" hangingPunct="0">
                          <a:lnSpc>
                            <a:spcPct val="100000"/>
                          </a:lnSpc>
                          <a:spcBef>
                            <a:spcPct val="5000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  <a:defRPr/>
                        </a:pPr>
                        <a:endParaRPr kumimoji="0" lang="en-IE" sz="900" b="1" i="0" u="none" strike="noStrike" kern="0" cap="none" spc="0" normalizeH="0" baseline="0" noProof="0">
                          <a:ln>
                            <a:noFill/>
                          </a:ln>
                          <a:solidFill>
                            <a:srgbClr val="00205B"/>
                          </a:solidFill>
                          <a:effectLst/>
                          <a:uLnTx/>
                          <a:uFillTx/>
                          <a:latin typeface="Tahoma" pitchFamily="34" charset="0"/>
                        </a:endParaRPr>
                      </a:p>
                    </p:txBody>
                  </p:sp>
                  <p:sp>
                    <p:nvSpPr>
                      <p:cNvPr id="182" name="Rectangle 181">
                        <a:extLst>
                          <a:ext uri="{FF2B5EF4-FFF2-40B4-BE49-F238E27FC236}">
                            <a16:creationId xmlns:a16="http://schemas.microsoft.com/office/drawing/2014/main" id="{4C54C239-D1A4-F5DE-8775-C924C4595FD5}"/>
                          </a:ext>
                        </a:extLst>
                      </p:cNvPr>
                      <p:cNvSpPr/>
                      <p:nvPr/>
                    </p:nvSpPr>
                    <p:spPr bwMode="auto">
                      <a:xfrm>
                        <a:off x="3599937" y="1944130"/>
                        <a:ext cx="313038" cy="313038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 w="9525" cap="flat" cmpd="sng" algn="ctr">
                        <a:solidFill>
                          <a:srgbClr val="000000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>
                      <a:effectLst/>
                    </p:spPr>
                    <p:txBody>
                      <a:bodyPr vert="horz" wrap="square" lIns="36000" tIns="36000" rIns="36000" bIns="36000" numCol="1" rtlCol="0" anchor="t" anchorCtr="0" compatLnSpc="1">
                        <a:prstTxWarp prst="textNoShape">
                          <a:avLst/>
                        </a:prstTxWarp>
                      </a:bodyPr>
                      <a:lstStyle/>
                      <a:p>
                        <a:pPr marL="0" marR="0" lvl="0" indent="0" defTabSz="914400" eaLnBrk="0" fontAlgn="base" latinLnBrk="0" hangingPunct="0">
                          <a:lnSpc>
                            <a:spcPct val="100000"/>
                          </a:lnSpc>
                          <a:spcBef>
                            <a:spcPct val="5000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  <a:defRPr/>
                        </a:pPr>
                        <a:endParaRPr kumimoji="0" lang="en-IE" sz="900" b="1" i="0" u="none" strike="noStrike" kern="0" cap="none" spc="0" normalizeH="0" baseline="0" noProof="0">
                          <a:ln>
                            <a:noFill/>
                          </a:ln>
                          <a:solidFill>
                            <a:srgbClr val="00205B"/>
                          </a:solidFill>
                          <a:effectLst/>
                          <a:uLnTx/>
                          <a:uFillTx/>
                          <a:latin typeface="Tahoma" pitchFamily="34" charset="0"/>
                        </a:endParaRPr>
                      </a:p>
                    </p:txBody>
                  </p:sp>
                  <p:sp>
                    <p:nvSpPr>
                      <p:cNvPr id="183" name="Rectangle 182">
                        <a:extLst>
                          <a:ext uri="{FF2B5EF4-FFF2-40B4-BE49-F238E27FC236}">
                            <a16:creationId xmlns:a16="http://schemas.microsoft.com/office/drawing/2014/main" id="{9120409A-16E9-A08C-6DBA-E7F612D118D5}"/>
                          </a:ext>
                        </a:extLst>
                      </p:cNvPr>
                      <p:cNvSpPr/>
                      <p:nvPr/>
                    </p:nvSpPr>
                    <p:spPr bwMode="auto">
                      <a:xfrm>
                        <a:off x="3286899" y="2257168"/>
                        <a:ext cx="313038" cy="313038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 w="9525" cap="flat" cmpd="sng" algn="ctr">
                        <a:solidFill>
                          <a:srgbClr val="000000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>
                      <a:effectLst/>
                    </p:spPr>
                    <p:txBody>
                      <a:bodyPr vert="horz" wrap="square" lIns="36000" tIns="36000" rIns="36000" bIns="36000" numCol="1" rtlCol="0" anchor="t" anchorCtr="0" compatLnSpc="1">
                        <a:prstTxWarp prst="textNoShape">
                          <a:avLst/>
                        </a:prstTxWarp>
                      </a:bodyPr>
                      <a:lstStyle/>
                      <a:p>
                        <a:pPr marL="0" marR="0" lvl="0" indent="0" defTabSz="914400" eaLnBrk="0" fontAlgn="base" latinLnBrk="0" hangingPunct="0">
                          <a:lnSpc>
                            <a:spcPct val="100000"/>
                          </a:lnSpc>
                          <a:spcBef>
                            <a:spcPct val="5000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  <a:defRPr/>
                        </a:pPr>
                        <a:endParaRPr kumimoji="0" lang="en-IE" sz="900" b="1" i="0" u="none" strike="noStrike" kern="0" cap="none" spc="0" normalizeH="0" baseline="0" noProof="0">
                          <a:ln>
                            <a:noFill/>
                          </a:ln>
                          <a:solidFill>
                            <a:srgbClr val="00205B"/>
                          </a:solidFill>
                          <a:effectLst/>
                          <a:uLnTx/>
                          <a:uFillTx/>
                          <a:latin typeface="Tahoma" pitchFamily="34" charset="0"/>
                        </a:endParaRPr>
                      </a:p>
                    </p:txBody>
                  </p:sp>
                  <p:sp>
                    <p:nvSpPr>
                      <p:cNvPr id="184" name="Rectangle 183">
                        <a:extLst>
                          <a:ext uri="{FF2B5EF4-FFF2-40B4-BE49-F238E27FC236}">
                            <a16:creationId xmlns:a16="http://schemas.microsoft.com/office/drawing/2014/main" id="{A6C3AEC5-13AF-7818-FE18-2C638D09915E}"/>
                          </a:ext>
                        </a:extLst>
                      </p:cNvPr>
                      <p:cNvSpPr/>
                      <p:nvPr/>
                    </p:nvSpPr>
                    <p:spPr bwMode="auto">
                      <a:xfrm>
                        <a:off x="3599937" y="2257168"/>
                        <a:ext cx="313038" cy="313038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 w="9525" cap="flat" cmpd="sng" algn="ctr">
                        <a:solidFill>
                          <a:srgbClr val="000000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>
                      <a:effectLst/>
                    </p:spPr>
                    <p:txBody>
                      <a:bodyPr vert="horz" wrap="square" lIns="36000" tIns="36000" rIns="36000" bIns="36000" numCol="1" rtlCol="0" anchor="t" anchorCtr="0" compatLnSpc="1">
                        <a:prstTxWarp prst="textNoShape">
                          <a:avLst/>
                        </a:prstTxWarp>
                      </a:bodyPr>
                      <a:lstStyle/>
                      <a:p>
                        <a:pPr marL="0" marR="0" lvl="0" indent="0" defTabSz="914400" eaLnBrk="0" fontAlgn="base" latinLnBrk="0" hangingPunct="0">
                          <a:lnSpc>
                            <a:spcPct val="100000"/>
                          </a:lnSpc>
                          <a:spcBef>
                            <a:spcPct val="5000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  <a:defRPr/>
                        </a:pPr>
                        <a:endParaRPr kumimoji="0" lang="en-IE" sz="900" b="1" i="0" u="none" strike="noStrike" kern="0" cap="none" spc="0" normalizeH="0" baseline="0" noProof="0">
                          <a:ln>
                            <a:noFill/>
                          </a:ln>
                          <a:solidFill>
                            <a:srgbClr val="00205B"/>
                          </a:solidFill>
                          <a:effectLst/>
                          <a:uLnTx/>
                          <a:uFillTx/>
                          <a:latin typeface="Tahoma" pitchFamily="34" charset="0"/>
                        </a:endParaRPr>
                      </a:p>
                    </p:txBody>
                  </p:sp>
                  <p:sp>
                    <p:nvSpPr>
                      <p:cNvPr id="185" name="Rectangle 184">
                        <a:extLst>
                          <a:ext uri="{FF2B5EF4-FFF2-40B4-BE49-F238E27FC236}">
                            <a16:creationId xmlns:a16="http://schemas.microsoft.com/office/drawing/2014/main" id="{89A1C86C-F948-1F87-6698-61C2C6E59FAE}"/>
                          </a:ext>
                        </a:extLst>
                      </p:cNvPr>
                      <p:cNvSpPr/>
                      <p:nvPr/>
                    </p:nvSpPr>
                    <p:spPr bwMode="auto">
                      <a:xfrm>
                        <a:off x="3904739" y="1944130"/>
                        <a:ext cx="313038" cy="313038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 w="9525" cap="flat" cmpd="sng" algn="ctr">
                        <a:solidFill>
                          <a:srgbClr val="000000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>
                      <a:effectLst/>
                    </p:spPr>
                    <p:txBody>
                      <a:bodyPr vert="horz" wrap="square" lIns="36000" tIns="36000" rIns="36000" bIns="36000" numCol="1" rtlCol="0" anchor="t" anchorCtr="0" compatLnSpc="1">
                        <a:prstTxWarp prst="textNoShape">
                          <a:avLst/>
                        </a:prstTxWarp>
                      </a:bodyPr>
                      <a:lstStyle/>
                      <a:p>
                        <a:pPr marL="0" marR="0" lvl="0" indent="0" defTabSz="914400" eaLnBrk="0" fontAlgn="base" latinLnBrk="0" hangingPunct="0">
                          <a:lnSpc>
                            <a:spcPct val="100000"/>
                          </a:lnSpc>
                          <a:spcBef>
                            <a:spcPct val="5000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  <a:defRPr/>
                        </a:pPr>
                        <a:endParaRPr kumimoji="0" lang="en-IE" sz="900" b="1" i="0" u="none" strike="noStrike" kern="0" cap="none" spc="0" normalizeH="0" baseline="0" noProof="0">
                          <a:ln>
                            <a:noFill/>
                          </a:ln>
                          <a:solidFill>
                            <a:srgbClr val="00205B"/>
                          </a:solidFill>
                          <a:effectLst/>
                          <a:uLnTx/>
                          <a:uFillTx/>
                          <a:latin typeface="Tahoma" pitchFamily="34" charset="0"/>
                        </a:endParaRPr>
                      </a:p>
                    </p:txBody>
                  </p:sp>
                  <p:sp>
                    <p:nvSpPr>
                      <p:cNvPr id="186" name="Rectangle 185">
                        <a:extLst>
                          <a:ext uri="{FF2B5EF4-FFF2-40B4-BE49-F238E27FC236}">
                            <a16:creationId xmlns:a16="http://schemas.microsoft.com/office/drawing/2014/main" id="{3A551B42-8515-86FF-5656-B357ECA88F45}"/>
                          </a:ext>
                        </a:extLst>
                      </p:cNvPr>
                      <p:cNvSpPr/>
                      <p:nvPr/>
                    </p:nvSpPr>
                    <p:spPr bwMode="auto">
                      <a:xfrm>
                        <a:off x="4217777" y="1944130"/>
                        <a:ext cx="313038" cy="313038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 w="9525" cap="flat" cmpd="sng" algn="ctr">
                        <a:solidFill>
                          <a:srgbClr val="000000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>
                      <a:effectLst/>
                    </p:spPr>
                    <p:txBody>
                      <a:bodyPr vert="horz" wrap="square" lIns="36000" tIns="36000" rIns="36000" bIns="36000" numCol="1" rtlCol="0" anchor="t" anchorCtr="0" compatLnSpc="1">
                        <a:prstTxWarp prst="textNoShape">
                          <a:avLst/>
                        </a:prstTxWarp>
                      </a:bodyPr>
                      <a:lstStyle/>
                      <a:p>
                        <a:pPr marL="0" marR="0" lvl="0" indent="0" defTabSz="914400" eaLnBrk="0" fontAlgn="base" latinLnBrk="0" hangingPunct="0">
                          <a:lnSpc>
                            <a:spcPct val="100000"/>
                          </a:lnSpc>
                          <a:spcBef>
                            <a:spcPct val="5000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  <a:defRPr/>
                        </a:pPr>
                        <a:endParaRPr kumimoji="0" lang="en-IE" sz="900" b="1" i="0" u="none" strike="noStrike" kern="0" cap="none" spc="0" normalizeH="0" baseline="0" noProof="0">
                          <a:ln>
                            <a:noFill/>
                          </a:ln>
                          <a:solidFill>
                            <a:srgbClr val="00205B"/>
                          </a:solidFill>
                          <a:effectLst/>
                          <a:uLnTx/>
                          <a:uFillTx/>
                          <a:latin typeface="Tahoma" pitchFamily="34" charset="0"/>
                        </a:endParaRPr>
                      </a:p>
                    </p:txBody>
                  </p:sp>
                  <p:sp>
                    <p:nvSpPr>
                      <p:cNvPr id="187" name="Rectangle 186">
                        <a:extLst>
                          <a:ext uri="{FF2B5EF4-FFF2-40B4-BE49-F238E27FC236}">
                            <a16:creationId xmlns:a16="http://schemas.microsoft.com/office/drawing/2014/main" id="{E743CEB0-2B3D-F6E6-05BD-A37E8B28D3CF}"/>
                          </a:ext>
                        </a:extLst>
                      </p:cNvPr>
                      <p:cNvSpPr/>
                      <p:nvPr/>
                    </p:nvSpPr>
                    <p:spPr bwMode="auto">
                      <a:xfrm>
                        <a:off x="3904739" y="2257168"/>
                        <a:ext cx="313038" cy="313038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 w="9525" cap="flat" cmpd="sng" algn="ctr">
                        <a:solidFill>
                          <a:srgbClr val="000000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>
                      <a:effectLst/>
                    </p:spPr>
                    <p:txBody>
                      <a:bodyPr vert="horz" wrap="square" lIns="36000" tIns="36000" rIns="36000" bIns="36000" numCol="1" rtlCol="0" anchor="t" anchorCtr="0" compatLnSpc="1">
                        <a:prstTxWarp prst="textNoShape">
                          <a:avLst/>
                        </a:prstTxWarp>
                      </a:bodyPr>
                      <a:lstStyle/>
                      <a:p>
                        <a:pPr marL="0" marR="0" lvl="0" indent="0" defTabSz="914400" eaLnBrk="0" fontAlgn="base" latinLnBrk="0" hangingPunct="0">
                          <a:lnSpc>
                            <a:spcPct val="100000"/>
                          </a:lnSpc>
                          <a:spcBef>
                            <a:spcPct val="5000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  <a:defRPr/>
                        </a:pPr>
                        <a:endParaRPr kumimoji="0" lang="en-IE" sz="900" b="1" i="0" u="none" strike="noStrike" kern="0" cap="none" spc="0" normalizeH="0" baseline="0" noProof="0">
                          <a:ln>
                            <a:noFill/>
                          </a:ln>
                          <a:solidFill>
                            <a:srgbClr val="00205B"/>
                          </a:solidFill>
                          <a:effectLst/>
                          <a:uLnTx/>
                          <a:uFillTx/>
                          <a:latin typeface="Tahoma" pitchFamily="34" charset="0"/>
                        </a:endParaRPr>
                      </a:p>
                    </p:txBody>
                  </p:sp>
                  <p:sp>
                    <p:nvSpPr>
                      <p:cNvPr id="188" name="Rectangle 187">
                        <a:extLst>
                          <a:ext uri="{FF2B5EF4-FFF2-40B4-BE49-F238E27FC236}">
                            <a16:creationId xmlns:a16="http://schemas.microsoft.com/office/drawing/2014/main" id="{F3FF614D-B4E0-0BB6-9029-7D426AFA1C73}"/>
                          </a:ext>
                        </a:extLst>
                      </p:cNvPr>
                      <p:cNvSpPr/>
                      <p:nvPr/>
                    </p:nvSpPr>
                    <p:spPr bwMode="auto">
                      <a:xfrm>
                        <a:off x="4217777" y="2257168"/>
                        <a:ext cx="313038" cy="313038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 w="9525" cap="flat" cmpd="sng" algn="ctr">
                        <a:solidFill>
                          <a:srgbClr val="000000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>
                      <a:effectLst/>
                    </p:spPr>
                    <p:txBody>
                      <a:bodyPr vert="horz" wrap="square" lIns="36000" tIns="36000" rIns="36000" bIns="36000" numCol="1" rtlCol="0" anchor="t" anchorCtr="0" compatLnSpc="1">
                        <a:prstTxWarp prst="textNoShape">
                          <a:avLst/>
                        </a:prstTxWarp>
                      </a:bodyPr>
                      <a:lstStyle/>
                      <a:p>
                        <a:pPr marL="0" marR="0" lvl="0" indent="0" defTabSz="914400" eaLnBrk="0" fontAlgn="base" latinLnBrk="0" hangingPunct="0">
                          <a:lnSpc>
                            <a:spcPct val="100000"/>
                          </a:lnSpc>
                          <a:spcBef>
                            <a:spcPct val="5000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  <a:defRPr/>
                        </a:pPr>
                        <a:endParaRPr kumimoji="0" lang="en-IE" sz="900" b="1" i="0" u="none" strike="noStrike" kern="0" cap="none" spc="0" normalizeH="0" baseline="0" noProof="0">
                          <a:ln>
                            <a:noFill/>
                          </a:ln>
                          <a:solidFill>
                            <a:srgbClr val="00205B"/>
                          </a:solidFill>
                          <a:effectLst/>
                          <a:uLnTx/>
                          <a:uFillTx/>
                          <a:latin typeface="Tahoma" pitchFamily="34" charset="0"/>
                        </a:endParaRPr>
                      </a:p>
                    </p:txBody>
                  </p:sp>
                  <p:sp>
                    <p:nvSpPr>
                      <p:cNvPr id="189" name="Rectangle 188">
                        <a:extLst>
                          <a:ext uri="{FF2B5EF4-FFF2-40B4-BE49-F238E27FC236}">
                            <a16:creationId xmlns:a16="http://schemas.microsoft.com/office/drawing/2014/main" id="{4AF56FF2-E5B2-36F8-EDE6-94CFF1824DDB}"/>
                          </a:ext>
                        </a:extLst>
                      </p:cNvPr>
                      <p:cNvSpPr/>
                      <p:nvPr/>
                    </p:nvSpPr>
                    <p:spPr bwMode="auto">
                      <a:xfrm>
                        <a:off x="3904739" y="2570206"/>
                        <a:ext cx="313038" cy="313038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 w="9525" cap="flat" cmpd="sng" algn="ctr">
                        <a:solidFill>
                          <a:srgbClr val="000000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>
                      <a:effectLst/>
                    </p:spPr>
                    <p:txBody>
                      <a:bodyPr vert="horz" wrap="square" lIns="36000" tIns="36000" rIns="36000" bIns="36000" numCol="1" rtlCol="0" anchor="t" anchorCtr="0" compatLnSpc="1">
                        <a:prstTxWarp prst="textNoShape">
                          <a:avLst/>
                        </a:prstTxWarp>
                      </a:bodyPr>
                      <a:lstStyle/>
                      <a:p>
                        <a:pPr marL="0" marR="0" lvl="0" indent="0" defTabSz="914400" eaLnBrk="0" fontAlgn="base" latinLnBrk="0" hangingPunct="0">
                          <a:lnSpc>
                            <a:spcPct val="100000"/>
                          </a:lnSpc>
                          <a:spcBef>
                            <a:spcPct val="5000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  <a:defRPr/>
                        </a:pPr>
                        <a:endParaRPr kumimoji="0" lang="en-IE" sz="900" b="1" i="0" u="none" strike="noStrike" kern="0" cap="none" spc="0" normalizeH="0" baseline="0" noProof="0">
                          <a:ln>
                            <a:noFill/>
                          </a:ln>
                          <a:solidFill>
                            <a:srgbClr val="00205B"/>
                          </a:solidFill>
                          <a:effectLst/>
                          <a:uLnTx/>
                          <a:uFillTx/>
                          <a:latin typeface="Tahoma" pitchFamily="34" charset="0"/>
                        </a:endParaRPr>
                      </a:p>
                    </p:txBody>
                  </p:sp>
                  <p:sp>
                    <p:nvSpPr>
                      <p:cNvPr id="190" name="Rectangle 189">
                        <a:extLst>
                          <a:ext uri="{FF2B5EF4-FFF2-40B4-BE49-F238E27FC236}">
                            <a16:creationId xmlns:a16="http://schemas.microsoft.com/office/drawing/2014/main" id="{06EE1ABA-FC95-F91D-E7C1-44AB3261B55E}"/>
                          </a:ext>
                        </a:extLst>
                      </p:cNvPr>
                      <p:cNvSpPr/>
                      <p:nvPr/>
                    </p:nvSpPr>
                    <p:spPr bwMode="auto">
                      <a:xfrm>
                        <a:off x="4217777" y="2570206"/>
                        <a:ext cx="313038" cy="313038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 w="9525" cap="flat" cmpd="sng" algn="ctr">
                        <a:solidFill>
                          <a:srgbClr val="000000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>
                      <a:effectLst/>
                    </p:spPr>
                    <p:txBody>
                      <a:bodyPr vert="horz" wrap="square" lIns="36000" tIns="36000" rIns="36000" bIns="36000" numCol="1" rtlCol="0" anchor="t" anchorCtr="0" compatLnSpc="1">
                        <a:prstTxWarp prst="textNoShape">
                          <a:avLst/>
                        </a:prstTxWarp>
                      </a:bodyPr>
                      <a:lstStyle/>
                      <a:p>
                        <a:pPr marL="0" marR="0" lvl="0" indent="0" defTabSz="914400" eaLnBrk="0" fontAlgn="base" latinLnBrk="0" hangingPunct="0">
                          <a:lnSpc>
                            <a:spcPct val="100000"/>
                          </a:lnSpc>
                          <a:spcBef>
                            <a:spcPct val="5000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  <a:defRPr/>
                        </a:pPr>
                        <a:endParaRPr kumimoji="0" lang="en-IE" sz="900" b="1" i="0" u="none" strike="noStrike" kern="0" cap="none" spc="0" normalizeH="0" baseline="0" noProof="0">
                          <a:ln>
                            <a:noFill/>
                          </a:ln>
                          <a:solidFill>
                            <a:srgbClr val="00205B"/>
                          </a:solidFill>
                          <a:effectLst/>
                          <a:uLnTx/>
                          <a:uFillTx/>
                          <a:latin typeface="Tahoma" pitchFamily="34" charset="0"/>
                        </a:endParaRPr>
                      </a:p>
                    </p:txBody>
                  </p:sp>
                  <p:sp>
                    <p:nvSpPr>
                      <p:cNvPr id="191" name="Rectangle 190">
                        <a:extLst>
                          <a:ext uri="{FF2B5EF4-FFF2-40B4-BE49-F238E27FC236}">
                            <a16:creationId xmlns:a16="http://schemas.microsoft.com/office/drawing/2014/main" id="{F2035397-318E-E783-B8F4-9DC0BD370CB6}"/>
                          </a:ext>
                        </a:extLst>
                      </p:cNvPr>
                      <p:cNvSpPr/>
                      <p:nvPr/>
                    </p:nvSpPr>
                    <p:spPr bwMode="auto">
                      <a:xfrm>
                        <a:off x="3904739" y="2883244"/>
                        <a:ext cx="313038" cy="313038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 w="9525" cap="flat" cmpd="sng" algn="ctr">
                        <a:solidFill>
                          <a:srgbClr val="000000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>
                      <a:effectLst/>
                    </p:spPr>
                    <p:txBody>
                      <a:bodyPr vert="horz" wrap="square" lIns="36000" tIns="36000" rIns="36000" bIns="36000" numCol="1" rtlCol="0" anchor="t" anchorCtr="0" compatLnSpc="1">
                        <a:prstTxWarp prst="textNoShape">
                          <a:avLst/>
                        </a:prstTxWarp>
                      </a:bodyPr>
                      <a:lstStyle/>
                      <a:p>
                        <a:pPr marL="0" marR="0" lvl="0" indent="0" defTabSz="914400" eaLnBrk="0" fontAlgn="base" latinLnBrk="0" hangingPunct="0">
                          <a:lnSpc>
                            <a:spcPct val="100000"/>
                          </a:lnSpc>
                          <a:spcBef>
                            <a:spcPct val="5000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  <a:defRPr/>
                        </a:pPr>
                        <a:endParaRPr kumimoji="0" lang="en-IE" sz="900" b="1" i="0" u="none" strike="noStrike" kern="0" cap="none" spc="0" normalizeH="0" baseline="0" noProof="0">
                          <a:ln>
                            <a:noFill/>
                          </a:ln>
                          <a:solidFill>
                            <a:srgbClr val="00205B"/>
                          </a:solidFill>
                          <a:effectLst/>
                          <a:uLnTx/>
                          <a:uFillTx/>
                          <a:latin typeface="Tahoma" pitchFamily="34" charset="0"/>
                        </a:endParaRPr>
                      </a:p>
                    </p:txBody>
                  </p:sp>
                  <p:sp>
                    <p:nvSpPr>
                      <p:cNvPr id="192" name="Rectangle 191">
                        <a:extLst>
                          <a:ext uri="{FF2B5EF4-FFF2-40B4-BE49-F238E27FC236}">
                            <a16:creationId xmlns:a16="http://schemas.microsoft.com/office/drawing/2014/main" id="{508D81B0-EC2C-B7B8-1B3A-393F0B625AD2}"/>
                          </a:ext>
                        </a:extLst>
                      </p:cNvPr>
                      <p:cNvSpPr/>
                      <p:nvPr/>
                    </p:nvSpPr>
                    <p:spPr bwMode="auto">
                      <a:xfrm>
                        <a:off x="4217777" y="2883244"/>
                        <a:ext cx="313038" cy="313038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 w="9525" cap="flat" cmpd="sng" algn="ctr">
                        <a:solidFill>
                          <a:srgbClr val="000000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>
                      <a:effectLst/>
                    </p:spPr>
                    <p:txBody>
                      <a:bodyPr vert="horz" wrap="square" lIns="36000" tIns="36000" rIns="36000" bIns="36000" numCol="1" rtlCol="0" anchor="t" anchorCtr="0" compatLnSpc="1">
                        <a:prstTxWarp prst="textNoShape">
                          <a:avLst/>
                        </a:prstTxWarp>
                      </a:bodyPr>
                      <a:lstStyle/>
                      <a:p>
                        <a:pPr marL="0" marR="0" lvl="0" indent="0" defTabSz="914400" eaLnBrk="0" fontAlgn="base" latinLnBrk="0" hangingPunct="0">
                          <a:lnSpc>
                            <a:spcPct val="100000"/>
                          </a:lnSpc>
                          <a:spcBef>
                            <a:spcPct val="5000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  <a:defRPr/>
                        </a:pPr>
                        <a:endParaRPr kumimoji="0" lang="en-IE" sz="900" b="1" i="0" u="none" strike="noStrike" kern="0" cap="none" spc="0" normalizeH="0" baseline="0" noProof="0">
                          <a:ln>
                            <a:noFill/>
                          </a:ln>
                          <a:solidFill>
                            <a:srgbClr val="00205B"/>
                          </a:solidFill>
                          <a:effectLst/>
                          <a:uLnTx/>
                          <a:uFillTx/>
                          <a:latin typeface="Tahoma" pitchFamily="34" charset="0"/>
                        </a:endParaRPr>
                      </a:p>
                    </p:txBody>
                  </p:sp>
                  <p:sp>
                    <p:nvSpPr>
                      <p:cNvPr id="193" name="Rectangle 192">
                        <a:extLst>
                          <a:ext uri="{FF2B5EF4-FFF2-40B4-BE49-F238E27FC236}">
                            <a16:creationId xmlns:a16="http://schemas.microsoft.com/office/drawing/2014/main" id="{9DA7DEC0-E1E6-10C7-3BCD-7B931AB65B22}"/>
                          </a:ext>
                        </a:extLst>
                      </p:cNvPr>
                      <p:cNvSpPr/>
                      <p:nvPr/>
                    </p:nvSpPr>
                    <p:spPr bwMode="auto">
                      <a:xfrm>
                        <a:off x="4530815" y="2570206"/>
                        <a:ext cx="313038" cy="313038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 w="9525" cap="flat" cmpd="sng" algn="ctr">
                        <a:solidFill>
                          <a:srgbClr val="000000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>
                      <a:effectLst/>
                    </p:spPr>
                    <p:txBody>
                      <a:bodyPr vert="horz" wrap="square" lIns="36000" tIns="36000" rIns="36000" bIns="36000" numCol="1" rtlCol="0" anchor="t" anchorCtr="0" compatLnSpc="1">
                        <a:prstTxWarp prst="textNoShape">
                          <a:avLst/>
                        </a:prstTxWarp>
                      </a:bodyPr>
                      <a:lstStyle/>
                      <a:p>
                        <a:pPr marL="0" marR="0" lvl="0" indent="0" defTabSz="914400" eaLnBrk="0" fontAlgn="base" latinLnBrk="0" hangingPunct="0">
                          <a:lnSpc>
                            <a:spcPct val="100000"/>
                          </a:lnSpc>
                          <a:spcBef>
                            <a:spcPct val="5000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  <a:defRPr/>
                        </a:pPr>
                        <a:endParaRPr kumimoji="0" lang="en-IE" sz="900" b="1" i="0" u="none" strike="noStrike" kern="0" cap="none" spc="0" normalizeH="0" baseline="0" noProof="0">
                          <a:ln>
                            <a:noFill/>
                          </a:ln>
                          <a:solidFill>
                            <a:srgbClr val="00205B"/>
                          </a:solidFill>
                          <a:effectLst/>
                          <a:uLnTx/>
                          <a:uFillTx/>
                          <a:latin typeface="Tahoma" pitchFamily="34" charset="0"/>
                        </a:endParaRPr>
                      </a:p>
                    </p:txBody>
                  </p:sp>
                  <p:sp>
                    <p:nvSpPr>
                      <p:cNvPr id="194" name="Rectangle 193">
                        <a:extLst>
                          <a:ext uri="{FF2B5EF4-FFF2-40B4-BE49-F238E27FC236}">
                            <a16:creationId xmlns:a16="http://schemas.microsoft.com/office/drawing/2014/main" id="{6E3BA4BE-CB0F-CD97-A321-9D62FB04A244}"/>
                          </a:ext>
                        </a:extLst>
                      </p:cNvPr>
                      <p:cNvSpPr/>
                      <p:nvPr/>
                    </p:nvSpPr>
                    <p:spPr bwMode="auto">
                      <a:xfrm>
                        <a:off x="4843853" y="2570206"/>
                        <a:ext cx="313038" cy="313038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 w="9525" cap="flat" cmpd="sng" algn="ctr">
                        <a:solidFill>
                          <a:srgbClr val="000000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>
                      <a:effectLst/>
                    </p:spPr>
                    <p:txBody>
                      <a:bodyPr vert="horz" wrap="square" lIns="36000" tIns="36000" rIns="36000" bIns="36000" numCol="1" rtlCol="0" anchor="t" anchorCtr="0" compatLnSpc="1">
                        <a:prstTxWarp prst="textNoShape">
                          <a:avLst/>
                        </a:prstTxWarp>
                      </a:bodyPr>
                      <a:lstStyle/>
                      <a:p>
                        <a:pPr marL="0" marR="0" lvl="0" indent="0" defTabSz="914400" eaLnBrk="0" fontAlgn="base" latinLnBrk="0" hangingPunct="0">
                          <a:lnSpc>
                            <a:spcPct val="100000"/>
                          </a:lnSpc>
                          <a:spcBef>
                            <a:spcPct val="5000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  <a:defRPr/>
                        </a:pPr>
                        <a:endParaRPr kumimoji="0" lang="en-IE" sz="900" b="1" i="0" u="none" strike="noStrike" kern="0" cap="none" spc="0" normalizeH="0" baseline="0" noProof="0">
                          <a:ln>
                            <a:noFill/>
                          </a:ln>
                          <a:solidFill>
                            <a:srgbClr val="00205B"/>
                          </a:solidFill>
                          <a:effectLst/>
                          <a:uLnTx/>
                          <a:uFillTx/>
                          <a:latin typeface="Tahoma" pitchFamily="34" charset="0"/>
                        </a:endParaRPr>
                      </a:p>
                    </p:txBody>
                  </p:sp>
                  <p:sp>
                    <p:nvSpPr>
                      <p:cNvPr id="195" name="Rectangle 194">
                        <a:extLst>
                          <a:ext uri="{FF2B5EF4-FFF2-40B4-BE49-F238E27FC236}">
                            <a16:creationId xmlns:a16="http://schemas.microsoft.com/office/drawing/2014/main" id="{D4F9E315-AA29-4399-FF89-E1C3F3F1403C}"/>
                          </a:ext>
                        </a:extLst>
                      </p:cNvPr>
                      <p:cNvSpPr/>
                      <p:nvPr/>
                    </p:nvSpPr>
                    <p:spPr bwMode="auto">
                      <a:xfrm>
                        <a:off x="4530815" y="2883244"/>
                        <a:ext cx="313038" cy="313038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 w="9525" cap="flat" cmpd="sng" algn="ctr">
                        <a:solidFill>
                          <a:srgbClr val="000000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>
                      <a:effectLst/>
                    </p:spPr>
                    <p:txBody>
                      <a:bodyPr vert="horz" wrap="square" lIns="36000" tIns="36000" rIns="36000" bIns="36000" numCol="1" rtlCol="0" anchor="t" anchorCtr="0" compatLnSpc="1">
                        <a:prstTxWarp prst="textNoShape">
                          <a:avLst/>
                        </a:prstTxWarp>
                      </a:bodyPr>
                      <a:lstStyle/>
                      <a:p>
                        <a:pPr marL="0" marR="0" lvl="0" indent="0" defTabSz="914400" eaLnBrk="0" fontAlgn="base" latinLnBrk="0" hangingPunct="0">
                          <a:lnSpc>
                            <a:spcPct val="100000"/>
                          </a:lnSpc>
                          <a:spcBef>
                            <a:spcPct val="5000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  <a:defRPr/>
                        </a:pPr>
                        <a:endParaRPr kumimoji="0" lang="en-IE" sz="900" b="1" i="0" u="none" strike="noStrike" kern="0" cap="none" spc="0" normalizeH="0" baseline="0" noProof="0">
                          <a:ln>
                            <a:noFill/>
                          </a:ln>
                          <a:solidFill>
                            <a:srgbClr val="00205B"/>
                          </a:solidFill>
                          <a:effectLst/>
                          <a:uLnTx/>
                          <a:uFillTx/>
                          <a:latin typeface="Tahoma" pitchFamily="34" charset="0"/>
                        </a:endParaRPr>
                      </a:p>
                    </p:txBody>
                  </p:sp>
                  <p:sp>
                    <p:nvSpPr>
                      <p:cNvPr id="196" name="Rectangle 195">
                        <a:extLst>
                          <a:ext uri="{FF2B5EF4-FFF2-40B4-BE49-F238E27FC236}">
                            <a16:creationId xmlns:a16="http://schemas.microsoft.com/office/drawing/2014/main" id="{B4BA72D6-2130-ADB6-DC5E-3CC29325B554}"/>
                          </a:ext>
                        </a:extLst>
                      </p:cNvPr>
                      <p:cNvSpPr/>
                      <p:nvPr/>
                    </p:nvSpPr>
                    <p:spPr bwMode="auto">
                      <a:xfrm>
                        <a:off x="4843853" y="2883244"/>
                        <a:ext cx="313038" cy="313038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 w="9525" cap="flat" cmpd="sng" algn="ctr">
                        <a:solidFill>
                          <a:srgbClr val="000000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>
                      <a:effectLst/>
                    </p:spPr>
                    <p:txBody>
                      <a:bodyPr vert="horz" wrap="square" lIns="36000" tIns="36000" rIns="36000" bIns="36000" numCol="1" rtlCol="0" anchor="t" anchorCtr="0" compatLnSpc="1">
                        <a:prstTxWarp prst="textNoShape">
                          <a:avLst/>
                        </a:prstTxWarp>
                      </a:bodyPr>
                      <a:lstStyle/>
                      <a:p>
                        <a:pPr marL="0" marR="0" lvl="0" indent="0" defTabSz="914400" eaLnBrk="0" fontAlgn="base" latinLnBrk="0" hangingPunct="0">
                          <a:lnSpc>
                            <a:spcPct val="100000"/>
                          </a:lnSpc>
                          <a:spcBef>
                            <a:spcPct val="5000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  <a:defRPr/>
                        </a:pPr>
                        <a:endParaRPr kumimoji="0" lang="en-IE" sz="900" b="1" i="0" u="none" strike="noStrike" kern="0" cap="none" spc="0" normalizeH="0" baseline="0" noProof="0">
                          <a:ln>
                            <a:noFill/>
                          </a:ln>
                          <a:solidFill>
                            <a:srgbClr val="00205B"/>
                          </a:solidFill>
                          <a:effectLst/>
                          <a:uLnTx/>
                          <a:uFillTx/>
                          <a:latin typeface="Tahoma" pitchFamily="34" charset="0"/>
                        </a:endParaRPr>
                      </a:p>
                    </p:txBody>
                  </p:sp>
                  <p:sp>
                    <p:nvSpPr>
                      <p:cNvPr id="197" name="Rectangle 196">
                        <a:extLst>
                          <a:ext uri="{FF2B5EF4-FFF2-40B4-BE49-F238E27FC236}">
                            <a16:creationId xmlns:a16="http://schemas.microsoft.com/office/drawing/2014/main" id="{C9657FCD-2666-D3B7-E615-1B2C5D7E9297}"/>
                          </a:ext>
                        </a:extLst>
                      </p:cNvPr>
                      <p:cNvSpPr/>
                      <p:nvPr/>
                    </p:nvSpPr>
                    <p:spPr bwMode="auto">
                      <a:xfrm>
                        <a:off x="4522578" y="1944130"/>
                        <a:ext cx="313038" cy="313038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 w="9525" cap="flat" cmpd="sng" algn="ctr">
                        <a:solidFill>
                          <a:srgbClr val="000000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>
                      <a:effectLst/>
                    </p:spPr>
                    <p:txBody>
                      <a:bodyPr vert="horz" wrap="square" lIns="36000" tIns="36000" rIns="36000" bIns="36000" numCol="1" rtlCol="0" anchor="t" anchorCtr="0" compatLnSpc="1">
                        <a:prstTxWarp prst="textNoShape">
                          <a:avLst/>
                        </a:prstTxWarp>
                      </a:bodyPr>
                      <a:lstStyle/>
                      <a:p>
                        <a:pPr marL="0" marR="0" lvl="0" indent="0" defTabSz="914400" eaLnBrk="0" fontAlgn="base" latinLnBrk="0" hangingPunct="0">
                          <a:lnSpc>
                            <a:spcPct val="100000"/>
                          </a:lnSpc>
                          <a:spcBef>
                            <a:spcPct val="5000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  <a:defRPr/>
                        </a:pPr>
                        <a:endParaRPr kumimoji="0" lang="en-IE" sz="900" b="1" i="0" u="none" strike="noStrike" kern="0" cap="none" spc="0" normalizeH="0" baseline="0" noProof="0">
                          <a:ln>
                            <a:noFill/>
                          </a:ln>
                          <a:solidFill>
                            <a:srgbClr val="00205B"/>
                          </a:solidFill>
                          <a:effectLst/>
                          <a:uLnTx/>
                          <a:uFillTx/>
                          <a:latin typeface="Tahoma" pitchFamily="34" charset="0"/>
                        </a:endParaRPr>
                      </a:p>
                    </p:txBody>
                  </p:sp>
                  <p:sp>
                    <p:nvSpPr>
                      <p:cNvPr id="198" name="Rectangle 197">
                        <a:extLst>
                          <a:ext uri="{FF2B5EF4-FFF2-40B4-BE49-F238E27FC236}">
                            <a16:creationId xmlns:a16="http://schemas.microsoft.com/office/drawing/2014/main" id="{034E29E6-9F09-6AF7-A1CC-96EA3A815C09}"/>
                          </a:ext>
                        </a:extLst>
                      </p:cNvPr>
                      <p:cNvSpPr/>
                      <p:nvPr/>
                    </p:nvSpPr>
                    <p:spPr bwMode="auto">
                      <a:xfrm>
                        <a:off x="4835616" y="1944130"/>
                        <a:ext cx="313038" cy="313038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 w="9525" cap="flat" cmpd="sng" algn="ctr">
                        <a:solidFill>
                          <a:srgbClr val="000000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>
                      <a:effectLst/>
                    </p:spPr>
                    <p:txBody>
                      <a:bodyPr vert="horz" wrap="square" lIns="36000" tIns="36000" rIns="36000" bIns="36000" numCol="1" rtlCol="0" anchor="t" anchorCtr="0" compatLnSpc="1">
                        <a:prstTxWarp prst="textNoShape">
                          <a:avLst/>
                        </a:prstTxWarp>
                      </a:bodyPr>
                      <a:lstStyle/>
                      <a:p>
                        <a:pPr marL="0" marR="0" lvl="0" indent="0" defTabSz="914400" eaLnBrk="0" fontAlgn="base" latinLnBrk="0" hangingPunct="0">
                          <a:lnSpc>
                            <a:spcPct val="100000"/>
                          </a:lnSpc>
                          <a:spcBef>
                            <a:spcPct val="5000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  <a:defRPr/>
                        </a:pPr>
                        <a:endParaRPr kumimoji="0" lang="en-IE" sz="900" b="1" i="0" u="none" strike="noStrike" kern="0" cap="none" spc="0" normalizeH="0" baseline="0" noProof="0">
                          <a:ln>
                            <a:noFill/>
                          </a:ln>
                          <a:solidFill>
                            <a:srgbClr val="00205B"/>
                          </a:solidFill>
                          <a:effectLst/>
                          <a:uLnTx/>
                          <a:uFillTx/>
                          <a:latin typeface="Tahoma" pitchFamily="34" charset="0"/>
                        </a:endParaRPr>
                      </a:p>
                    </p:txBody>
                  </p:sp>
                  <p:sp>
                    <p:nvSpPr>
                      <p:cNvPr id="199" name="Rectangle 198">
                        <a:extLst>
                          <a:ext uri="{FF2B5EF4-FFF2-40B4-BE49-F238E27FC236}">
                            <a16:creationId xmlns:a16="http://schemas.microsoft.com/office/drawing/2014/main" id="{73CBEDF4-820C-77D3-B6BA-486F1D8E3070}"/>
                          </a:ext>
                        </a:extLst>
                      </p:cNvPr>
                      <p:cNvSpPr/>
                      <p:nvPr/>
                    </p:nvSpPr>
                    <p:spPr bwMode="auto">
                      <a:xfrm>
                        <a:off x="4522578" y="2257168"/>
                        <a:ext cx="313038" cy="313038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 w="9525" cap="flat" cmpd="sng" algn="ctr">
                        <a:solidFill>
                          <a:srgbClr val="000000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>
                      <a:effectLst/>
                    </p:spPr>
                    <p:txBody>
                      <a:bodyPr vert="horz" wrap="square" lIns="36000" tIns="36000" rIns="36000" bIns="36000" numCol="1" rtlCol="0" anchor="t" anchorCtr="0" compatLnSpc="1">
                        <a:prstTxWarp prst="textNoShape">
                          <a:avLst/>
                        </a:prstTxWarp>
                      </a:bodyPr>
                      <a:lstStyle/>
                      <a:p>
                        <a:pPr marL="0" marR="0" lvl="0" indent="0" defTabSz="914400" eaLnBrk="0" fontAlgn="base" latinLnBrk="0" hangingPunct="0">
                          <a:lnSpc>
                            <a:spcPct val="100000"/>
                          </a:lnSpc>
                          <a:spcBef>
                            <a:spcPct val="5000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  <a:defRPr/>
                        </a:pPr>
                        <a:endParaRPr kumimoji="0" lang="en-IE" sz="900" b="1" i="0" u="none" strike="noStrike" kern="0" cap="none" spc="0" normalizeH="0" baseline="0" noProof="0">
                          <a:ln>
                            <a:noFill/>
                          </a:ln>
                          <a:solidFill>
                            <a:srgbClr val="00205B"/>
                          </a:solidFill>
                          <a:effectLst/>
                          <a:uLnTx/>
                          <a:uFillTx/>
                          <a:latin typeface="Tahoma" pitchFamily="34" charset="0"/>
                        </a:endParaRPr>
                      </a:p>
                    </p:txBody>
                  </p:sp>
                  <p:sp>
                    <p:nvSpPr>
                      <p:cNvPr id="200" name="Rectangle 199">
                        <a:extLst>
                          <a:ext uri="{FF2B5EF4-FFF2-40B4-BE49-F238E27FC236}">
                            <a16:creationId xmlns:a16="http://schemas.microsoft.com/office/drawing/2014/main" id="{B46370E7-6CBD-10D4-F09E-E87024349918}"/>
                          </a:ext>
                        </a:extLst>
                      </p:cNvPr>
                      <p:cNvSpPr/>
                      <p:nvPr/>
                    </p:nvSpPr>
                    <p:spPr bwMode="auto">
                      <a:xfrm>
                        <a:off x="4835616" y="2257168"/>
                        <a:ext cx="313038" cy="313038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 w="9525" cap="flat" cmpd="sng" algn="ctr">
                        <a:solidFill>
                          <a:srgbClr val="000000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>
                      <a:effectLst/>
                    </p:spPr>
                    <p:txBody>
                      <a:bodyPr vert="horz" wrap="square" lIns="36000" tIns="36000" rIns="36000" bIns="36000" numCol="1" rtlCol="0" anchor="t" anchorCtr="0" compatLnSpc="1">
                        <a:prstTxWarp prst="textNoShape">
                          <a:avLst/>
                        </a:prstTxWarp>
                      </a:bodyPr>
                      <a:lstStyle/>
                      <a:p>
                        <a:pPr marL="0" marR="0" lvl="0" indent="0" defTabSz="914400" eaLnBrk="0" fontAlgn="base" latinLnBrk="0" hangingPunct="0">
                          <a:lnSpc>
                            <a:spcPct val="100000"/>
                          </a:lnSpc>
                          <a:spcBef>
                            <a:spcPct val="5000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  <a:defRPr/>
                        </a:pPr>
                        <a:endParaRPr kumimoji="0" lang="en-IE" sz="900" b="1" i="0" u="none" strike="noStrike" kern="0" cap="none" spc="0" normalizeH="0" baseline="0" noProof="0">
                          <a:ln>
                            <a:noFill/>
                          </a:ln>
                          <a:solidFill>
                            <a:srgbClr val="00205B"/>
                          </a:solidFill>
                          <a:effectLst/>
                          <a:uLnTx/>
                          <a:uFillTx/>
                          <a:latin typeface="Tahoma" pitchFamily="34" charset="0"/>
                        </a:endParaRPr>
                      </a:p>
                    </p:txBody>
                  </p:sp>
                </p:grpSp>
                <p:grpSp>
                  <p:nvGrpSpPr>
                    <p:cNvPr id="136" name="Group 135">
                      <a:extLst>
                        <a:ext uri="{FF2B5EF4-FFF2-40B4-BE49-F238E27FC236}">
                          <a16:creationId xmlns:a16="http://schemas.microsoft.com/office/drawing/2014/main" id="{4DC40096-82C5-F20D-C1CF-EB08FAE22433}"/>
                        </a:ext>
                      </a:extLst>
                    </p:cNvPr>
                    <p:cNvGrpSpPr/>
                    <p:nvPr/>
                  </p:nvGrpSpPr>
                  <p:grpSpPr>
                    <a:xfrm rot="739149">
                      <a:off x="4572489" y="5790791"/>
                      <a:ext cx="2487831" cy="1252152"/>
                      <a:chOff x="2669060" y="1944130"/>
                      <a:chExt cx="2487831" cy="1252152"/>
                    </a:xfrm>
                  </p:grpSpPr>
                  <p:sp>
                    <p:nvSpPr>
                      <p:cNvPr id="137" name="Rectangle 136">
                        <a:extLst>
                          <a:ext uri="{FF2B5EF4-FFF2-40B4-BE49-F238E27FC236}">
                            <a16:creationId xmlns:a16="http://schemas.microsoft.com/office/drawing/2014/main" id="{7A56246E-05DF-447B-A1A9-0D615AAFFD67}"/>
                          </a:ext>
                        </a:extLst>
                      </p:cNvPr>
                      <p:cNvSpPr/>
                      <p:nvPr/>
                    </p:nvSpPr>
                    <p:spPr bwMode="auto">
                      <a:xfrm>
                        <a:off x="2669060" y="1944130"/>
                        <a:ext cx="313038" cy="313038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 w="9525" cap="flat" cmpd="sng" algn="ctr">
                        <a:solidFill>
                          <a:srgbClr val="000000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>
                      <a:effectLst/>
                    </p:spPr>
                    <p:txBody>
                      <a:bodyPr vert="horz" wrap="square" lIns="36000" tIns="36000" rIns="36000" bIns="36000" numCol="1" rtlCol="0" anchor="t" anchorCtr="0" compatLnSpc="1">
                        <a:prstTxWarp prst="textNoShape">
                          <a:avLst/>
                        </a:prstTxWarp>
                      </a:bodyPr>
                      <a:lstStyle/>
                      <a:p>
                        <a:pPr marL="0" marR="0" lvl="0" indent="0" defTabSz="914400" eaLnBrk="0" fontAlgn="base" latinLnBrk="0" hangingPunct="0">
                          <a:lnSpc>
                            <a:spcPct val="100000"/>
                          </a:lnSpc>
                          <a:spcBef>
                            <a:spcPct val="5000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  <a:defRPr/>
                        </a:pPr>
                        <a:endParaRPr kumimoji="0" lang="en-IE" sz="900" b="1" i="0" u="none" strike="noStrike" kern="0" cap="none" spc="0" normalizeH="0" baseline="0" noProof="0">
                          <a:ln>
                            <a:noFill/>
                          </a:ln>
                          <a:solidFill>
                            <a:srgbClr val="00205B"/>
                          </a:solidFill>
                          <a:effectLst/>
                          <a:uLnTx/>
                          <a:uFillTx/>
                          <a:latin typeface="Tahoma" pitchFamily="34" charset="0"/>
                        </a:endParaRPr>
                      </a:p>
                    </p:txBody>
                  </p:sp>
                  <p:sp>
                    <p:nvSpPr>
                      <p:cNvPr id="138" name="Rectangle 137">
                        <a:extLst>
                          <a:ext uri="{FF2B5EF4-FFF2-40B4-BE49-F238E27FC236}">
                            <a16:creationId xmlns:a16="http://schemas.microsoft.com/office/drawing/2014/main" id="{E2EACB9D-42EA-02B3-CF75-BD1783AA2C3A}"/>
                          </a:ext>
                        </a:extLst>
                      </p:cNvPr>
                      <p:cNvSpPr/>
                      <p:nvPr/>
                    </p:nvSpPr>
                    <p:spPr bwMode="auto">
                      <a:xfrm>
                        <a:off x="2982098" y="1944130"/>
                        <a:ext cx="313038" cy="313038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 w="9525" cap="flat" cmpd="sng" algn="ctr">
                        <a:solidFill>
                          <a:srgbClr val="000000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>
                      <a:effectLst/>
                    </p:spPr>
                    <p:txBody>
                      <a:bodyPr vert="horz" wrap="square" lIns="36000" tIns="36000" rIns="36000" bIns="36000" numCol="1" rtlCol="0" anchor="t" anchorCtr="0" compatLnSpc="1">
                        <a:prstTxWarp prst="textNoShape">
                          <a:avLst/>
                        </a:prstTxWarp>
                      </a:bodyPr>
                      <a:lstStyle/>
                      <a:p>
                        <a:pPr marL="0" marR="0" lvl="0" indent="0" defTabSz="914400" eaLnBrk="0" fontAlgn="base" latinLnBrk="0" hangingPunct="0">
                          <a:lnSpc>
                            <a:spcPct val="100000"/>
                          </a:lnSpc>
                          <a:spcBef>
                            <a:spcPct val="5000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  <a:defRPr/>
                        </a:pPr>
                        <a:endParaRPr kumimoji="0" lang="en-IE" sz="900" b="1" i="0" u="none" strike="noStrike" kern="0" cap="none" spc="0" normalizeH="0" baseline="0" noProof="0">
                          <a:ln>
                            <a:noFill/>
                          </a:ln>
                          <a:solidFill>
                            <a:srgbClr val="00205B"/>
                          </a:solidFill>
                          <a:effectLst/>
                          <a:uLnTx/>
                          <a:uFillTx/>
                          <a:latin typeface="Tahoma" pitchFamily="34" charset="0"/>
                        </a:endParaRPr>
                      </a:p>
                    </p:txBody>
                  </p:sp>
                  <p:sp>
                    <p:nvSpPr>
                      <p:cNvPr id="139" name="Rectangle 138">
                        <a:extLst>
                          <a:ext uri="{FF2B5EF4-FFF2-40B4-BE49-F238E27FC236}">
                            <a16:creationId xmlns:a16="http://schemas.microsoft.com/office/drawing/2014/main" id="{B0F329ED-1637-35C8-4EC4-28EC1DE55D61}"/>
                          </a:ext>
                        </a:extLst>
                      </p:cNvPr>
                      <p:cNvSpPr/>
                      <p:nvPr/>
                    </p:nvSpPr>
                    <p:spPr bwMode="auto">
                      <a:xfrm>
                        <a:off x="2669060" y="2257168"/>
                        <a:ext cx="313038" cy="313038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 w="9525" cap="flat" cmpd="sng" algn="ctr">
                        <a:solidFill>
                          <a:srgbClr val="000000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>
                      <a:effectLst/>
                    </p:spPr>
                    <p:txBody>
                      <a:bodyPr vert="horz" wrap="square" lIns="36000" tIns="36000" rIns="36000" bIns="36000" numCol="1" rtlCol="0" anchor="t" anchorCtr="0" compatLnSpc="1">
                        <a:prstTxWarp prst="textNoShape">
                          <a:avLst/>
                        </a:prstTxWarp>
                      </a:bodyPr>
                      <a:lstStyle/>
                      <a:p>
                        <a:pPr marL="0" marR="0" lvl="0" indent="0" defTabSz="914400" eaLnBrk="0" fontAlgn="base" latinLnBrk="0" hangingPunct="0">
                          <a:lnSpc>
                            <a:spcPct val="100000"/>
                          </a:lnSpc>
                          <a:spcBef>
                            <a:spcPct val="5000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  <a:defRPr/>
                        </a:pPr>
                        <a:endParaRPr kumimoji="0" lang="en-IE" sz="900" b="1" i="0" u="none" strike="noStrike" kern="0" cap="none" spc="0" normalizeH="0" baseline="0" noProof="0">
                          <a:ln>
                            <a:noFill/>
                          </a:ln>
                          <a:solidFill>
                            <a:srgbClr val="00205B"/>
                          </a:solidFill>
                          <a:effectLst/>
                          <a:uLnTx/>
                          <a:uFillTx/>
                          <a:latin typeface="Tahoma" pitchFamily="34" charset="0"/>
                        </a:endParaRPr>
                      </a:p>
                    </p:txBody>
                  </p:sp>
                  <p:sp>
                    <p:nvSpPr>
                      <p:cNvPr id="140" name="Rectangle 139">
                        <a:extLst>
                          <a:ext uri="{FF2B5EF4-FFF2-40B4-BE49-F238E27FC236}">
                            <a16:creationId xmlns:a16="http://schemas.microsoft.com/office/drawing/2014/main" id="{BCC5065E-5B1D-599E-87E3-BABBE9EB238F}"/>
                          </a:ext>
                        </a:extLst>
                      </p:cNvPr>
                      <p:cNvSpPr/>
                      <p:nvPr/>
                    </p:nvSpPr>
                    <p:spPr bwMode="auto">
                      <a:xfrm>
                        <a:off x="2982098" y="2257168"/>
                        <a:ext cx="313038" cy="313038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 w="9525" cap="flat" cmpd="sng" algn="ctr">
                        <a:solidFill>
                          <a:srgbClr val="000000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>
                      <a:effectLst/>
                    </p:spPr>
                    <p:txBody>
                      <a:bodyPr vert="horz" wrap="square" lIns="36000" tIns="36000" rIns="36000" bIns="36000" numCol="1" rtlCol="0" anchor="t" anchorCtr="0" compatLnSpc="1">
                        <a:prstTxWarp prst="textNoShape">
                          <a:avLst/>
                        </a:prstTxWarp>
                      </a:bodyPr>
                      <a:lstStyle/>
                      <a:p>
                        <a:pPr marL="0" marR="0" lvl="0" indent="0" defTabSz="914400" eaLnBrk="0" fontAlgn="base" latinLnBrk="0" hangingPunct="0">
                          <a:lnSpc>
                            <a:spcPct val="100000"/>
                          </a:lnSpc>
                          <a:spcBef>
                            <a:spcPct val="5000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  <a:defRPr/>
                        </a:pPr>
                        <a:endParaRPr kumimoji="0" lang="en-IE" sz="900" b="1" i="0" u="none" strike="noStrike" kern="0" cap="none" spc="0" normalizeH="0" baseline="0" noProof="0">
                          <a:ln>
                            <a:noFill/>
                          </a:ln>
                          <a:solidFill>
                            <a:srgbClr val="00205B"/>
                          </a:solidFill>
                          <a:effectLst/>
                          <a:uLnTx/>
                          <a:uFillTx/>
                          <a:latin typeface="Tahoma" pitchFamily="34" charset="0"/>
                        </a:endParaRPr>
                      </a:p>
                    </p:txBody>
                  </p:sp>
                  <p:sp>
                    <p:nvSpPr>
                      <p:cNvPr id="141" name="Rectangle 140">
                        <a:extLst>
                          <a:ext uri="{FF2B5EF4-FFF2-40B4-BE49-F238E27FC236}">
                            <a16:creationId xmlns:a16="http://schemas.microsoft.com/office/drawing/2014/main" id="{8F086739-A814-3609-D1B6-776B5B0EB27C}"/>
                          </a:ext>
                        </a:extLst>
                      </p:cNvPr>
                      <p:cNvSpPr/>
                      <p:nvPr/>
                    </p:nvSpPr>
                    <p:spPr bwMode="auto">
                      <a:xfrm>
                        <a:off x="2669060" y="2570206"/>
                        <a:ext cx="313038" cy="313038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 w="9525" cap="flat" cmpd="sng" algn="ctr">
                        <a:solidFill>
                          <a:srgbClr val="000000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>
                      <a:effectLst/>
                    </p:spPr>
                    <p:txBody>
                      <a:bodyPr vert="horz" wrap="square" lIns="36000" tIns="36000" rIns="36000" bIns="36000" numCol="1" rtlCol="0" anchor="t" anchorCtr="0" compatLnSpc="1">
                        <a:prstTxWarp prst="textNoShape">
                          <a:avLst/>
                        </a:prstTxWarp>
                      </a:bodyPr>
                      <a:lstStyle/>
                      <a:p>
                        <a:pPr marL="0" marR="0" lvl="0" indent="0" defTabSz="914400" eaLnBrk="0" fontAlgn="base" latinLnBrk="0" hangingPunct="0">
                          <a:lnSpc>
                            <a:spcPct val="100000"/>
                          </a:lnSpc>
                          <a:spcBef>
                            <a:spcPct val="5000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  <a:defRPr/>
                        </a:pPr>
                        <a:endParaRPr kumimoji="0" lang="en-IE" sz="900" b="1" i="0" u="none" strike="noStrike" kern="0" cap="none" spc="0" normalizeH="0" baseline="0" noProof="0">
                          <a:ln>
                            <a:noFill/>
                          </a:ln>
                          <a:solidFill>
                            <a:srgbClr val="00205B"/>
                          </a:solidFill>
                          <a:effectLst/>
                          <a:uLnTx/>
                          <a:uFillTx/>
                          <a:latin typeface="Tahoma" pitchFamily="34" charset="0"/>
                        </a:endParaRPr>
                      </a:p>
                    </p:txBody>
                  </p:sp>
                  <p:sp>
                    <p:nvSpPr>
                      <p:cNvPr id="142" name="Rectangle 141">
                        <a:extLst>
                          <a:ext uri="{FF2B5EF4-FFF2-40B4-BE49-F238E27FC236}">
                            <a16:creationId xmlns:a16="http://schemas.microsoft.com/office/drawing/2014/main" id="{E209F881-3B81-AB06-DE6A-F16D6F18FB8C}"/>
                          </a:ext>
                        </a:extLst>
                      </p:cNvPr>
                      <p:cNvSpPr/>
                      <p:nvPr/>
                    </p:nvSpPr>
                    <p:spPr bwMode="auto">
                      <a:xfrm>
                        <a:off x="2982098" y="2570206"/>
                        <a:ext cx="313038" cy="313038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 w="9525" cap="flat" cmpd="sng" algn="ctr">
                        <a:solidFill>
                          <a:srgbClr val="000000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>
                      <a:effectLst/>
                    </p:spPr>
                    <p:txBody>
                      <a:bodyPr vert="horz" wrap="square" lIns="36000" tIns="36000" rIns="36000" bIns="36000" numCol="1" rtlCol="0" anchor="t" anchorCtr="0" compatLnSpc="1">
                        <a:prstTxWarp prst="textNoShape">
                          <a:avLst/>
                        </a:prstTxWarp>
                      </a:bodyPr>
                      <a:lstStyle/>
                      <a:p>
                        <a:pPr marL="0" marR="0" lvl="0" indent="0" defTabSz="914400" eaLnBrk="0" fontAlgn="base" latinLnBrk="0" hangingPunct="0">
                          <a:lnSpc>
                            <a:spcPct val="100000"/>
                          </a:lnSpc>
                          <a:spcBef>
                            <a:spcPct val="5000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  <a:defRPr/>
                        </a:pPr>
                        <a:endParaRPr kumimoji="0" lang="en-IE" sz="900" b="1" i="0" u="none" strike="noStrike" kern="0" cap="none" spc="0" normalizeH="0" baseline="0" noProof="0">
                          <a:ln>
                            <a:noFill/>
                          </a:ln>
                          <a:solidFill>
                            <a:srgbClr val="00205B"/>
                          </a:solidFill>
                          <a:effectLst/>
                          <a:uLnTx/>
                          <a:uFillTx/>
                          <a:latin typeface="Tahoma" pitchFamily="34" charset="0"/>
                        </a:endParaRPr>
                      </a:p>
                    </p:txBody>
                  </p:sp>
                  <p:sp>
                    <p:nvSpPr>
                      <p:cNvPr id="143" name="Rectangle 142">
                        <a:extLst>
                          <a:ext uri="{FF2B5EF4-FFF2-40B4-BE49-F238E27FC236}">
                            <a16:creationId xmlns:a16="http://schemas.microsoft.com/office/drawing/2014/main" id="{231262E9-0D70-4097-3567-28819A7A0203}"/>
                          </a:ext>
                        </a:extLst>
                      </p:cNvPr>
                      <p:cNvSpPr/>
                      <p:nvPr/>
                    </p:nvSpPr>
                    <p:spPr bwMode="auto">
                      <a:xfrm>
                        <a:off x="2669060" y="2883244"/>
                        <a:ext cx="313038" cy="313038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 w="9525" cap="flat" cmpd="sng" algn="ctr">
                        <a:solidFill>
                          <a:srgbClr val="000000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>
                      <a:effectLst/>
                    </p:spPr>
                    <p:txBody>
                      <a:bodyPr vert="horz" wrap="square" lIns="36000" tIns="36000" rIns="36000" bIns="36000" numCol="1" rtlCol="0" anchor="t" anchorCtr="0" compatLnSpc="1">
                        <a:prstTxWarp prst="textNoShape">
                          <a:avLst/>
                        </a:prstTxWarp>
                      </a:bodyPr>
                      <a:lstStyle/>
                      <a:p>
                        <a:pPr marL="0" marR="0" lvl="0" indent="0" defTabSz="914400" eaLnBrk="0" fontAlgn="base" latinLnBrk="0" hangingPunct="0">
                          <a:lnSpc>
                            <a:spcPct val="100000"/>
                          </a:lnSpc>
                          <a:spcBef>
                            <a:spcPct val="5000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  <a:defRPr/>
                        </a:pPr>
                        <a:endParaRPr kumimoji="0" lang="en-IE" sz="900" b="1" i="0" u="none" strike="noStrike" kern="0" cap="none" spc="0" normalizeH="0" baseline="0" noProof="0">
                          <a:ln>
                            <a:noFill/>
                          </a:ln>
                          <a:solidFill>
                            <a:srgbClr val="00205B"/>
                          </a:solidFill>
                          <a:effectLst/>
                          <a:uLnTx/>
                          <a:uFillTx/>
                          <a:latin typeface="Tahoma" pitchFamily="34" charset="0"/>
                        </a:endParaRPr>
                      </a:p>
                    </p:txBody>
                  </p:sp>
                  <p:sp>
                    <p:nvSpPr>
                      <p:cNvPr id="144" name="Rectangle 143">
                        <a:extLst>
                          <a:ext uri="{FF2B5EF4-FFF2-40B4-BE49-F238E27FC236}">
                            <a16:creationId xmlns:a16="http://schemas.microsoft.com/office/drawing/2014/main" id="{984AD736-8B4B-E7D7-5D56-E35F479018D5}"/>
                          </a:ext>
                        </a:extLst>
                      </p:cNvPr>
                      <p:cNvSpPr/>
                      <p:nvPr/>
                    </p:nvSpPr>
                    <p:spPr bwMode="auto">
                      <a:xfrm>
                        <a:off x="2982098" y="2883244"/>
                        <a:ext cx="313038" cy="313038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 w="9525" cap="flat" cmpd="sng" algn="ctr">
                        <a:solidFill>
                          <a:srgbClr val="000000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>
                      <a:effectLst/>
                    </p:spPr>
                    <p:txBody>
                      <a:bodyPr vert="horz" wrap="square" lIns="36000" tIns="36000" rIns="36000" bIns="36000" numCol="1" rtlCol="0" anchor="t" anchorCtr="0" compatLnSpc="1">
                        <a:prstTxWarp prst="textNoShape">
                          <a:avLst/>
                        </a:prstTxWarp>
                      </a:bodyPr>
                      <a:lstStyle/>
                      <a:p>
                        <a:pPr marL="0" marR="0" lvl="0" indent="0" defTabSz="914400" eaLnBrk="0" fontAlgn="base" latinLnBrk="0" hangingPunct="0">
                          <a:lnSpc>
                            <a:spcPct val="100000"/>
                          </a:lnSpc>
                          <a:spcBef>
                            <a:spcPct val="5000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  <a:defRPr/>
                        </a:pPr>
                        <a:endParaRPr kumimoji="0" lang="en-IE" sz="900" b="1" i="0" u="none" strike="noStrike" kern="0" cap="none" spc="0" normalizeH="0" baseline="0" noProof="0">
                          <a:ln>
                            <a:noFill/>
                          </a:ln>
                          <a:solidFill>
                            <a:srgbClr val="00205B"/>
                          </a:solidFill>
                          <a:effectLst/>
                          <a:uLnTx/>
                          <a:uFillTx/>
                          <a:latin typeface="Tahoma" pitchFamily="34" charset="0"/>
                        </a:endParaRPr>
                      </a:p>
                    </p:txBody>
                  </p:sp>
                  <p:sp>
                    <p:nvSpPr>
                      <p:cNvPr id="145" name="Rectangle 144">
                        <a:extLst>
                          <a:ext uri="{FF2B5EF4-FFF2-40B4-BE49-F238E27FC236}">
                            <a16:creationId xmlns:a16="http://schemas.microsoft.com/office/drawing/2014/main" id="{539ED065-C795-4D30-5E3E-3A387A53A10B}"/>
                          </a:ext>
                        </a:extLst>
                      </p:cNvPr>
                      <p:cNvSpPr/>
                      <p:nvPr/>
                    </p:nvSpPr>
                    <p:spPr bwMode="auto">
                      <a:xfrm>
                        <a:off x="3295136" y="2570206"/>
                        <a:ext cx="313038" cy="313038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 w="9525" cap="flat" cmpd="sng" algn="ctr">
                        <a:solidFill>
                          <a:srgbClr val="000000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>
                      <a:effectLst/>
                    </p:spPr>
                    <p:txBody>
                      <a:bodyPr vert="horz" wrap="square" lIns="36000" tIns="36000" rIns="36000" bIns="36000" numCol="1" rtlCol="0" anchor="t" anchorCtr="0" compatLnSpc="1">
                        <a:prstTxWarp prst="textNoShape">
                          <a:avLst/>
                        </a:prstTxWarp>
                      </a:bodyPr>
                      <a:lstStyle/>
                      <a:p>
                        <a:pPr marL="0" marR="0" lvl="0" indent="0" defTabSz="914400" eaLnBrk="0" fontAlgn="base" latinLnBrk="0" hangingPunct="0">
                          <a:lnSpc>
                            <a:spcPct val="100000"/>
                          </a:lnSpc>
                          <a:spcBef>
                            <a:spcPct val="5000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  <a:defRPr/>
                        </a:pPr>
                        <a:endParaRPr kumimoji="0" lang="en-IE" sz="900" b="1" i="0" u="none" strike="noStrike" kern="0" cap="none" spc="0" normalizeH="0" baseline="0" noProof="0">
                          <a:ln>
                            <a:noFill/>
                          </a:ln>
                          <a:solidFill>
                            <a:srgbClr val="00205B"/>
                          </a:solidFill>
                          <a:effectLst/>
                          <a:uLnTx/>
                          <a:uFillTx/>
                          <a:latin typeface="Tahoma" pitchFamily="34" charset="0"/>
                        </a:endParaRPr>
                      </a:p>
                    </p:txBody>
                  </p:sp>
                  <p:sp>
                    <p:nvSpPr>
                      <p:cNvPr id="146" name="Rectangle 145">
                        <a:extLst>
                          <a:ext uri="{FF2B5EF4-FFF2-40B4-BE49-F238E27FC236}">
                            <a16:creationId xmlns:a16="http://schemas.microsoft.com/office/drawing/2014/main" id="{58A18E2C-9F84-600A-CDDF-7CDAB34F5C0E}"/>
                          </a:ext>
                        </a:extLst>
                      </p:cNvPr>
                      <p:cNvSpPr/>
                      <p:nvPr/>
                    </p:nvSpPr>
                    <p:spPr bwMode="auto">
                      <a:xfrm>
                        <a:off x="3608174" y="2570206"/>
                        <a:ext cx="313038" cy="313038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 w="9525" cap="flat" cmpd="sng" algn="ctr">
                        <a:solidFill>
                          <a:srgbClr val="000000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>
                      <a:effectLst/>
                    </p:spPr>
                    <p:txBody>
                      <a:bodyPr vert="horz" wrap="square" lIns="36000" tIns="36000" rIns="36000" bIns="36000" numCol="1" rtlCol="0" anchor="t" anchorCtr="0" compatLnSpc="1">
                        <a:prstTxWarp prst="textNoShape">
                          <a:avLst/>
                        </a:prstTxWarp>
                      </a:bodyPr>
                      <a:lstStyle/>
                      <a:p>
                        <a:pPr marL="0" marR="0" lvl="0" indent="0" defTabSz="914400" eaLnBrk="0" fontAlgn="base" latinLnBrk="0" hangingPunct="0">
                          <a:lnSpc>
                            <a:spcPct val="100000"/>
                          </a:lnSpc>
                          <a:spcBef>
                            <a:spcPct val="5000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  <a:defRPr/>
                        </a:pPr>
                        <a:endParaRPr kumimoji="0" lang="en-IE" sz="900" b="1" i="0" u="none" strike="noStrike" kern="0" cap="none" spc="0" normalizeH="0" baseline="0" noProof="0">
                          <a:ln>
                            <a:noFill/>
                          </a:ln>
                          <a:solidFill>
                            <a:srgbClr val="00205B"/>
                          </a:solidFill>
                          <a:effectLst/>
                          <a:uLnTx/>
                          <a:uFillTx/>
                          <a:latin typeface="Tahoma" pitchFamily="34" charset="0"/>
                        </a:endParaRPr>
                      </a:p>
                    </p:txBody>
                  </p:sp>
                  <p:sp>
                    <p:nvSpPr>
                      <p:cNvPr id="147" name="Rectangle 146">
                        <a:extLst>
                          <a:ext uri="{FF2B5EF4-FFF2-40B4-BE49-F238E27FC236}">
                            <a16:creationId xmlns:a16="http://schemas.microsoft.com/office/drawing/2014/main" id="{CC5149E5-A479-293C-E624-EE365EE63BC0}"/>
                          </a:ext>
                        </a:extLst>
                      </p:cNvPr>
                      <p:cNvSpPr/>
                      <p:nvPr/>
                    </p:nvSpPr>
                    <p:spPr bwMode="auto">
                      <a:xfrm>
                        <a:off x="3295136" y="2883244"/>
                        <a:ext cx="313038" cy="313038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 w="9525" cap="flat" cmpd="sng" algn="ctr">
                        <a:solidFill>
                          <a:srgbClr val="000000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>
                      <a:effectLst/>
                    </p:spPr>
                    <p:txBody>
                      <a:bodyPr vert="horz" wrap="square" lIns="36000" tIns="36000" rIns="36000" bIns="36000" numCol="1" rtlCol="0" anchor="t" anchorCtr="0" compatLnSpc="1">
                        <a:prstTxWarp prst="textNoShape">
                          <a:avLst/>
                        </a:prstTxWarp>
                      </a:bodyPr>
                      <a:lstStyle/>
                      <a:p>
                        <a:pPr marL="0" marR="0" lvl="0" indent="0" defTabSz="914400" eaLnBrk="0" fontAlgn="base" latinLnBrk="0" hangingPunct="0">
                          <a:lnSpc>
                            <a:spcPct val="100000"/>
                          </a:lnSpc>
                          <a:spcBef>
                            <a:spcPct val="5000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  <a:defRPr/>
                        </a:pPr>
                        <a:endParaRPr kumimoji="0" lang="en-IE" sz="900" b="1" i="0" u="none" strike="noStrike" kern="0" cap="none" spc="0" normalizeH="0" baseline="0" noProof="0">
                          <a:ln>
                            <a:noFill/>
                          </a:ln>
                          <a:solidFill>
                            <a:srgbClr val="00205B"/>
                          </a:solidFill>
                          <a:effectLst/>
                          <a:uLnTx/>
                          <a:uFillTx/>
                          <a:latin typeface="Tahoma" pitchFamily="34" charset="0"/>
                        </a:endParaRPr>
                      </a:p>
                    </p:txBody>
                  </p:sp>
                  <p:sp>
                    <p:nvSpPr>
                      <p:cNvPr id="148" name="Rectangle 147">
                        <a:extLst>
                          <a:ext uri="{FF2B5EF4-FFF2-40B4-BE49-F238E27FC236}">
                            <a16:creationId xmlns:a16="http://schemas.microsoft.com/office/drawing/2014/main" id="{C4FD21B2-8BEC-C617-BFB0-BCFCFFFCA7FD}"/>
                          </a:ext>
                        </a:extLst>
                      </p:cNvPr>
                      <p:cNvSpPr/>
                      <p:nvPr/>
                    </p:nvSpPr>
                    <p:spPr bwMode="auto">
                      <a:xfrm>
                        <a:off x="3608174" y="2883244"/>
                        <a:ext cx="313038" cy="313038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 w="9525" cap="flat" cmpd="sng" algn="ctr">
                        <a:solidFill>
                          <a:srgbClr val="000000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>
                      <a:effectLst/>
                    </p:spPr>
                    <p:txBody>
                      <a:bodyPr vert="horz" wrap="square" lIns="36000" tIns="36000" rIns="36000" bIns="36000" numCol="1" rtlCol="0" anchor="t" anchorCtr="0" compatLnSpc="1">
                        <a:prstTxWarp prst="textNoShape">
                          <a:avLst/>
                        </a:prstTxWarp>
                      </a:bodyPr>
                      <a:lstStyle/>
                      <a:p>
                        <a:pPr marL="0" marR="0" lvl="0" indent="0" defTabSz="914400" eaLnBrk="0" fontAlgn="base" latinLnBrk="0" hangingPunct="0">
                          <a:lnSpc>
                            <a:spcPct val="100000"/>
                          </a:lnSpc>
                          <a:spcBef>
                            <a:spcPct val="5000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  <a:defRPr/>
                        </a:pPr>
                        <a:endParaRPr kumimoji="0" lang="en-IE" sz="900" b="1" i="0" u="none" strike="noStrike" kern="0" cap="none" spc="0" normalizeH="0" baseline="0" noProof="0">
                          <a:ln>
                            <a:noFill/>
                          </a:ln>
                          <a:solidFill>
                            <a:srgbClr val="00205B"/>
                          </a:solidFill>
                          <a:effectLst/>
                          <a:uLnTx/>
                          <a:uFillTx/>
                          <a:latin typeface="Tahoma" pitchFamily="34" charset="0"/>
                        </a:endParaRPr>
                      </a:p>
                    </p:txBody>
                  </p:sp>
                  <p:sp>
                    <p:nvSpPr>
                      <p:cNvPr id="149" name="Rectangle 148">
                        <a:extLst>
                          <a:ext uri="{FF2B5EF4-FFF2-40B4-BE49-F238E27FC236}">
                            <a16:creationId xmlns:a16="http://schemas.microsoft.com/office/drawing/2014/main" id="{20E2C3E4-4E7D-803D-E92B-054062B6190A}"/>
                          </a:ext>
                        </a:extLst>
                      </p:cNvPr>
                      <p:cNvSpPr/>
                      <p:nvPr/>
                    </p:nvSpPr>
                    <p:spPr bwMode="auto">
                      <a:xfrm>
                        <a:off x="3286899" y="1944130"/>
                        <a:ext cx="313038" cy="313038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 w="9525" cap="flat" cmpd="sng" algn="ctr">
                        <a:solidFill>
                          <a:srgbClr val="000000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>
                      <a:effectLst/>
                    </p:spPr>
                    <p:txBody>
                      <a:bodyPr vert="horz" wrap="square" lIns="36000" tIns="36000" rIns="36000" bIns="36000" numCol="1" rtlCol="0" anchor="t" anchorCtr="0" compatLnSpc="1">
                        <a:prstTxWarp prst="textNoShape">
                          <a:avLst/>
                        </a:prstTxWarp>
                      </a:bodyPr>
                      <a:lstStyle/>
                      <a:p>
                        <a:pPr marL="0" marR="0" lvl="0" indent="0" defTabSz="914400" eaLnBrk="0" fontAlgn="base" latinLnBrk="0" hangingPunct="0">
                          <a:lnSpc>
                            <a:spcPct val="100000"/>
                          </a:lnSpc>
                          <a:spcBef>
                            <a:spcPct val="5000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  <a:defRPr/>
                        </a:pPr>
                        <a:endParaRPr kumimoji="0" lang="en-IE" sz="900" b="1" i="0" u="none" strike="noStrike" kern="0" cap="none" spc="0" normalizeH="0" baseline="0" noProof="0">
                          <a:ln>
                            <a:noFill/>
                          </a:ln>
                          <a:solidFill>
                            <a:srgbClr val="00205B"/>
                          </a:solidFill>
                          <a:effectLst/>
                          <a:uLnTx/>
                          <a:uFillTx/>
                          <a:latin typeface="Tahoma" pitchFamily="34" charset="0"/>
                        </a:endParaRPr>
                      </a:p>
                    </p:txBody>
                  </p:sp>
                  <p:sp>
                    <p:nvSpPr>
                      <p:cNvPr id="150" name="Rectangle 149">
                        <a:extLst>
                          <a:ext uri="{FF2B5EF4-FFF2-40B4-BE49-F238E27FC236}">
                            <a16:creationId xmlns:a16="http://schemas.microsoft.com/office/drawing/2014/main" id="{AF9D2EEA-4FE7-9242-DC1D-058965C60338}"/>
                          </a:ext>
                        </a:extLst>
                      </p:cNvPr>
                      <p:cNvSpPr/>
                      <p:nvPr/>
                    </p:nvSpPr>
                    <p:spPr bwMode="auto">
                      <a:xfrm>
                        <a:off x="3599937" y="1944130"/>
                        <a:ext cx="313038" cy="313038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 w="9525" cap="flat" cmpd="sng" algn="ctr">
                        <a:solidFill>
                          <a:srgbClr val="000000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>
                      <a:effectLst/>
                    </p:spPr>
                    <p:txBody>
                      <a:bodyPr vert="horz" wrap="square" lIns="36000" tIns="36000" rIns="36000" bIns="36000" numCol="1" rtlCol="0" anchor="t" anchorCtr="0" compatLnSpc="1">
                        <a:prstTxWarp prst="textNoShape">
                          <a:avLst/>
                        </a:prstTxWarp>
                      </a:bodyPr>
                      <a:lstStyle/>
                      <a:p>
                        <a:pPr marL="0" marR="0" lvl="0" indent="0" defTabSz="914400" eaLnBrk="0" fontAlgn="base" latinLnBrk="0" hangingPunct="0">
                          <a:lnSpc>
                            <a:spcPct val="100000"/>
                          </a:lnSpc>
                          <a:spcBef>
                            <a:spcPct val="5000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  <a:defRPr/>
                        </a:pPr>
                        <a:endParaRPr kumimoji="0" lang="en-IE" sz="900" b="1" i="0" u="none" strike="noStrike" kern="0" cap="none" spc="0" normalizeH="0" baseline="0" noProof="0">
                          <a:ln>
                            <a:noFill/>
                          </a:ln>
                          <a:solidFill>
                            <a:srgbClr val="00205B"/>
                          </a:solidFill>
                          <a:effectLst/>
                          <a:uLnTx/>
                          <a:uFillTx/>
                          <a:latin typeface="Tahoma" pitchFamily="34" charset="0"/>
                        </a:endParaRPr>
                      </a:p>
                    </p:txBody>
                  </p:sp>
                  <p:sp>
                    <p:nvSpPr>
                      <p:cNvPr id="151" name="Rectangle 150">
                        <a:extLst>
                          <a:ext uri="{FF2B5EF4-FFF2-40B4-BE49-F238E27FC236}">
                            <a16:creationId xmlns:a16="http://schemas.microsoft.com/office/drawing/2014/main" id="{FC44D6ED-9E6E-BB81-6E79-C1AB1D6F98D1}"/>
                          </a:ext>
                        </a:extLst>
                      </p:cNvPr>
                      <p:cNvSpPr/>
                      <p:nvPr/>
                    </p:nvSpPr>
                    <p:spPr bwMode="auto">
                      <a:xfrm>
                        <a:off x="3286899" y="2257168"/>
                        <a:ext cx="313038" cy="313038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 w="9525" cap="flat" cmpd="sng" algn="ctr">
                        <a:solidFill>
                          <a:srgbClr val="000000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>
                      <a:effectLst/>
                    </p:spPr>
                    <p:txBody>
                      <a:bodyPr vert="horz" wrap="square" lIns="36000" tIns="36000" rIns="36000" bIns="36000" numCol="1" rtlCol="0" anchor="t" anchorCtr="0" compatLnSpc="1">
                        <a:prstTxWarp prst="textNoShape">
                          <a:avLst/>
                        </a:prstTxWarp>
                      </a:bodyPr>
                      <a:lstStyle/>
                      <a:p>
                        <a:pPr marL="0" marR="0" lvl="0" indent="0" defTabSz="914400" eaLnBrk="0" fontAlgn="base" latinLnBrk="0" hangingPunct="0">
                          <a:lnSpc>
                            <a:spcPct val="100000"/>
                          </a:lnSpc>
                          <a:spcBef>
                            <a:spcPct val="5000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  <a:defRPr/>
                        </a:pPr>
                        <a:endParaRPr kumimoji="0" lang="en-IE" sz="900" b="1" i="0" u="none" strike="noStrike" kern="0" cap="none" spc="0" normalizeH="0" baseline="0" noProof="0">
                          <a:ln>
                            <a:noFill/>
                          </a:ln>
                          <a:solidFill>
                            <a:srgbClr val="00205B"/>
                          </a:solidFill>
                          <a:effectLst/>
                          <a:uLnTx/>
                          <a:uFillTx/>
                          <a:latin typeface="Tahoma" pitchFamily="34" charset="0"/>
                        </a:endParaRPr>
                      </a:p>
                    </p:txBody>
                  </p:sp>
                  <p:sp>
                    <p:nvSpPr>
                      <p:cNvPr id="152" name="Rectangle 151">
                        <a:extLst>
                          <a:ext uri="{FF2B5EF4-FFF2-40B4-BE49-F238E27FC236}">
                            <a16:creationId xmlns:a16="http://schemas.microsoft.com/office/drawing/2014/main" id="{81B6B454-1442-8780-5F06-41F294371CD9}"/>
                          </a:ext>
                        </a:extLst>
                      </p:cNvPr>
                      <p:cNvSpPr/>
                      <p:nvPr/>
                    </p:nvSpPr>
                    <p:spPr bwMode="auto">
                      <a:xfrm>
                        <a:off x="3599937" y="2257168"/>
                        <a:ext cx="313038" cy="313038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 w="9525" cap="flat" cmpd="sng" algn="ctr">
                        <a:solidFill>
                          <a:srgbClr val="000000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>
                      <a:effectLst/>
                    </p:spPr>
                    <p:txBody>
                      <a:bodyPr vert="horz" wrap="square" lIns="36000" tIns="36000" rIns="36000" bIns="36000" numCol="1" rtlCol="0" anchor="t" anchorCtr="0" compatLnSpc="1">
                        <a:prstTxWarp prst="textNoShape">
                          <a:avLst/>
                        </a:prstTxWarp>
                      </a:bodyPr>
                      <a:lstStyle/>
                      <a:p>
                        <a:pPr marL="0" marR="0" lvl="0" indent="0" defTabSz="914400" eaLnBrk="0" fontAlgn="base" latinLnBrk="0" hangingPunct="0">
                          <a:lnSpc>
                            <a:spcPct val="100000"/>
                          </a:lnSpc>
                          <a:spcBef>
                            <a:spcPct val="5000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  <a:defRPr/>
                        </a:pPr>
                        <a:endParaRPr kumimoji="0" lang="en-IE" sz="900" b="1" i="0" u="none" strike="noStrike" kern="0" cap="none" spc="0" normalizeH="0" baseline="0" noProof="0">
                          <a:ln>
                            <a:noFill/>
                          </a:ln>
                          <a:solidFill>
                            <a:srgbClr val="00205B"/>
                          </a:solidFill>
                          <a:effectLst/>
                          <a:uLnTx/>
                          <a:uFillTx/>
                          <a:latin typeface="Tahoma" pitchFamily="34" charset="0"/>
                        </a:endParaRPr>
                      </a:p>
                    </p:txBody>
                  </p:sp>
                  <p:sp>
                    <p:nvSpPr>
                      <p:cNvPr id="153" name="Rectangle 152">
                        <a:extLst>
                          <a:ext uri="{FF2B5EF4-FFF2-40B4-BE49-F238E27FC236}">
                            <a16:creationId xmlns:a16="http://schemas.microsoft.com/office/drawing/2014/main" id="{D2619222-DEB6-918D-87B9-ADD1C275F99D}"/>
                          </a:ext>
                        </a:extLst>
                      </p:cNvPr>
                      <p:cNvSpPr/>
                      <p:nvPr/>
                    </p:nvSpPr>
                    <p:spPr bwMode="auto">
                      <a:xfrm>
                        <a:off x="3904739" y="1944130"/>
                        <a:ext cx="313038" cy="313038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 w="9525" cap="flat" cmpd="sng" algn="ctr">
                        <a:solidFill>
                          <a:srgbClr val="000000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>
                      <a:effectLst/>
                    </p:spPr>
                    <p:txBody>
                      <a:bodyPr vert="horz" wrap="square" lIns="36000" tIns="36000" rIns="36000" bIns="36000" numCol="1" rtlCol="0" anchor="t" anchorCtr="0" compatLnSpc="1">
                        <a:prstTxWarp prst="textNoShape">
                          <a:avLst/>
                        </a:prstTxWarp>
                      </a:bodyPr>
                      <a:lstStyle/>
                      <a:p>
                        <a:pPr marL="0" marR="0" lvl="0" indent="0" defTabSz="914400" eaLnBrk="0" fontAlgn="base" latinLnBrk="0" hangingPunct="0">
                          <a:lnSpc>
                            <a:spcPct val="100000"/>
                          </a:lnSpc>
                          <a:spcBef>
                            <a:spcPct val="5000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  <a:defRPr/>
                        </a:pPr>
                        <a:endParaRPr kumimoji="0" lang="en-IE" sz="900" b="1" i="0" u="none" strike="noStrike" kern="0" cap="none" spc="0" normalizeH="0" baseline="0" noProof="0">
                          <a:ln>
                            <a:noFill/>
                          </a:ln>
                          <a:solidFill>
                            <a:srgbClr val="00205B"/>
                          </a:solidFill>
                          <a:effectLst/>
                          <a:uLnTx/>
                          <a:uFillTx/>
                          <a:latin typeface="Tahoma" pitchFamily="34" charset="0"/>
                        </a:endParaRPr>
                      </a:p>
                    </p:txBody>
                  </p:sp>
                  <p:sp>
                    <p:nvSpPr>
                      <p:cNvPr id="154" name="Rectangle 153">
                        <a:extLst>
                          <a:ext uri="{FF2B5EF4-FFF2-40B4-BE49-F238E27FC236}">
                            <a16:creationId xmlns:a16="http://schemas.microsoft.com/office/drawing/2014/main" id="{67B74287-B46F-492C-DAF0-230CA6DA4B70}"/>
                          </a:ext>
                        </a:extLst>
                      </p:cNvPr>
                      <p:cNvSpPr/>
                      <p:nvPr/>
                    </p:nvSpPr>
                    <p:spPr bwMode="auto">
                      <a:xfrm>
                        <a:off x="4217777" y="1944130"/>
                        <a:ext cx="313038" cy="313038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 w="9525" cap="flat" cmpd="sng" algn="ctr">
                        <a:solidFill>
                          <a:srgbClr val="000000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>
                      <a:effectLst/>
                    </p:spPr>
                    <p:txBody>
                      <a:bodyPr vert="horz" wrap="square" lIns="36000" tIns="36000" rIns="36000" bIns="36000" numCol="1" rtlCol="0" anchor="t" anchorCtr="0" compatLnSpc="1">
                        <a:prstTxWarp prst="textNoShape">
                          <a:avLst/>
                        </a:prstTxWarp>
                      </a:bodyPr>
                      <a:lstStyle/>
                      <a:p>
                        <a:pPr marL="0" marR="0" lvl="0" indent="0" defTabSz="914400" eaLnBrk="0" fontAlgn="base" latinLnBrk="0" hangingPunct="0">
                          <a:lnSpc>
                            <a:spcPct val="100000"/>
                          </a:lnSpc>
                          <a:spcBef>
                            <a:spcPct val="5000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  <a:defRPr/>
                        </a:pPr>
                        <a:endParaRPr kumimoji="0" lang="en-IE" sz="900" b="1" i="0" u="none" strike="noStrike" kern="0" cap="none" spc="0" normalizeH="0" baseline="0" noProof="0">
                          <a:ln>
                            <a:noFill/>
                          </a:ln>
                          <a:solidFill>
                            <a:srgbClr val="00205B"/>
                          </a:solidFill>
                          <a:effectLst/>
                          <a:uLnTx/>
                          <a:uFillTx/>
                          <a:latin typeface="Tahoma" pitchFamily="34" charset="0"/>
                        </a:endParaRPr>
                      </a:p>
                    </p:txBody>
                  </p:sp>
                  <p:sp>
                    <p:nvSpPr>
                      <p:cNvPr id="155" name="Rectangle 154">
                        <a:extLst>
                          <a:ext uri="{FF2B5EF4-FFF2-40B4-BE49-F238E27FC236}">
                            <a16:creationId xmlns:a16="http://schemas.microsoft.com/office/drawing/2014/main" id="{46B6CC8E-5A39-D291-9CE7-5A8E37BCDE5A}"/>
                          </a:ext>
                        </a:extLst>
                      </p:cNvPr>
                      <p:cNvSpPr/>
                      <p:nvPr/>
                    </p:nvSpPr>
                    <p:spPr bwMode="auto">
                      <a:xfrm>
                        <a:off x="3904739" y="2257168"/>
                        <a:ext cx="313038" cy="313038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 w="9525" cap="flat" cmpd="sng" algn="ctr">
                        <a:solidFill>
                          <a:srgbClr val="000000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>
                      <a:effectLst/>
                    </p:spPr>
                    <p:txBody>
                      <a:bodyPr vert="horz" wrap="square" lIns="36000" tIns="36000" rIns="36000" bIns="36000" numCol="1" rtlCol="0" anchor="t" anchorCtr="0" compatLnSpc="1">
                        <a:prstTxWarp prst="textNoShape">
                          <a:avLst/>
                        </a:prstTxWarp>
                      </a:bodyPr>
                      <a:lstStyle/>
                      <a:p>
                        <a:pPr marL="0" marR="0" lvl="0" indent="0" defTabSz="914400" eaLnBrk="0" fontAlgn="base" latinLnBrk="0" hangingPunct="0">
                          <a:lnSpc>
                            <a:spcPct val="100000"/>
                          </a:lnSpc>
                          <a:spcBef>
                            <a:spcPct val="5000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  <a:defRPr/>
                        </a:pPr>
                        <a:endParaRPr kumimoji="0" lang="en-IE" sz="900" b="1" i="0" u="none" strike="noStrike" kern="0" cap="none" spc="0" normalizeH="0" baseline="0" noProof="0">
                          <a:ln>
                            <a:noFill/>
                          </a:ln>
                          <a:solidFill>
                            <a:srgbClr val="00205B"/>
                          </a:solidFill>
                          <a:effectLst/>
                          <a:uLnTx/>
                          <a:uFillTx/>
                          <a:latin typeface="Tahoma" pitchFamily="34" charset="0"/>
                        </a:endParaRPr>
                      </a:p>
                    </p:txBody>
                  </p:sp>
                  <p:sp>
                    <p:nvSpPr>
                      <p:cNvPr id="156" name="Rectangle 155">
                        <a:extLst>
                          <a:ext uri="{FF2B5EF4-FFF2-40B4-BE49-F238E27FC236}">
                            <a16:creationId xmlns:a16="http://schemas.microsoft.com/office/drawing/2014/main" id="{8418CCF7-8A70-2180-AC98-5DA12600CAEB}"/>
                          </a:ext>
                        </a:extLst>
                      </p:cNvPr>
                      <p:cNvSpPr/>
                      <p:nvPr/>
                    </p:nvSpPr>
                    <p:spPr bwMode="auto">
                      <a:xfrm>
                        <a:off x="4217777" y="2257168"/>
                        <a:ext cx="313038" cy="313038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 w="9525" cap="flat" cmpd="sng" algn="ctr">
                        <a:solidFill>
                          <a:srgbClr val="000000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>
                      <a:effectLst/>
                    </p:spPr>
                    <p:txBody>
                      <a:bodyPr vert="horz" wrap="square" lIns="36000" tIns="36000" rIns="36000" bIns="36000" numCol="1" rtlCol="0" anchor="t" anchorCtr="0" compatLnSpc="1">
                        <a:prstTxWarp prst="textNoShape">
                          <a:avLst/>
                        </a:prstTxWarp>
                      </a:bodyPr>
                      <a:lstStyle/>
                      <a:p>
                        <a:pPr marL="0" marR="0" lvl="0" indent="0" defTabSz="914400" eaLnBrk="0" fontAlgn="base" latinLnBrk="0" hangingPunct="0">
                          <a:lnSpc>
                            <a:spcPct val="100000"/>
                          </a:lnSpc>
                          <a:spcBef>
                            <a:spcPct val="5000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  <a:defRPr/>
                        </a:pPr>
                        <a:endParaRPr kumimoji="0" lang="en-IE" sz="900" b="1" i="0" u="none" strike="noStrike" kern="0" cap="none" spc="0" normalizeH="0" baseline="0" noProof="0">
                          <a:ln>
                            <a:noFill/>
                          </a:ln>
                          <a:solidFill>
                            <a:srgbClr val="00205B"/>
                          </a:solidFill>
                          <a:effectLst/>
                          <a:uLnTx/>
                          <a:uFillTx/>
                          <a:latin typeface="Tahoma" pitchFamily="34" charset="0"/>
                        </a:endParaRPr>
                      </a:p>
                    </p:txBody>
                  </p:sp>
                  <p:sp>
                    <p:nvSpPr>
                      <p:cNvPr id="157" name="Rectangle 156">
                        <a:extLst>
                          <a:ext uri="{FF2B5EF4-FFF2-40B4-BE49-F238E27FC236}">
                            <a16:creationId xmlns:a16="http://schemas.microsoft.com/office/drawing/2014/main" id="{5819CC11-AD32-7C42-4BA5-3F6C1730A87E}"/>
                          </a:ext>
                        </a:extLst>
                      </p:cNvPr>
                      <p:cNvSpPr/>
                      <p:nvPr/>
                    </p:nvSpPr>
                    <p:spPr bwMode="auto">
                      <a:xfrm>
                        <a:off x="3904739" y="2570206"/>
                        <a:ext cx="313038" cy="313038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 w="9525" cap="flat" cmpd="sng" algn="ctr">
                        <a:solidFill>
                          <a:srgbClr val="000000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>
                      <a:effectLst/>
                    </p:spPr>
                    <p:txBody>
                      <a:bodyPr vert="horz" wrap="square" lIns="36000" tIns="36000" rIns="36000" bIns="36000" numCol="1" rtlCol="0" anchor="t" anchorCtr="0" compatLnSpc="1">
                        <a:prstTxWarp prst="textNoShape">
                          <a:avLst/>
                        </a:prstTxWarp>
                      </a:bodyPr>
                      <a:lstStyle/>
                      <a:p>
                        <a:pPr marL="0" marR="0" lvl="0" indent="0" defTabSz="914400" eaLnBrk="0" fontAlgn="base" latinLnBrk="0" hangingPunct="0">
                          <a:lnSpc>
                            <a:spcPct val="100000"/>
                          </a:lnSpc>
                          <a:spcBef>
                            <a:spcPct val="5000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  <a:defRPr/>
                        </a:pPr>
                        <a:endParaRPr kumimoji="0" lang="en-IE" sz="900" b="1" i="0" u="none" strike="noStrike" kern="0" cap="none" spc="0" normalizeH="0" baseline="0" noProof="0">
                          <a:ln>
                            <a:noFill/>
                          </a:ln>
                          <a:solidFill>
                            <a:srgbClr val="00205B"/>
                          </a:solidFill>
                          <a:effectLst/>
                          <a:uLnTx/>
                          <a:uFillTx/>
                          <a:latin typeface="Tahoma" pitchFamily="34" charset="0"/>
                        </a:endParaRPr>
                      </a:p>
                    </p:txBody>
                  </p:sp>
                  <p:sp>
                    <p:nvSpPr>
                      <p:cNvPr id="158" name="Rectangle 157">
                        <a:extLst>
                          <a:ext uri="{FF2B5EF4-FFF2-40B4-BE49-F238E27FC236}">
                            <a16:creationId xmlns:a16="http://schemas.microsoft.com/office/drawing/2014/main" id="{16C851B7-FB35-44C3-E535-ECE12C87B6EB}"/>
                          </a:ext>
                        </a:extLst>
                      </p:cNvPr>
                      <p:cNvSpPr/>
                      <p:nvPr/>
                    </p:nvSpPr>
                    <p:spPr bwMode="auto">
                      <a:xfrm>
                        <a:off x="4217777" y="2570206"/>
                        <a:ext cx="313038" cy="313038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 w="9525" cap="flat" cmpd="sng" algn="ctr">
                        <a:solidFill>
                          <a:srgbClr val="000000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>
                      <a:effectLst/>
                    </p:spPr>
                    <p:txBody>
                      <a:bodyPr vert="horz" wrap="square" lIns="36000" tIns="36000" rIns="36000" bIns="36000" numCol="1" rtlCol="0" anchor="t" anchorCtr="0" compatLnSpc="1">
                        <a:prstTxWarp prst="textNoShape">
                          <a:avLst/>
                        </a:prstTxWarp>
                      </a:bodyPr>
                      <a:lstStyle/>
                      <a:p>
                        <a:pPr marL="0" marR="0" lvl="0" indent="0" defTabSz="914400" eaLnBrk="0" fontAlgn="base" latinLnBrk="0" hangingPunct="0">
                          <a:lnSpc>
                            <a:spcPct val="100000"/>
                          </a:lnSpc>
                          <a:spcBef>
                            <a:spcPct val="5000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  <a:defRPr/>
                        </a:pPr>
                        <a:endParaRPr kumimoji="0" lang="en-IE" sz="900" b="1" i="0" u="none" strike="noStrike" kern="0" cap="none" spc="0" normalizeH="0" baseline="0" noProof="0">
                          <a:ln>
                            <a:noFill/>
                          </a:ln>
                          <a:solidFill>
                            <a:srgbClr val="00205B"/>
                          </a:solidFill>
                          <a:effectLst/>
                          <a:uLnTx/>
                          <a:uFillTx/>
                          <a:latin typeface="Tahoma" pitchFamily="34" charset="0"/>
                        </a:endParaRPr>
                      </a:p>
                    </p:txBody>
                  </p:sp>
                  <p:sp>
                    <p:nvSpPr>
                      <p:cNvPr id="159" name="Rectangle 158">
                        <a:extLst>
                          <a:ext uri="{FF2B5EF4-FFF2-40B4-BE49-F238E27FC236}">
                            <a16:creationId xmlns:a16="http://schemas.microsoft.com/office/drawing/2014/main" id="{7509A4C7-FF1C-2161-0B1C-62628B3FC45C}"/>
                          </a:ext>
                        </a:extLst>
                      </p:cNvPr>
                      <p:cNvSpPr/>
                      <p:nvPr/>
                    </p:nvSpPr>
                    <p:spPr bwMode="auto">
                      <a:xfrm>
                        <a:off x="3904739" y="2883244"/>
                        <a:ext cx="313038" cy="313038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 w="9525" cap="flat" cmpd="sng" algn="ctr">
                        <a:solidFill>
                          <a:srgbClr val="000000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>
                      <a:effectLst/>
                    </p:spPr>
                    <p:txBody>
                      <a:bodyPr vert="horz" wrap="square" lIns="36000" tIns="36000" rIns="36000" bIns="36000" numCol="1" rtlCol="0" anchor="t" anchorCtr="0" compatLnSpc="1">
                        <a:prstTxWarp prst="textNoShape">
                          <a:avLst/>
                        </a:prstTxWarp>
                      </a:bodyPr>
                      <a:lstStyle/>
                      <a:p>
                        <a:pPr marL="0" marR="0" lvl="0" indent="0" defTabSz="914400" eaLnBrk="0" fontAlgn="base" latinLnBrk="0" hangingPunct="0">
                          <a:lnSpc>
                            <a:spcPct val="100000"/>
                          </a:lnSpc>
                          <a:spcBef>
                            <a:spcPct val="5000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  <a:defRPr/>
                        </a:pPr>
                        <a:endParaRPr kumimoji="0" lang="en-IE" sz="900" b="1" i="0" u="none" strike="noStrike" kern="0" cap="none" spc="0" normalizeH="0" baseline="0" noProof="0">
                          <a:ln>
                            <a:noFill/>
                          </a:ln>
                          <a:solidFill>
                            <a:srgbClr val="00205B"/>
                          </a:solidFill>
                          <a:effectLst/>
                          <a:uLnTx/>
                          <a:uFillTx/>
                          <a:latin typeface="Tahoma" pitchFamily="34" charset="0"/>
                        </a:endParaRPr>
                      </a:p>
                    </p:txBody>
                  </p:sp>
                  <p:sp>
                    <p:nvSpPr>
                      <p:cNvPr id="160" name="Rectangle 159">
                        <a:extLst>
                          <a:ext uri="{FF2B5EF4-FFF2-40B4-BE49-F238E27FC236}">
                            <a16:creationId xmlns:a16="http://schemas.microsoft.com/office/drawing/2014/main" id="{5EE3EBF8-0402-2511-2959-A8850605F2DB}"/>
                          </a:ext>
                        </a:extLst>
                      </p:cNvPr>
                      <p:cNvSpPr/>
                      <p:nvPr/>
                    </p:nvSpPr>
                    <p:spPr bwMode="auto">
                      <a:xfrm>
                        <a:off x="4217777" y="2883244"/>
                        <a:ext cx="313038" cy="313038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 w="9525" cap="flat" cmpd="sng" algn="ctr">
                        <a:solidFill>
                          <a:srgbClr val="000000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>
                      <a:effectLst/>
                    </p:spPr>
                    <p:txBody>
                      <a:bodyPr vert="horz" wrap="square" lIns="36000" tIns="36000" rIns="36000" bIns="36000" numCol="1" rtlCol="0" anchor="t" anchorCtr="0" compatLnSpc="1">
                        <a:prstTxWarp prst="textNoShape">
                          <a:avLst/>
                        </a:prstTxWarp>
                      </a:bodyPr>
                      <a:lstStyle/>
                      <a:p>
                        <a:pPr marL="0" marR="0" lvl="0" indent="0" defTabSz="914400" eaLnBrk="0" fontAlgn="base" latinLnBrk="0" hangingPunct="0">
                          <a:lnSpc>
                            <a:spcPct val="100000"/>
                          </a:lnSpc>
                          <a:spcBef>
                            <a:spcPct val="5000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  <a:defRPr/>
                        </a:pPr>
                        <a:endParaRPr kumimoji="0" lang="en-IE" sz="900" b="1" i="0" u="none" strike="noStrike" kern="0" cap="none" spc="0" normalizeH="0" baseline="0" noProof="0">
                          <a:ln>
                            <a:noFill/>
                          </a:ln>
                          <a:solidFill>
                            <a:srgbClr val="00205B"/>
                          </a:solidFill>
                          <a:effectLst/>
                          <a:uLnTx/>
                          <a:uFillTx/>
                          <a:latin typeface="Tahoma" pitchFamily="34" charset="0"/>
                        </a:endParaRPr>
                      </a:p>
                    </p:txBody>
                  </p:sp>
                  <p:sp>
                    <p:nvSpPr>
                      <p:cNvPr id="161" name="Rectangle 160">
                        <a:extLst>
                          <a:ext uri="{FF2B5EF4-FFF2-40B4-BE49-F238E27FC236}">
                            <a16:creationId xmlns:a16="http://schemas.microsoft.com/office/drawing/2014/main" id="{64138015-8EDD-0763-5683-02B653968294}"/>
                          </a:ext>
                        </a:extLst>
                      </p:cNvPr>
                      <p:cNvSpPr/>
                      <p:nvPr/>
                    </p:nvSpPr>
                    <p:spPr bwMode="auto">
                      <a:xfrm>
                        <a:off x="4530815" y="2570206"/>
                        <a:ext cx="313038" cy="313038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 w="9525" cap="flat" cmpd="sng" algn="ctr">
                        <a:solidFill>
                          <a:srgbClr val="000000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>
                      <a:effectLst/>
                    </p:spPr>
                    <p:txBody>
                      <a:bodyPr vert="horz" wrap="square" lIns="36000" tIns="36000" rIns="36000" bIns="36000" numCol="1" rtlCol="0" anchor="t" anchorCtr="0" compatLnSpc="1">
                        <a:prstTxWarp prst="textNoShape">
                          <a:avLst/>
                        </a:prstTxWarp>
                      </a:bodyPr>
                      <a:lstStyle/>
                      <a:p>
                        <a:pPr marL="0" marR="0" lvl="0" indent="0" defTabSz="914400" eaLnBrk="0" fontAlgn="base" latinLnBrk="0" hangingPunct="0">
                          <a:lnSpc>
                            <a:spcPct val="100000"/>
                          </a:lnSpc>
                          <a:spcBef>
                            <a:spcPct val="5000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  <a:defRPr/>
                        </a:pPr>
                        <a:endParaRPr kumimoji="0" lang="en-IE" sz="900" b="1" i="0" u="none" strike="noStrike" kern="0" cap="none" spc="0" normalizeH="0" baseline="0" noProof="0">
                          <a:ln>
                            <a:noFill/>
                          </a:ln>
                          <a:solidFill>
                            <a:srgbClr val="00205B"/>
                          </a:solidFill>
                          <a:effectLst/>
                          <a:uLnTx/>
                          <a:uFillTx/>
                          <a:latin typeface="Tahoma" pitchFamily="34" charset="0"/>
                        </a:endParaRPr>
                      </a:p>
                    </p:txBody>
                  </p:sp>
                  <p:sp>
                    <p:nvSpPr>
                      <p:cNvPr id="162" name="Rectangle 161">
                        <a:extLst>
                          <a:ext uri="{FF2B5EF4-FFF2-40B4-BE49-F238E27FC236}">
                            <a16:creationId xmlns:a16="http://schemas.microsoft.com/office/drawing/2014/main" id="{2F3388B3-391F-B29A-4CE6-17978359439E}"/>
                          </a:ext>
                        </a:extLst>
                      </p:cNvPr>
                      <p:cNvSpPr/>
                      <p:nvPr/>
                    </p:nvSpPr>
                    <p:spPr bwMode="auto">
                      <a:xfrm>
                        <a:off x="4843853" y="2570206"/>
                        <a:ext cx="313038" cy="313038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 w="9525" cap="flat" cmpd="sng" algn="ctr">
                        <a:solidFill>
                          <a:srgbClr val="000000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>
                      <a:effectLst/>
                    </p:spPr>
                    <p:txBody>
                      <a:bodyPr vert="horz" wrap="square" lIns="36000" tIns="36000" rIns="36000" bIns="36000" numCol="1" rtlCol="0" anchor="t" anchorCtr="0" compatLnSpc="1">
                        <a:prstTxWarp prst="textNoShape">
                          <a:avLst/>
                        </a:prstTxWarp>
                      </a:bodyPr>
                      <a:lstStyle/>
                      <a:p>
                        <a:pPr marL="0" marR="0" lvl="0" indent="0" defTabSz="914400" eaLnBrk="0" fontAlgn="base" latinLnBrk="0" hangingPunct="0">
                          <a:lnSpc>
                            <a:spcPct val="100000"/>
                          </a:lnSpc>
                          <a:spcBef>
                            <a:spcPct val="5000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  <a:defRPr/>
                        </a:pPr>
                        <a:endParaRPr kumimoji="0" lang="en-IE" sz="900" b="1" i="0" u="none" strike="noStrike" kern="0" cap="none" spc="0" normalizeH="0" baseline="0" noProof="0">
                          <a:ln>
                            <a:noFill/>
                          </a:ln>
                          <a:solidFill>
                            <a:srgbClr val="00205B"/>
                          </a:solidFill>
                          <a:effectLst/>
                          <a:uLnTx/>
                          <a:uFillTx/>
                          <a:latin typeface="Tahoma" pitchFamily="34" charset="0"/>
                        </a:endParaRPr>
                      </a:p>
                    </p:txBody>
                  </p:sp>
                  <p:sp>
                    <p:nvSpPr>
                      <p:cNvPr id="163" name="Rectangle 162">
                        <a:extLst>
                          <a:ext uri="{FF2B5EF4-FFF2-40B4-BE49-F238E27FC236}">
                            <a16:creationId xmlns:a16="http://schemas.microsoft.com/office/drawing/2014/main" id="{A9DF6E40-7AB4-2A52-789F-6B8AB8A06584}"/>
                          </a:ext>
                        </a:extLst>
                      </p:cNvPr>
                      <p:cNvSpPr/>
                      <p:nvPr/>
                    </p:nvSpPr>
                    <p:spPr bwMode="auto">
                      <a:xfrm>
                        <a:off x="4530815" y="2883244"/>
                        <a:ext cx="313038" cy="313038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 w="9525" cap="flat" cmpd="sng" algn="ctr">
                        <a:solidFill>
                          <a:srgbClr val="000000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>
                      <a:effectLst/>
                    </p:spPr>
                    <p:txBody>
                      <a:bodyPr vert="horz" wrap="square" lIns="36000" tIns="36000" rIns="36000" bIns="36000" numCol="1" rtlCol="0" anchor="t" anchorCtr="0" compatLnSpc="1">
                        <a:prstTxWarp prst="textNoShape">
                          <a:avLst/>
                        </a:prstTxWarp>
                      </a:bodyPr>
                      <a:lstStyle/>
                      <a:p>
                        <a:pPr marL="0" marR="0" lvl="0" indent="0" defTabSz="914400" eaLnBrk="0" fontAlgn="base" latinLnBrk="0" hangingPunct="0">
                          <a:lnSpc>
                            <a:spcPct val="100000"/>
                          </a:lnSpc>
                          <a:spcBef>
                            <a:spcPct val="5000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  <a:defRPr/>
                        </a:pPr>
                        <a:endParaRPr kumimoji="0" lang="en-IE" sz="900" b="1" i="0" u="none" strike="noStrike" kern="0" cap="none" spc="0" normalizeH="0" baseline="0" noProof="0">
                          <a:ln>
                            <a:noFill/>
                          </a:ln>
                          <a:solidFill>
                            <a:srgbClr val="00205B"/>
                          </a:solidFill>
                          <a:effectLst/>
                          <a:uLnTx/>
                          <a:uFillTx/>
                          <a:latin typeface="Tahoma" pitchFamily="34" charset="0"/>
                        </a:endParaRPr>
                      </a:p>
                    </p:txBody>
                  </p:sp>
                  <p:sp>
                    <p:nvSpPr>
                      <p:cNvPr id="164" name="Rectangle 163">
                        <a:extLst>
                          <a:ext uri="{FF2B5EF4-FFF2-40B4-BE49-F238E27FC236}">
                            <a16:creationId xmlns:a16="http://schemas.microsoft.com/office/drawing/2014/main" id="{2DAE5289-9C16-52EB-A0CC-0706721255F7}"/>
                          </a:ext>
                        </a:extLst>
                      </p:cNvPr>
                      <p:cNvSpPr/>
                      <p:nvPr/>
                    </p:nvSpPr>
                    <p:spPr bwMode="auto">
                      <a:xfrm>
                        <a:off x="4843853" y="2883244"/>
                        <a:ext cx="313038" cy="313038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 w="9525" cap="flat" cmpd="sng" algn="ctr">
                        <a:solidFill>
                          <a:srgbClr val="000000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>
                      <a:effectLst/>
                    </p:spPr>
                    <p:txBody>
                      <a:bodyPr vert="horz" wrap="square" lIns="36000" tIns="36000" rIns="36000" bIns="36000" numCol="1" rtlCol="0" anchor="t" anchorCtr="0" compatLnSpc="1">
                        <a:prstTxWarp prst="textNoShape">
                          <a:avLst/>
                        </a:prstTxWarp>
                      </a:bodyPr>
                      <a:lstStyle/>
                      <a:p>
                        <a:pPr marL="0" marR="0" lvl="0" indent="0" defTabSz="914400" eaLnBrk="0" fontAlgn="base" latinLnBrk="0" hangingPunct="0">
                          <a:lnSpc>
                            <a:spcPct val="100000"/>
                          </a:lnSpc>
                          <a:spcBef>
                            <a:spcPct val="5000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  <a:defRPr/>
                        </a:pPr>
                        <a:endParaRPr kumimoji="0" lang="en-IE" sz="900" b="1" i="0" u="none" strike="noStrike" kern="0" cap="none" spc="0" normalizeH="0" baseline="0" noProof="0">
                          <a:ln>
                            <a:noFill/>
                          </a:ln>
                          <a:solidFill>
                            <a:srgbClr val="00205B"/>
                          </a:solidFill>
                          <a:effectLst/>
                          <a:uLnTx/>
                          <a:uFillTx/>
                          <a:latin typeface="Tahoma" pitchFamily="34" charset="0"/>
                        </a:endParaRPr>
                      </a:p>
                    </p:txBody>
                  </p:sp>
                  <p:sp>
                    <p:nvSpPr>
                      <p:cNvPr id="165" name="Rectangle 164">
                        <a:extLst>
                          <a:ext uri="{FF2B5EF4-FFF2-40B4-BE49-F238E27FC236}">
                            <a16:creationId xmlns:a16="http://schemas.microsoft.com/office/drawing/2014/main" id="{0CCC665A-BFA8-97DE-3FFA-051F533C4428}"/>
                          </a:ext>
                        </a:extLst>
                      </p:cNvPr>
                      <p:cNvSpPr/>
                      <p:nvPr/>
                    </p:nvSpPr>
                    <p:spPr bwMode="auto">
                      <a:xfrm>
                        <a:off x="4522578" y="1944130"/>
                        <a:ext cx="313038" cy="313038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 w="9525" cap="flat" cmpd="sng" algn="ctr">
                        <a:solidFill>
                          <a:srgbClr val="000000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>
                      <a:effectLst/>
                    </p:spPr>
                    <p:txBody>
                      <a:bodyPr vert="horz" wrap="square" lIns="36000" tIns="36000" rIns="36000" bIns="36000" numCol="1" rtlCol="0" anchor="t" anchorCtr="0" compatLnSpc="1">
                        <a:prstTxWarp prst="textNoShape">
                          <a:avLst/>
                        </a:prstTxWarp>
                      </a:bodyPr>
                      <a:lstStyle/>
                      <a:p>
                        <a:pPr marL="0" marR="0" lvl="0" indent="0" defTabSz="914400" eaLnBrk="0" fontAlgn="base" latinLnBrk="0" hangingPunct="0">
                          <a:lnSpc>
                            <a:spcPct val="100000"/>
                          </a:lnSpc>
                          <a:spcBef>
                            <a:spcPct val="5000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  <a:defRPr/>
                        </a:pPr>
                        <a:endParaRPr kumimoji="0" lang="en-IE" sz="900" b="1" i="0" u="none" strike="noStrike" kern="0" cap="none" spc="0" normalizeH="0" baseline="0" noProof="0">
                          <a:ln>
                            <a:noFill/>
                          </a:ln>
                          <a:solidFill>
                            <a:srgbClr val="00205B"/>
                          </a:solidFill>
                          <a:effectLst/>
                          <a:uLnTx/>
                          <a:uFillTx/>
                          <a:latin typeface="Tahoma" pitchFamily="34" charset="0"/>
                        </a:endParaRPr>
                      </a:p>
                    </p:txBody>
                  </p:sp>
                  <p:sp>
                    <p:nvSpPr>
                      <p:cNvPr id="166" name="Rectangle 165">
                        <a:extLst>
                          <a:ext uri="{FF2B5EF4-FFF2-40B4-BE49-F238E27FC236}">
                            <a16:creationId xmlns:a16="http://schemas.microsoft.com/office/drawing/2014/main" id="{3736BBA6-6C21-6A70-5760-F403EE835616}"/>
                          </a:ext>
                        </a:extLst>
                      </p:cNvPr>
                      <p:cNvSpPr/>
                      <p:nvPr/>
                    </p:nvSpPr>
                    <p:spPr bwMode="auto">
                      <a:xfrm>
                        <a:off x="4835616" y="1944130"/>
                        <a:ext cx="313038" cy="313038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 w="9525" cap="flat" cmpd="sng" algn="ctr">
                        <a:solidFill>
                          <a:srgbClr val="000000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>
                      <a:effectLst/>
                    </p:spPr>
                    <p:txBody>
                      <a:bodyPr vert="horz" wrap="square" lIns="36000" tIns="36000" rIns="36000" bIns="36000" numCol="1" rtlCol="0" anchor="t" anchorCtr="0" compatLnSpc="1">
                        <a:prstTxWarp prst="textNoShape">
                          <a:avLst/>
                        </a:prstTxWarp>
                      </a:bodyPr>
                      <a:lstStyle/>
                      <a:p>
                        <a:pPr marL="0" marR="0" lvl="0" indent="0" defTabSz="914400" eaLnBrk="0" fontAlgn="base" latinLnBrk="0" hangingPunct="0">
                          <a:lnSpc>
                            <a:spcPct val="100000"/>
                          </a:lnSpc>
                          <a:spcBef>
                            <a:spcPct val="5000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  <a:defRPr/>
                        </a:pPr>
                        <a:endParaRPr kumimoji="0" lang="en-IE" sz="900" b="1" i="0" u="none" strike="noStrike" kern="0" cap="none" spc="0" normalizeH="0" baseline="0" noProof="0">
                          <a:ln>
                            <a:noFill/>
                          </a:ln>
                          <a:solidFill>
                            <a:srgbClr val="00205B"/>
                          </a:solidFill>
                          <a:effectLst/>
                          <a:uLnTx/>
                          <a:uFillTx/>
                          <a:latin typeface="Tahoma" pitchFamily="34" charset="0"/>
                        </a:endParaRPr>
                      </a:p>
                    </p:txBody>
                  </p:sp>
                  <p:sp>
                    <p:nvSpPr>
                      <p:cNvPr id="167" name="Rectangle 166">
                        <a:extLst>
                          <a:ext uri="{FF2B5EF4-FFF2-40B4-BE49-F238E27FC236}">
                            <a16:creationId xmlns:a16="http://schemas.microsoft.com/office/drawing/2014/main" id="{9005C623-4CC6-7850-2159-5A080A926596}"/>
                          </a:ext>
                        </a:extLst>
                      </p:cNvPr>
                      <p:cNvSpPr/>
                      <p:nvPr/>
                    </p:nvSpPr>
                    <p:spPr bwMode="auto">
                      <a:xfrm>
                        <a:off x="4522578" y="2257168"/>
                        <a:ext cx="313038" cy="313038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 w="9525" cap="flat" cmpd="sng" algn="ctr">
                        <a:solidFill>
                          <a:srgbClr val="000000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>
                      <a:effectLst/>
                    </p:spPr>
                    <p:txBody>
                      <a:bodyPr vert="horz" wrap="square" lIns="36000" tIns="36000" rIns="36000" bIns="36000" numCol="1" rtlCol="0" anchor="t" anchorCtr="0" compatLnSpc="1">
                        <a:prstTxWarp prst="textNoShape">
                          <a:avLst/>
                        </a:prstTxWarp>
                      </a:bodyPr>
                      <a:lstStyle/>
                      <a:p>
                        <a:pPr marL="0" marR="0" lvl="0" indent="0" defTabSz="914400" eaLnBrk="0" fontAlgn="base" latinLnBrk="0" hangingPunct="0">
                          <a:lnSpc>
                            <a:spcPct val="100000"/>
                          </a:lnSpc>
                          <a:spcBef>
                            <a:spcPct val="5000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  <a:defRPr/>
                        </a:pPr>
                        <a:endParaRPr kumimoji="0" lang="en-IE" sz="900" b="1" i="0" u="none" strike="noStrike" kern="0" cap="none" spc="0" normalizeH="0" baseline="0" noProof="0">
                          <a:ln>
                            <a:noFill/>
                          </a:ln>
                          <a:solidFill>
                            <a:srgbClr val="00205B"/>
                          </a:solidFill>
                          <a:effectLst/>
                          <a:uLnTx/>
                          <a:uFillTx/>
                          <a:latin typeface="Tahoma" pitchFamily="34" charset="0"/>
                        </a:endParaRPr>
                      </a:p>
                    </p:txBody>
                  </p:sp>
                  <p:sp>
                    <p:nvSpPr>
                      <p:cNvPr id="168" name="Rectangle 167">
                        <a:extLst>
                          <a:ext uri="{FF2B5EF4-FFF2-40B4-BE49-F238E27FC236}">
                            <a16:creationId xmlns:a16="http://schemas.microsoft.com/office/drawing/2014/main" id="{C7E9DD3D-22F0-4D46-3C69-0FDCB45324F1}"/>
                          </a:ext>
                        </a:extLst>
                      </p:cNvPr>
                      <p:cNvSpPr/>
                      <p:nvPr/>
                    </p:nvSpPr>
                    <p:spPr bwMode="auto">
                      <a:xfrm>
                        <a:off x="4835616" y="2257168"/>
                        <a:ext cx="313038" cy="313038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 w="9525" cap="flat" cmpd="sng" algn="ctr">
                        <a:solidFill>
                          <a:srgbClr val="000000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>
                      <a:effectLst/>
                    </p:spPr>
                    <p:txBody>
                      <a:bodyPr vert="horz" wrap="square" lIns="36000" tIns="36000" rIns="36000" bIns="36000" numCol="1" rtlCol="0" anchor="t" anchorCtr="0" compatLnSpc="1">
                        <a:prstTxWarp prst="textNoShape">
                          <a:avLst/>
                        </a:prstTxWarp>
                      </a:bodyPr>
                      <a:lstStyle/>
                      <a:p>
                        <a:pPr marL="0" marR="0" lvl="0" indent="0" defTabSz="914400" eaLnBrk="0" fontAlgn="base" latinLnBrk="0" hangingPunct="0">
                          <a:lnSpc>
                            <a:spcPct val="100000"/>
                          </a:lnSpc>
                          <a:spcBef>
                            <a:spcPct val="5000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  <a:defRPr/>
                        </a:pPr>
                        <a:endParaRPr kumimoji="0" lang="en-IE" sz="900" b="1" i="0" u="none" strike="noStrike" kern="0" cap="none" spc="0" normalizeH="0" baseline="0" noProof="0">
                          <a:ln>
                            <a:noFill/>
                          </a:ln>
                          <a:solidFill>
                            <a:srgbClr val="00205B"/>
                          </a:solidFill>
                          <a:effectLst/>
                          <a:uLnTx/>
                          <a:uFillTx/>
                          <a:latin typeface="Tahoma" pitchFamily="34" charset="0"/>
                        </a:endParaRPr>
                      </a:p>
                    </p:txBody>
                  </p:sp>
                </p:grpSp>
              </p:grpSp>
              <p:sp>
                <p:nvSpPr>
                  <p:cNvPr id="101" name="Rectangle 100">
                    <a:extLst>
                      <a:ext uri="{FF2B5EF4-FFF2-40B4-BE49-F238E27FC236}">
                        <a16:creationId xmlns:a16="http://schemas.microsoft.com/office/drawing/2014/main" id="{92F4282F-AACE-BC03-2F43-991C105FF3B3}"/>
                      </a:ext>
                    </a:extLst>
                  </p:cNvPr>
                  <p:cNvSpPr/>
                  <p:nvPr/>
                </p:nvSpPr>
                <p:spPr bwMode="auto">
                  <a:xfrm rot="739149">
                    <a:off x="2321890" y="5595105"/>
                    <a:ext cx="505387" cy="313038"/>
                  </a:xfrm>
                  <a:prstGeom prst="rect">
                    <a:avLst/>
                  </a:prstGeom>
                  <a:solidFill>
                    <a:srgbClr val="FFFFFF"/>
                  </a:solidFill>
                  <a:ln w="9525" cap="flat" cmpd="sng" algn="ctr">
                    <a:solidFill>
                      <a:srgbClr val="000000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</p:spPr>
                <p:txBody>
                  <a:bodyPr vert="horz" wrap="square" lIns="36000" tIns="36000" rIns="36000" bIns="3600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pPr marL="0" marR="0" lvl="0" indent="0" defTabSz="914400" eaLnBrk="0" fontAlgn="base" latinLnBrk="0" hangingPunct="0">
                      <a:lnSpc>
                        <a:spcPct val="100000"/>
                      </a:lnSpc>
                      <a:spcBef>
                        <a:spcPct val="5000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tabLst/>
                      <a:defRPr/>
                    </a:pPr>
                    <a:endParaRPr kumimoji="0" lang="en-IE" sz="900" b="1" i="0" u="none" strike="noStrike" kern="0" cap="none" spc="0" normalizeH="0" baseline="0" noProof="0">
                      <a:ln>
                        <a:noFill/>
                      </a:ln>
                      <a:solidFill>
                        <a:srgbClr val="00205B"/>
                      </a:solidFill>
                      <a:effectLst/>
                      <a:uLnTx/>
                      <a:uFillTx/>
                      <a:latin typeface="Tahoma" pitchFamily="34" charset="0"/>
                    </a:endParaRPr>
                  </a:p>
                </p:txBody>
              </p:sp>
              <p:sp>
                <p:nvSpPr>
                  <p:cNvPr id="102" name="Rectangle 101">
                    <a:extLst>
                      <a:ext uri="{FF2B5EF4-FFF2-40B4-BE49-F238E27FC236}">
                        <a16:creationId xmlns:a16="http://schemas.microsoft.com/office/drawing/2014/main" id="{4CB6D98A-D25D-CE9B-5446-719B83926434}"/>
                      </a:ext>
                    </a:extLst>
                  </p:cNvPr>
                  <p:cNvSpPr/>
                  <p:nvPr/>
                </p:nvSpPr>
                <p:spPr bwMode="auto">
                  <a:xfrm rot="739149">
                    <a:off x="2627720" y="5661893"/>
                    <a:ext cx="505387" cy="313038"/>
                  </a:xfrm>
                  <a:prstGeom prst="rect">
                    <a:avLst/>
                  </a:prstGeom>
                  <a:solidFill>
                    <a:srgbClr val="FFFFFF"/>
                  </a:solidFill>
                  <a:ln w="9525" cap="flat" cmpd="sng" algn="ctr">
                    <a:solidFill>
                      <a:srgbClr val="000000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</p:spPr>
                <p:txBody>
                  <a:bodyPr vert="horz" wrap="square" lIns="36000" tIns="36000" rIns="36000" bIns="3600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pPr marL="0" marR="0" lvl="0" indent="0" defTabSz="914400" eaLnBrk="0" fontAlgn="base" latinLnBrk="0" hangingPunct="0">
                      <a:lnSpc>
                        <a:spcPct val="100000"/>
                      </a:lnSpc>
                      <a:spcBef>
                        <a:spcPct val="5000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tabLst/>
                      <a:defRPr/>
                    </a:pPr>
                    <a:endParaRPr kumimoji="0" lang="en-IE" sz="900" b="1" i="0" u="none" strike="noStrike" kern="0" cap="none" spc="0" normalizeH="0" baseline="0" noProof="0">
                      <a:ln>
                        <a:noFill/>
                      </a:ln>
                      <a:solidFill>
                        <a:srgbClr val="00205B"/>
                      </a:solidFill>
                      <a:effectLst/>
                      <a:uLnTx/>
                      <a:uFillTx/>
                      <a:latin typeface="Tahoma" pitchFamily="34" charset="0"/>
                    </a:endParaRPr>
                  </a:p>
                </p:txBody>
              </p:sp>
              <p:sp>
                <p:nvSpPr>
                  <p:cNvPr id="103" name="Rectangle 102">
                    <a:extLst>
                      <a:ext uri="{FF2B5EF4-FFF2-40B4-BE49-F238E27FC236}">
                        <a16:creationId xmlns:a16="http://schemas.microsoft.com/office/drawing/2014/main" id="{56FAF475-DCB6-942B-DE0D-7D502BC56C93}"/>
                      </a:ext>
                    </a:extLst>
                  </p:cNvPr>
                  <p:cNvSpPr/>
                  <p:nvPr/>
                </p:nvSpPr>
                <p:spPr bwMode="auto">
                  <a:xfrm rot="739149">
                    <a:off x="2933550" y="5728682"/>
                    <a:ext cx="505387" cy="313038"/>
                  </a:xfrm>
                  <a:prstGeom prst="rect">
                    <a:avLst/>
                  </a:prstGeom>
                  <a:solidFill>
                    <a:srgbClr val="FFFFFF"/>
                  </a:solidFill>
                  <a:ln w="9525" cap="flat" cmpd="sng" algn="ctr">
                    <a:solidFill>
                      <a:srgbClr val="000000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</p:spPr>
                <p:txBody>
                  <a:bodyPr vert="horz" wrap="square" lIns="36000" tIns="36000" rIns="36000" bIns="3600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pPr marL="0" marR="0" lvl="0" indent="0" defTabSz="914400" eaLnBrk="0" fontAlgn="base" latinLnBrk="0" hangingPunct="0">
                      <a:lnSpc>
                        <a:spcPct val="100000"/>
                      </a:lnSpc>
                      <a:spcBef>
                        <a:spcPct val="5000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tabLst/>
                      <a:defRPr/>
                    </a:pPr>
                    <a:endParaRPr kumimoji="0" lang="en-IE" sz="900" b="1" i="0" u="none" strike="noStrike" kern="0" cap="none" spc="0" normalizeH="0" baseline="0" noProof="0">
                      <a:ln>
                        <a:noFill/>
                      </a:ln>
                      <a:solidFill>
                        <a:srgbClr val="00205B"/>
                      </a:solidFill>
                      <a:effectLst/>
                      <a:uLnTx/>
                      <a:uFillTx/>
                      <a:latin typeface="Tahoma" pitchFamily="34" charset="0"/>
                    </a:endParaRPr>
                  </a:p>
                </p:txBody>
              </p:sp>
              <p:sp>
                <p:nvSpPr>
                  <p:cNvPr id="104" name="Rectangle 103">
                    <a:extLst>
                      <a:ext uri="{FF2B5EF4-FFF2-40B4-BE49-F238E27FC236}">
                        <a16:creationId xmlns:a16="http://schemas.microsoft.com/office/drawing/2014/main" id="{CE000D8E-7219-DABF-790D-0066604CBCD2}"/>
                      </a:ext>
                    </a:extLst>
                  </p:cNvPr>
                  <p:cNvSpPr/>
                  <p:nvPr/>
                </p:nvSpPr>
                <p:spPr bwMode="auto">
                  <a:xfrm rot="739149">
                    <a:off x="3239380" y="5795471"/>
                    <a:ext cx="505387" cy="313038"/>
                  </a:xfrm>
                  <a:prstGeom prst="rect">
                    <a:avLst/>
                  </a:prstGeom>
                  <a:solidFill>
                    <a:srgbClr val="FFFFFF"/>
                  </a:solidFill>
                  <a:ln w="9525" cap="flat" cmpd="sng" algn="ctr">
                    <a:solidFill>
                      <a:srgbClr val="000000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</p:spPr>
                <p:txBody>
                  <a:bodyPr vert="horz" wrap="square" lIns="36000" tIns="36000" rIns="36000" bIns="3600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pPr marL="0" marR="0" lvl="0" indent="0" defTabSz="914400" eaLnBrk="0" fontAlgn="base" latinLnBrk="0" hangingPunct="0">
                      <a:lnSpc>
                        <a:spcPct val="100000"/>
                      </a:lnSpc>
                      <a:spcBef>
                        <a:spcPct val="5000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tabLst/>
                      <a:defRPr/>
                    </a:pPr>
                    <a:endParaRPr kumimoji="0" lang="en-IE" sz="900" b="1" i="0" u="none" strike="noStrike" kern="0" cap="none" spc="0" normalizeH="0" baseline="0" noProof="0">
                      <a:ln>
                        <a:noFill/>
                      </a:ln>
                      <a:solidFill>
                        <a:srgbClr val="00205B"/>
                      </a:solidFill>
                      <a:effectLst/>
                      <a:uLnTx/>
                      <a:uFillTx/>
                      <a:latin typeface="Tahoma" pitchFamily="34" charset="0"/>
                    </a:endParaRPr>
                  </a:p>
                </p:txBody>
              </p:sp>
              <p:sp>
                <p:nvSpPr>
                  <p:cNvPr id="105" name="Rectangle 104">
                    <a:extLst>
                      <a:ext uri="{FF2B5EF4-FFF2-40B4-BE49-F238E27FC236}">
                        <a16:creationId xmlns:a16="http://schemas.microsoft.com/office/drawing/2014/main" id="{556AF754-F232-13B7-67E3-9572E4D77185}"/>
                      </a:ext>
                    </a:extLst>
                  </p:cNvPr>
                  <p:cNvSpPr/>
                  <p:nvPr/>
                </p:nvSpPr>
                <p:spPr bwMode="auto">
                  <a:xfrm rot="739149">
                    <a:off x="3529116" y="5858745"/>
                    <a:ext cx="505387" cy="313038"/>
                  </a:xfrm>
                  <a:prstGeom prst="rect">
                    <a:avLst/>
                  </a:prstGeom>
                  <a:solidFill>
                    <a:srgbClr val="FFFFFF"/>
                  </a:solidFill>
                  <a:ln w="9525" cap="flat" cmpd="sng" algn="ctr">
                    <a:solidFill>
                      <a:srgbClr val="000000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</p:spPr>
                <p:txBody>
                  <a:bodyPr vert="horz" wrap="square" lIns="36000" tIns="36000" rIns="36000" bIns="3600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pPr marL="0" marR="0" lvl="0" indent="0" defTabSz="914400" eaLnBrk="0" fontAlgn="base" latinLnBrk="0" hangingPunct="0">
                      <a:lnSpc>
                        <a:spcPct val="100000"/>
                      </a:lnSpc>
                      <a:spcBef>
                        <a:spcPct val="5000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tabLst/>
                      <a:defRPr/>
                    </a:pPr>
                    <a:endParaRPr kumimoji="0" lang="en-IE" sz="900" b="1" i="0" u="none" strike="noStrike" kern="0" cap="none" spc="0" normalizeH="0" baseline="0" noProof="0">
                      <a:ln>
                        <a:noFill/>
                      </a:ln>
                      <a:solidFill>
                        <a:srgbClr val="00205B"/>
                      </a:solidFill>
                      <a:effectLst/>
                      <a:uLnTx/>
                      <a:uFillTx/>
                      <a:latin typeface="Tahoma" pitchFamily="34" charset="0"/>
                    </a:endParaRPr>
                  </a:p>
                </p:txBody>
              </p:sp>
              <p:sp>
                <p:nvSpPr>
                  <p:cNvPr id="106" name="Rectangle 105">
                    <a:extLst>
                      <a:ext uri="{FF2B5EF4-FFF2-40B4-BE49-F238E27FC236}">
                        <a16:creationId xmlns:a16="http://schemas.microsoft.com/office/drawing/2014/main" id="{6EBDB33A-F571-603F-DAF0-AD472A6E3D98}"/>
                      </a:ext>
                    </a:extLst>
                  </p:cNvPr>
                  <p:cNvSpPr/>
                  <p:nvPr/>
                </p:nvSpPr>
                <p:spPr bwMode="auto">
                  <a:xfrm rot="739149">
                    <a:off x="3834947" y="5925534"/>
                    <a:ext cx="505387" cy="313038"/>
                  </a:xfrm>
                  <a:prstGeom prst="rect">
                    <a:avLst/>
                  </a:prstGeom>
                  <a:solidFill>
                    <a:srgbClr val="FFFFFF"/>
                  </a:solidFill>
                  <a:ln w="9525" cap="flat" cmpd="sng" algn="ctr">
                    <a:solidFill>
                      <a:srgbClr val="000000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</p:spPr>
                <p:txBody>
                  <a:bodyPr vert="horz" wrap="square" lIns="36000" tIns="36000" rIns="36000" bIns="3600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pPr marL="0" marR="0" lvl="0" indent="0" defTabSz="914400" eaLnBrk="0" fontAlgn="base" latinLnBrk="0" hangingPunct="0">
                      <a:lnSpc>
                        <a:spcPct val="100000"/>
                      </a:lnSpc>
                      <a:spcBef>
                        <a:spcPct val="5000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tabLst/>
                      <a:defRPr/>
                    </a:pPr>
                    <a:endParaRPr kumimoji="0" lang="en-IE" sz="900" b="1" i="0" u="none" strike="noStrike" kern="0" cap="none" spc="0" normalizeH="0" baseline="0" noProof="0">
                      <a:ln>
                        <a:noFill/>
                      </a:ln>
                      <a:solidFill>
                        <a:srgbClr val="00205B"/>
                      </a:solidFill>
                      <a:effectLst/>
                      <a:uLnTx/>
                      <a:uFillTx/>
                      <a:latin typeface="Tahoma" pitchFamily="34" charset="0"/>
                    </a:endParaRPr>
                  </a:p>
                </p:txBody>
              </p:sp>
              <p:sp>
                <p:nvSpPr>
                  <p:cNvPr id="107" name="Rectangle 106">
                    <a:extLst>
                      <a:ext uri="{FF2B5EF4-FFF2-40B4-BE49-F238E27FC236}">
                        <a16:creationId xmlns:a16="http://schemas.microsoft.com/office/drawing/2014/main" id="{1E254BF3-7500-6B9B-5872-5B22957D8391}"/>
                      </a:ext>
                    </a:extLst>
                  </p:cNvPr>
                  <p:cNvSpPr/>
                  <p:nvPr/>
                </p:nvSpPr>
                <p:spPr bwMode="auto">
                  <a:xfrm rot="739149">
                    <a:off x="4140777" y="5992323"/>
                    <a:ext cx="505387" cy="313038"/>
                  </a:xfrm>
                  <a:prstGeom prst="rect">
                    <a:avLst/>
                  </a:prstGeom>
                  <a:solidFill>
                    <a:srgbClr val="FFFFFF"/>
                  </a:solidFill>
                  <a:ln w="9525" cap="flat" cmpd="sng" algn="ctr">
                    <a:solidFill>
                      <a:srgbClr val="000000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</p:spPr>
                <p:txBody>
                  <a:bodyPr vert="horz" wrap="square" lIns="36000" tIns="36000" rIns="36000" bIns="3600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pPr marL="0" marR="0" lvl="0" indent="0" defTabSz="914400" eaLnBrk="0" fontAlgn="base" latinLnBrk="0" hangingPunct="0">
                      <a:lnSpc>
                        <a:spcPct val="100000"/>
                      </a:lnSpc>
                      <a:spcBef>
                        <a:spcPct val="5000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tabLst/>
                      <a:defRPr/>
                    </a:pPr>
                    <a:endParaRPr kumimoji="0" lang="en-IE" sz="900" b="1" i="0" u="none" strike="noStrike" kern="0" cap="none" spc="0" normalizeH="0" baseline="0" noProof="0">
                      <a:ln>
                        <a:noFill/>
                      </a:ln>
                      <a:solidFill>
                        <a:srgbClr val="00205B"/>
                      </a:solidFill>
                      <a:effectLst/>
                      <a:uLnTx/>
                      <a:uFillTx/>
                      <a:latin typeface="Tahoma" pitchFamily="34" charset="0"/>
                    </a:endParaRPr>
                  </a:p>
                </p:txBody>
              </p:sp>
              <p:sp>
                <p:nvSpPr>
                  <p:cNvPr id="108" name="Rectangle 107">
                    <a:extLst>
                      <a:ext uri="{FF2B5EF4-FFF2-40B4-BE49-F238E27FC236}">
                        <a16:creationId xmlns:a16="http://schemas.microsoft.com/office/drawing/2014/main" id="{BEF9F9C7-AC52-C92F-246F-ACEFFB655539}"/>
                      </a:ext>
                    </a:extLst>
                  </p:cNvPr>
                  <p:cNvSpPr/>
                  <p:nvPr/>
                </p:nvSpPr>
                <p:spPr bwMode="auto">
                  <a:xfrm rot="739149">
                    <a:off x="4446607" y="6059112"/>
                    <a:ext cx="505387" cy="313038"/>
                  </a:xfrm>
                  <a:prstGeom prst="rect">
                    <a:avLst/>
                  </a:prstGeom>
                  <a:solidFill>
                    <a:srgbClr val="FFFFFF"/>
                  </a:solidFill>
                  <a:ln w="9525" cap="flat" cmpd="sng" algn="ctr">
                    <a:solidFill>
                      <a:srgbClr val="000000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</p:spPr>
                <p:txBody>
                  <a:bodyPr vert="horz" wrap="square" lIns="36000" tIns="36000" rIns="36000" bIns="3600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pPr marL="0" marR="0" lvl="0" indent="0" defTabSz="914400" eaLnBrk="0" fontAlgn="base" latinLnBrk="0" hangingPunct="0">
                      <a:lnSpc>
                        <a:spcPct val="100000"/>
                      </a:lnSpc>
                      <a:spcBef>
                        <a:spcPct val="5000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tabLst/>
                      <a:defRPr/>
                    </a:pPr>
                    <a:endParaRPr kumimoji="0" lang="en-IE" sz="900" b="1" i="0" u="none" strike="noStrike" kern="0" cap="none" spc="0" normalizeH="0" baseline="0" noProof="0">
                      <a:ln>
                        <a:noFill/>
                      </a:ln>
                      <a:solidFill>
                        <a:srgbClr val="00205B"/>
                      </a:solidFill>
                      <a:effectLst/>
                      <a:uLnTx/>
                      <a:uFillTx/>
                      <a:latin typeface="Tahoma" pitchFamily="34" charset="0"/>
                    </a:endParaRPr>
                  </a:p>
                </p:txBody>
              </p:sp>
              <p:sp>
                <p:nvSpPr>
                  <p:cNvPr id="109" name="Rectangle 108">
                    <a:extLst>
                      <a:ext uri="{FF2B5EF4-FFF2-40B4-BE49-F238E27FC236}">
                        <a16:creationId xmlns:a16="http://schemas.microsoft.com/office/drawing/2014/main" id="{3F34BB4A-ABB8-EF2C-B43A-0FD5CF0AE36B}"/>
                      </a:ext>
                    </a:extLst>
                  </p:cNvPr>
                  <p:cNvSpPr/>
                  <p:nvPr/>
                </p:nvSpPr>
                <p:spPr bwMode="auto">
                  <a:xfrm rot="739149">
                    <a:off x="4747933" y="6118206"/>
                    <a:ext cx="505387" cy="313038"/>
                  </a:xfrm>
                  <a:prstGeom prst="rect">
                    <a:avLst/>
                  </a:prstGeom>
                  <a:solidFill>
                    <a:srgbClr val="FFFFFF"/>
                  </a:solidFill>
                  <a:ln w="9525" cap="flat" cmpd="sng" algn="ctr">
                    <a:solidFill>
                      <a:srgbClr val="000000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</p:spPr>
                <p:txBody>
                  <a:bodyPr vert="horz" wrap="square" lIns="36000" tIns="36000" rIns="36000" bIns="3600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pPr marL="0" marR="0" lvl="0" indent="0" defTabSz="914400" eaLnBrk="0" fontAlgn="base" latinLnBrk="0" hangingPunct="0">
                      <a:lnSpc>
                        <a:spcPct val="100000"/>
                      </a:lnSpc>
                      <a:spcBef>
                        <a:spcPct val="5000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tabLst/>
                      <a:defRPr/>
                    </a:pPr>
                    <a:endParaRPr kumimoji="0" lang="en-IE" sz="900" b="1" i="0" u="none" strike="noStrike" kern="0" cap="none" spc="0" normalizeH="0" baseline="0" noProof="0">
                      <a:ln>
                        <a:noFill/>
                      </a:ln>
                      <a:solidFill>
                        <a:srgbClr val="00205B"/>
                      </a:solidFill>
                      <a:effectLst/>
                      <a:uLnTx/>
                      <a:uFillTx/>
                      <a:latin typeface="Tahoma" pitchFamily="34" charset="0"/>
                    </a:endParaRPr>
                  </a:p>
                </p:txBody>
              </p:sp>
              <p:sp>
                <p:nvSpPr>
                  <p:cNvPr id="110" name="Rectangle 109">
                    <a:extLst>
                      <a:ext uri="{FF2B5EF4-FFF2-40B4-BE49-F238E27FC236}">
                        <a16:creationId xmlns:a16="http://schemas.microsoft.com/office/drawing/2014/main" id="{D4931540-BEE8-3CD9-2A3F-4775EE3A1D5E}"/>
                      </a:ext>
                    </a:extLst>
                  </p:cNvPr>
                  <p:cNvSpPr/>
                  <p:nvPr/>
                </p:nvSpPr>
                <p:spPr bwMode="auto">
                  <a:xfrm rot="739149">
                    <a:off x="5053763" y="6184994"/>
                    <a:ext cx="505387" cy="313038"/>
                  </a:xfrm>
                  <a:prstGeom prst="rect">
                    <a:avLst/>
                  </a:prstGeom>
                  <a:solidFill>
                    <a:srgbClr val="FFFFFF"/>
                  </a:solidFill>
                  <a:ln w="9525" cap="flat" cmpd="sng" algn="ctr">
                    <a:solidFill>
                      <a:srgbClr val="000000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</p:spPr>
                <p:txBody>
                  <a:bodyPr vert="horz" wrap="square" lIns="36000" tIns="36000" rIns="36000" bIns="3600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pPr marL="0" marR="0" lvl="0" indent="0" defTabSz="914400" eaLnBrk="0" fontAlgn="base" latinLnBrk="0" hangingPunct="0">
                      <a:lnSpc>
                        <a:spcPct val="100000"/>
                      </a:lnSpc>
                      <a:spcBef>
                        <a:spcPct val="5000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tabLst/>
                      <a:defRPr/>
                    </a:pPr>
                    <a:endParaRPr kumimoji="0" lang="en-IE" sz="900" b="1" i="0" u="none" strike="noStrike" kern="0" cap="none" spc="0" normalizeH="0" baseline="0" noProof="0">
                      <a:ln>
                        <a:noFill/>
                      </a:ln>
                      <a:solidFill>
                        <a:srgbClr val="00205B"/>
                      </a:solidFill>
                      <a:effectLst/>
                      <a:uLnTx/>
                      <a:uFillTx/>
                      <a:latin typeface="Tahoma" pitchFamily="34" charset="0"/>
                    </a:endParaRPr>
                  </a:p>
                </p:txBody>
              </p:sp>
              <p:sp>
                <p:nvSpPr>
                  <p:cNvPr id="111" name="Rectangle 110">
                    <a:extLst>
                      <a:ext uri="{FF2B5EF4-FFF2-40B4-BE49-F238E27FC236}">
                        <a16:creationId xmlns:a16="http://schemas.microsoft.com/office/drawing/2014/main" id="{6E8B50EB-D5F9-B01A-FD2F-B2B6C0B126A6}"/>
                      </a:ext>
                    </a:extLst>
                  </p:cNvPr>
                  <p:cNvSpPr/>
                  <p:nvPr/>
                </p:nvSpPr>
                <p:spPr bwMode="auto">
                  <a:xfrm rot="739149">
                    <a:off x="5359593" y="6251783"/>
                    <a:ext cx="505387" cy="313038"/>
                  </a:xfrm>
                  <a:prstGeom prst="rect">
                    <a:avLst/>
                  </a:prstGeom>
                  <a:solidFill>
                    <a:srgbClr val="FFFFFF"/>
                  </a:solidFill>
                  <a:ln w="9525" cap="flat" cmpd="sng" algn="ctr">
                    <a:solidFill>
                      <a:srgbClr val="000000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</p:spPr>
                <p:txBody>
                  <a:bodyPr vert="horz" wrap="square" lIns="36000" tIns="36000" rIns="36000" bIns="3600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pPr marL="0" marR="0" lvl="0" indent="0" defTabSz="914400" eaLnBrk="0" fontAlgn="base" latinLnBrk="0" hangingPunct="0">
                      <a:lnSpc>
                        <a:spcPct val="100000"/>
                      </a:lnSpc>
                      <a:spcBef>
                        <a:spcPct val="5000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tabLst/>
                      <a:defRPr/>
                    </a:pPr>
                    <a:endParaRPr kumimoji="0" lang="en-IE" sz="900" b="1" i="0" u="none" strike="noStrike" kern="0" cap="none" spc="0" normalizeH="0" baseline="0" noProof="0">
                      <a:ln>
                        <a:noFill/>
                      </a:ln>
                      <a:solidFill>
                        <a:srgbClr val="00205B"/>
                      </a:solidFill>
                      <a:effectLst/>
                      <a:uLnTx/>
                      <a:uFillTx/>
                      <a:latin typeface="Tahoma" pitchFamily="34" charset="0"/>
                    </a:endParaRPr>
                  </a:p>
                </p:txBody>
              </p:sp>
              <p:sp>
                <p:nvSpPr>
                  <p:cNvPr id="112" name="Rectangle 111">
                    <a:extLst>
                      <a:ext uri="{FF2B5EF4-FFF2-40B4-BE49-F238E27FC236}">
                        <a16:creationId xmlns:a16="http://schemas.microsoft.com/office/drawing/2014/main" id="{3CECFCB1-FE9D-67A8-D9A6-C2F4B103C912}"/>
                      </a:ext>
                    </a:extLst>
                  </p:cNvPr>
                  <p:cNvSpPr/>
                  <p:nvPr/>
                </p:nvSpPr>
                <p:spPr bwMode="auto">
                  <a:xfrm rot="739149">
                    <a:off x="5665423" y="6318572"/>
                    <a:ext cx="505387" cy="313038"/>
                  </a:xfrm>
                  <a:prstGeom prst="rect">
                    <a:avLst/>
                  </a:prstGeom>
                  <a:solidFill>
                    <a:srgbClr val="FFFFFF"/>
                  </a:solidFill>
                  <a:ln w="9525" cap="flat" cmpd="sng" algn="ctr">
                    <a:solidFill>
                      <a:srgbClr val="000000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</p:spPr>
                <p:txBody>
                  <a:bodyPr vert="horz" wrap="square" lIns="36000" tIns="36000" rIns="36000" bIns="3600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pPr marL="0" marR="0" lvl="0" indent="0" defTabSz="914400" eaLnBrk="0" fontAlgn="base" latinLnBrk="0" hangingPunct="0">
                      <a:lnSpc>
                        <a:spcPct val="100000"/>
                      </a:lnSpc>
                      <a:spcBef>
                        <a:spcPct val="5000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tabLst/>
                      <a:defRPr/>
                    </a:pPr>
                    <a:endParaRPr kumimoji="0" lang="en-IE" sz="900" b="1" i="0" u="none" strike="noStrike" kern="0" cap="none" spc="0" normalizeH="0" baseline="0" noProof="0">
                      <a:ln>
                        <a:noFill/>
                      </a:ln>
                      <a:solidFill>
                        <a:srgbClr val="00205B"/>
                      </a:solidFill>
                      <a:effectLst/>
                      <a:uLnTx/>
                      <a:uFillTx/>
                      <a:latin typeface="Tahoma" pitchFamily="34" charset="0"/>
                    </a:endParaRPr>
                  </a:p>
                </p:txBody>
              </p:sp>
              <p:sp>
                <p:nvSpPr>
                  <p:cNvPr id="113" name="Rectangle 112">
                    <a:extLst>
                      <a:ext uri="{FF2B5EF4-FFF2-40B4-BE49-F238E27FC236}">
                        <a16:creationId xmlns:a16="http://schemas.microsoft.com/office/drawing/2014/main" id="{86CD907F-44A3-5089-CE50-57E9395F4F51}"/>
                      </a:ext>
                    </a:extLst>
                  </p:cNvPr>
                  <p:cNvSpPr/>
                  <p:nvPr/>
                </p:nvSpPr>
                <p:spPr bwMode="auto">
                  <a:xfrm rot="739149">
                    <a:off x="5955159" y="6381846"/>
                    <a:ext cx="505387" cy="313038"/>
                  </a:xfrm>
                  <a:prstGeom prst="rect">
                    <a:avLst/>
                  </a:prstGeom>
                  <a:solidFill>
                    <a:srgbClr val="FFFFFF"/>
                  </a:solidFill>
                  <a:ln w="9525" cap="flat" cmpd="sng" algn="ctr">
                    <a:solidFill>
                      <a:srgbClr val="000000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</p:spPr>
                <p:txBody>
                  <a:bodyPr vert="horz" wrap="square" lIns="36000" tIns="36000" rIns="36000" bIns="3600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pPr marL="0" marR="0" lvl="0" indent="0" defTabSz="914400" eaLnBrk="0" fontAlgn="base" latinLnBrk="0" hangingPunct="0">
                      <a:lnSpc>
                        <a:spcPct val="100000"/>
                      </a:lnSpc>
                      <a:spcBef>
                        <a:spcPct val="5000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tabLst/>
                      <a:defRPr/>
                    </a:pPr>
                    <a:endParaRPr kumimoji="0" lang="en-IE" sz="900" b="1" i="0" u="none" strike="noStrike" kern="0" cap="none" spc="0" normalizeH="0" baseline="0" noProof="0">
                      <a:ln>
                        <a:noFill/>
                      </a:ln>
                      <a:solidFill>
                        <a:srgbClr val="00205B"/>
                      </a:solidFill>
                      <a:effectLst/>
                      <a:uLnTx/>
                      <a:uFillTx/>
                      <a:latin typeface="Tahoma" pitchFamily="34" charset="0"/>
                    </a:endParaRPr>
                  </a:p>
                </p:txBody>
              </p:sp>
              <p:sp>
                <p:nvSpPr>
                  <p:cNvPr id="114" name="Rectangle 113">
                    <a:extLst>
                      <a:ext uri="{FF2B5EF4-FFF2-40B4-BE49-F238E27FC236}">
                        <a16:creationId xmlns:a16="http://schemas.microsoft.com/office/drawing/2014/main" id="{D15AD47D-1B08-9B1C-B5D4-143327F85537}"/>
                      </a:ext>
                    </a:extLst>
                  </p:cNvPr>
                  <p:cNvSpPr/>
                  <p:nvPr/>
                </p:nvSpPr>
                <p:spPr bwMode="auto">
                  <a:xfrm rot="739149">
                    <a:off x="6260990" y="6448635"/>
                    <a:ext cx="505387" cy="313038"/>
                  </a:xfrm>
                  <a:prstGeom prst="rect">
                    <a:avLst/>
                  </a:prstGeom>
                  <a:solidFill>
                    <a:srgbClr val="FFFFFF"/>
                  </a:solidFill>
                  <a:ln w="9525" cap="flat" cmpd="sng" algn="ctr">
                    <a:solidFill>
                      <a:srgbClr val="000000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</p:spPr>
                <p:txBody>
                  <a:bodyPr vert="horz" wrap="square" lIns="36000" tIns="36000" rIns="36000" bIns="3600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pPr marL="0" marR="0" lvl="0" indent="0" defTabSz="914400" eaLnBrk="0" fontAlgn="base" latinLnBrk="0" hangingPunct="0">
                      <a:lnSpc>
                        <a:spcPct val="100000"/>
                      </a:lnSpc>
                      <a:spcBef>
                        <a:spcPct val="5000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tabLst/>
                      <a:defRPr/>
                    </a:pPr>
                    <a:endParaRPr kumimoji="0" lang="en-IE" sz="900" b="1" i="0" u="none" strike="noStrike" kern="0" cap="none" spc="0" normalizeH="0" baseline="0" noProof="0">
                      <a:ln>
                        <a:noFill/>
                      </a:ln>
                      <a:solidFill>
                        <a:srgbClr val="00205B"/>
                      </a:solidFill>
                      <a:effectLst/>
                      <a:uLnTx/>
                      <a:uFillTx/>
                      <a:latin typeface="Tahoma" pitchFamily="34" charset="0"/>
                    </a:endParaRPr>
                  </a:p>
                </p:txBody>
              </p:sp>
              <p:sp>
                <p:nvSpPr>
                  <p:cNvPr id="115" name="Rectangle 114">
                    <a:extLst>
                      <a:ext uri="{FF2B5EF4-FFF2-40B4-BE49-F238E27FC236}">
                        <a16:creationId xmlns:a16="http://schemas.microsoft.com/office/drawing/2014/main" id="{BE42E0AD-88C6-6520-9B46-FA53DFFBB8F3}"/>
                      </a:ext>
                    </a:extLst>
                  </p:cNvPr>
                  <p:cNvSpPr/>
                  <p:nvPr/>
                </p:nvSpPr>
                <p:spPr bwMode="auto">
                  <a:xfrm rot="739149">
                    <a:off x="6566820" y="6515424"/>
                    <a:ext cx="505387" cy="313038"/>
                  </a:xfrm>
                  <a:prstGeom prst="rect">
                    <a:avLst/>
                  </a:prstGeom>
                  <a:solidFill>
                    <a:srgbClr val="FFFFFF"/>
                  </a:solidFill>
                  <a:ln w="9525" cap="flat" cmpd="sng" algn="ctr">
                    <a:solidFill>
                      <a:srgbClr val="000000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</p:spPr>
                <p:txBody>
                  <a:bodyPr vert="horz" wrap="square" lIns="36000" tIns="36000" rIns="36000" bIns="3600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pPr marL="0" marR="0" lvl="0" indent="0" defTabSz="914400" eaLnBrk="0" fontAlgn="base" latinLnBrk="0" hangingPunct="0">
                      <a:lnSpc>
                        <a:spcPct val="100000"/>
                      </a:lnSpc>
                      <a:spcBef>
                        <a:spcPct val="5000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tabLst/>
                      <a:defRPr/>
                    </a:pPr>
                    <a:endParaRPr kumimoji="0" lang="en-IE" sz="900" b="1" i="0" u="none" strike="noStrike" kern="0" cap="none" spc="0" normalizeH="0" baseline="0" noProof="0">
                      <a:ln>
                        <a:noFill/>
                      </a:ln>
                      <a:solidFill>
                        <a:srgbClr val="00205B"/>
                      </a:solidFill>
                      <a:effectLst/>
                      <a:uLnTx/>
                      <a:uFillTx/>
                      <a:latin typeface="Tahoma" pitchFamily="34" charset="0"/>
                    </a:endParaRPr>
                  </a:p>
                </p:txBody>
              </p:sp>
              <p:sp>
                <p:nvSpPr>
                  <p:cNvPr id="116" name="Rectangle 115">
                    <a:extLst>
                      <a:ext uri="{FF2B5EF4-FFF2-40B4-BE49-F238E27FC236}">
                        <a16:creationId xmlns:a16="http://schemas.microsoft.com/office/drawing/2014/main" id="{2176DC64-5864-E3A9-859A-7A194A12BEC4}"/>
                      </a:ext>
                    </a:extLst>
                  </p:cNvPr>
                  <p:cNvSpPr/>
                  <p:nvPr/>
                </p:nvSpPr>
                <p:spPr bwMode="auto">
                  <a:xfrm rot="739149">
                    <a:off x="6875030" y="6560159"/>
                    <a:ext cx="298653" cy="313038"/>
                  </a:xfrm>
                  <a:prstGeom prst="rect">
                    <a:avLst/>
                  </a:prstGeom>
                  <a:solidFill>
                    <a:srgbClr val="FFFFFF"/>
                  </a:solidFill>
                  <a:ln w="9525" cap="flat" cmpd="sng" algn="ctr">
                    <a:solidFill>
                      <a:srgbClr val="000000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</p:spPr>
                <p:txBody>
                  <a:bodyPr vert="horz" wrap="square" lIns="36000" tIns="36000" rIns="36000" bIns="3600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pPr marL="0" marR="0" lvl="0" indent="0" defTabSz="914400" eaLnBrk="0" fontAlgn="base" latinLnBrk="0" hangingPunct="0">
                      <a:lnSpc>
                        <a:spcPct val="100000"/>
                      </a:lnSpc>
                      <a:spcBef>
                        <a:spcPct val="5000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tabLst/>
                      <a:defRPr/>
                    </a:pPr>
                    <a:endParaRPr kumimoji="0" lang="en-IE" sz="900" b="1" i="0" u="none" strike="noStrike" kern="0" cap="none" spc="0" normalizeH="0" baseline="0" noProof="0">
                      <a:ln>
                        <a:noFill/>
                      </a:ln>
                      <a:solidFill>
                        <a:srgbClr val="00205B"/>
                      </a:solidFill>
                      <a:effectLst/>
                      <a:uLnTx/>
                      <a:uFillTx/>
                      <a:latin typeface="Tahoma" pitchFamily="34" charset="0"/>
                    </a:endParaRPr>
                  </a:p>
                </p:txBody>
              </p:sp>
              <p:sp>
                <p:nvSpPr>
                  <p:cNvPr id="117" name="Rectangle 116">
                    <a:extLst>
                      <a:ext uri="{FF2B5EF4-FFF2-40B4-BE49-F238E27FC236}">
                        <a16:creationId xmlns:a16="http://schemas.microsoft.com/office/drawing/2014/main" id="{50B26E6E-E25A-6793-18E5-6BD19507AD54}"/>
                      </a:ext>
                    </a:extLst>
                  </p:cNvPr>
                  <p:cNvSpPr/>
                  <p:nvPr/>
                </p:nvSpPr>
                <p:spPr bwMode="auto">
                  <a:xfrm rot="739149">
                    <a:off x="3188259" y="1634450"/>
                    <a:ext cx="505387" cy="313038"/>
                  </a:xfrm>
                  <a:prstGeom prst="rect">
                    <a:avLst/>
                  </a:prstGeom>
                  <a:solidFill>
                    <a:srgbClr val="FFFFFF"/>
                  </a:solidFill>
                  <a:ln w="9525" cap="flat" cmpd="sng" algn="ctr">
                    <a:solidFill>
                      <a:srgbClr val="000000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</p:spPr>
                <p:txBody>
                  <a:bodyPr vert="horz" wrap="square" lIns="36000" tIns="36000" rIns="36000" bIns="3600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pPr marL="0" marR="0" lvl="0" indent="0" defTabSz="914400" eaLnBrk="0" fontAlgn="base" latinLnBrk="0" hangingPunct="0">
                      <a:lnSpc>
                        <a:spcPct val="100000"/>
                      </a:lnSpc>
                      <a:spcBef>
                        <a:spcPct val="5000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tabLst/>
                      <a:defRPr/>
                    </a:pPr>
                    <a:endParaRPr kumimoji="0" lang="en-IE" sz="900" b="1" i="0" u="none" strike="noStrike" kern="0" cap="none" spc="0" normalizeH="0" baseline="0" noProof="0">
                      <a:ln>
                        <a:noFill/>
                      </a:ln>
                      <a:solidFill>
                        <a:srgbClr val="00205B"/>
                      </a:solidFill>
                      <a:effectLst/>
                      <a:uLnTx/>
                      <a:uFillTx/>
                      <a:latin typeface="Tahoma" pitchFamily="34" charset="0"/>
                    </a:endParaRPr>
                  </a:p>
                </p:txBody>
              </p:sp>
              <p:sp>
                <p:nvSpPr>
                  <p:cNvPr id="118" name="Rectangle 117">
                    <a:extLst>
                      <a:ext uri="{FF2B5EF4-FFF2-40B4-BE49-F238E27FC236}">
                        <a16:creationId xmlns:a16="http://schemas.microsoft.com/office/drawing/2014/main" id="{6702C4A8-BBB1-CF27-F061-1787B14FCCDF}"/>
                      </a:ext>
                    </a:extLst>
                  </p:cNvPr>
                  <p:cNvSpPr/>
                  <p:nvPr/>
                </p:nvSpPr>
                <p:spPr bwMode="auto">
                  <a:xfrm rot="739149">
                    <a:off x="3494089" y="1701238"/>
                    <a:ext cx="505387" cy="313038"/>
                  </a:xfrm>
                  <a:prstGeom prst="rect">
                    <a:avLst/>
                  </a:prstGeom>
                  <a:solidFill>
                    <a:srgbClr val="FFFFFF"/>
                  </a:solidFill>
                  <a:ln w="9525" cap="flat" cmpd="sng" algn="ctr">
                    <a:solidFill>
                      <a:srgbClr val="000000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</p:spPr>
                <p:txBody>
                  <a:bodyPr vert="horz" wrap="square" lIns="36000" tIns="36000" rIns="36000" bIns="3600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pPr marL="0" marR="0" lvl="0" indent="0" defTabSz="914400" eaLnBrk="0" fontAlgn="base" latinLnBrk="0" hangingPunct="0">
                      <a:lnSpc>
                        <a:spcPct val="100000"/>
                      </a:lnSpc>
                      <a:spcBef>
                        <a:spcPct val="5000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tabLst/>
                      <a:defRPr/>
                    </a:pPr>
                    <a:endParaRPr kumimoji="0" lang="en-IE" sz="900" b="1" i="0" u="none" strike="noStrike" kern="0" cap="none" spc="0" normalizeH="0" baseline="0" noProof="0">
                      <a:ln>
                        <a:noFill/>
                      </a:ln>
                      <a:solidFill>
                        <a:srgbClr val="00205B"/>
                      </a:solidFill>
                      <a:effectLst/>
                      <a:uLnTx/>
                      <a:uFillTx/>
                      <a:latin typeface="Tahoma" pitchFamily="34" charset="0"/>
                    </a:endParaRPr>
                  </a:p>
                </p:txBody>
              </p:sp>
              <p:sp>
                <p:nvSpPr>
                  <p:cNvPr id="119" name="Rectangle 118">
                    <a:extLst>
                      <a:ext uri="{FF2B5EF4-FFF2-40B4-BE49-F238E27FC236}">
                        <a16:creationId xmlns:a16="http://schemas.microsoft.com/office/drawing/2014/main" id="{FF38B55D-012E-5A7D-519B-3504B4C39390}"/>
                      </a:ext>
                    </a:extLst>
                  </p:cNvPr>
                  <p:cNvSpPr/>
                  <p:nvPr/>
                </p:nvSpPr>
                <p:spPr bwMode="auto">
                  <a:xfrm rot="739149">
                    <a:off x="3799919" y="1768027"/>
                    <a:ext cx="505387" cy="313038"/>
                  </a:xfrm>
                  <a:prstGeom prst="rect">
                    <a:avLst/>
                  </a:prstGeom>
                  <a:solidFill>
                    <a:srgbClr val="FFFFFF"/>
                  </a:solidFill>
                  <a:ln w="9525" cap="flat" cmpd="sng" algn="ctr">
                    <a:solidFill>
                      <a:srgbClr val="000000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</p:spPr>
                <p:txBody>
                  <a:bodyPr vert="horz" wrap="square" lIns="36000" tIns="36000" rIns="36000" bIns="3600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pPr marL="0" marR="0" lvl="0" indent="0" defTabSz="914400" eaLnBrk="0" fontAlgn="base" latinLnBrk="0" hangingPunct="0">
                      <a:lnSpc>
                        <a:spcPct val="100000"/>
                      </a:lnSpc>
                      <a:spcBef>
                        <a:spcPct val="5000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tabLst/>
                      <a:defRPr/>
                    </a:pPr>
                    <a:endParaRPr kumimoji="0" lang="en-IE" sz="900" b="1" i="0" u="none" strike="noStrike" kern="0" cap="none" spc="0" normalizeH="0" baseline="0" noProof="0">
                      <a:ln>
                        <a:noFill/>
                      </a:ln>
                      <a:solidFill>
                        <a:srgbClr val="00205B"/>
                      </a:solidFill>
                      <a:effectLst/>
                      <a:uLnTx/>
                      <a:uFillTx/>
                      <a:latin typeface="Tahoma" pitchFamily="34" charset="0"/>
                    </a:endParaRPr>
                  </a:p>
                </p:txBody>
              </p:sp>
              <p:sp>
                <p:nvSpPr>
                  <p:cNvPr id="120" name="Rectangle 119">
                    <a:extLst>
                      <a:ext uri="{FF2B5EF4-FFF2-40B4-BE49-F238E27FC236}">
                        <a16:creationId xmlns:a16="http://schemas.microsoft.com/office/drawing/2014/main" id="{813D16D7-1CF8-AE76-7155-C7EEE3B9D179}"/>
                      </a:ext>
                    </a:extLst>
                  </p:cNvPr>
                  <p:cNvSpPr/>
                  <p:nvPr/>
                </p:nvSpPr>
                <p:spPr bwMode="auto">
                  <a:xfrm rot="739149">
                    <a:off x="4105749" y="1834816"/>
                    <a:ext cx="505387" cy="313038"/>
                  </a:xfrm>
                  <a:prstGeom prst="rect">
                    <a:avLst/>
                  </a:prstGeom>
                  <a:solidFill>
                    <a:srgbClr val="FFFFFF"/>
                  </a:solidFill>
                  <a:ln w="9525" cap="flat" cmpd="sng" algn="ctr">
                    <a:solidFill>
                      <a:srgbClr val="000000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</p:spPr>
                <p:txBody>
                  <a:bodyPr vert="horz" wrap="square" lIns="36000" tIns="36000" rIns="36000" bIns="3600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pPr marL="0" marR="0" lvl="0" indent="0" defTabSz="914400" eaLnBrk="0" fontAlgn="base" latinLnBrk="0" hangingPunct="0">
                      <a:lnSpc>
                        <a:spcPct val="100000"/>
                      </a:lnSpc>
                      <a:spcBef>
                        <a:spcPct val="5000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tabLst/>
                      <a:defRPr/>
                    </a:pPr>
                    <a:endParaRPr kumimoji="0" lang="en-IE" sz="900" b="1" i="0" u="none" strike="noStrike" kern="0" cap="none" spc="0" normalizeH="0" baseline="0" noProof="0">
                      <a:ln>
                        <a:noFill/>
                      </a:ln>
                      <a:solidFill>
                        <a:srgbClr val="00205B"/>
                      </a:solidFill>
                      <a:effectLst/>
                      <a:uLnTx/>
                      <a:uFillTx/>
                      <a:latin typeface="Tahoma" pitchFamily="34" charset="0"/>
                    </a:endParaRPr>
                  </a:p>
                </p:txBody>
              </p:sp>
              <p:sp>
                <p:nvSpPr>
                  <p:cNvPr id="121" name="Rectangle 120">
                    <a:extLst>
                      <a:ext uri="{FF2B5EF4-FFF2-40B4-BE49-F238E27FC236}">
                        <a16:creationId xmlns:a16="http://schemas.microsoft.com/office/drawing/2014/main" id="{69E0CEF6-C191-8390-D2F2-9E198B132E4D}"/>
                      </a:ext>
                    </a:extLst>
                  </p:cNvPr>
                  <p:cNvSpPr/>
                  <p:nvPr/>
                </p:nvSpPr>
                <p:spPr bwMode="auto">
                  <a:xfrm rot="739149">
                    <a:off x="4395485" y="1898090"/>
                    <a:ext cx="505387" cy="313038"/>
                  </a:xfrm>
                  <a:prstGeom prst="rect">
                    <a:avLst/>
                  </a:prstGeom>
                  <a:solidFill>
                    <a:srgbClr val="FFFFFF"/>
                  </a:solidFill>
                  <a:ln w="9525" cap="flat" cmpd="sng" algn="ctr">
                    <a:solidFill>
                      <a:srgbClr val="000000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</p:spPr>
                <p:txBody>
                  <a:bodyPr vert="horz" wrap="square" lIns="36000" tIns="36000" rIns="36000" bIns="3600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pPr marL="0" marR="0" lvl="0" indent="0" defTabSz="914400" eaLnBrk="0" fontAlgn="base" latinLnBrk="0" hangingPunct="0">
                      <a:lnSpc>
                        <a:spcPct val="100000"/>
                      </a:lnSpc>
                      <a:spcBef>
                        <a:spcPct val="5000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tabLst/>
                      <a:defRPr/>
                    </a:pPr>
                    <a:endParaRPr kumimoji="0" lang="en-IE" sz="900" b="1" i="0" u="none" strike="noStrike" kern="0" cap="none" spc="0" normalizeH="0" baseline="0" noProof="0">
                      <a:ln>
                        <a:noFill/>
                      </a:ln>
                      <a:solidFill>
                        <a:srgbClr val="00205B"/>
                      </a:solidFill>
                      <a:effectLst/>
                      <a:uLnTx/>
                      <a:uFillTx/>
                      <a:latin typeface="Tahoma" pitchFamily="34" charset="0"/>
                    </a:endParaRPr>
                  </a:p>
                </p:txBody>
              </p:sp>
              <p:sp>
                <p:nvSpPr>
                  <p:cNvPr id="122" name="Rectangle 121">
                    <a:extLst>
                      <a:ext uri="{FF2B5EF4-FFF2-40B4-BE49-F238E27FC236}">
                        <a16:creationId xmlns:a16="http://schemas.microsoft.com/office/drawing/2014/main" id="{7806849E-F06D-7939-4C42-263629C1B3E8}"/>
                      </a:ext>
                    </a:extLst>
                  </p:cNvPr>
                  <p:cNvSpPr/>
                  <p:nvPr/>
                </p:nvSpPr>
                <p:spPr bwMode="auto">
                  <a:xfrm rot="739149">
                    <a:off x="4701316" y="1964879"/>
                    <a:ext cx="505387" cy="313038"/>
                  </a:xfrm>
                  <a:prstGeom prst="rect">
                    <a:avLst/>
                  </a:prstGeom>
                  <a:solidFill>
                    <a:srgbClr val="FFFFFF"/>
                  </a:solidFill>
                  <a:ln w="9525" cap="flat" cmpd="sng" algn="ctr">
                    <a:solidFill>
                      <a:srgbClr val="000000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</p:spPr>
                <p:txBody>
                  <a:bodyPr vert="horz" wrap="square" lIns="36000" tIns="36000" rIns="36000" bIns="3600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pPr marL="0" marR="0" lvl="0" indent="0" defTabSz="914400" eaLnBrk="0" fontAlgn="base" latinLnBrk="0" hangingPunct="0">
                      <a:lnSpc>
                        <a:spcPct val="100000"/>
                      </a:lnSpc>
                      <a:spcBef>
                        <a:spcPct val="5000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tabLst/>
                      <a:defRPr/>
                    </a:pPr>
                    <a:endParaRPr kumimoji="0" lang="en-IE" sz="900" b="1" i="0" u="none" strike="noStrike" kern="0" cap="none" spc="0" normalizeH="0" baseline="0" noProof="0">
                      <a:ln>
                        <a:noFill/>
                      </a:ln>
                      <a:solidFill>
                        <a:srgbClr val="00205B"/>
                      </a:solidFill>
                      <a:effectLst/>
                      <a:uLnTx/>
                      <a:uFillTx/>
                      <a:latin typeface="Tahoma" pitchFamily="34" charset="0"/>
                    </a:endParaRPr>
                  </a:p>
                </p:txBody>
              </p:sp>
              <p:sp>
                <p:nvSpPr>
                  <p:cNvPr id="123" name="Rectangle 122">
                    <a:extLst>
                      <a:ext uri="{FF2B5EF4-FFF2-40B4-BE49-F238E27FC236}">
                        <a16:creationId xmlns:a16="http://schemas.microsoft.com/office/drawing/2014/main" id="{C37107D0-30BF-93EE-44B7-A55DF95EFA17}"/>
                      </a:ext>
                    </a:extLst>
                  </p:cNvPr>
                  <p:cNvSpPr/>
                  <p:nvPr/>
                </p:nvSpPr>
                <p:spPr bwMode="auto">
                  <a:xfrm rot="739149">
                    <a:off x="5007146" y="2031668"/>
                    <a:ext cx="505387" cy="313038"/>
                  </a:xfrm>
                  <a:prstGeom prst="rect">
                    <a:avLst/>
                  </a:prstGeom>
                  <a:solidFill>
                    <a:srgbClr val="FFFFFF"/>
                  </a:solidFill>
                  <a:ln w="9525" cap="flat" cmpd="sng" algn="ctr">
                    <a:solidFill>
                      <a:srgbClr val="000000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</p:spPr>
                <p:txBody>
                  <a:bodyPr vert="horz" wrap="square" lIns="36000" tIns="36000" rIns="36000" bIns="3600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pPr marL="0" marR="0" lvl="0" indent="0" defTabSz="914400" eaLnBrk="0" fontAlgn="base" latinLnBrk="0" hangingPunct="0">
                      <a:lnSpc>
                        <a:spcPct val="100000"/>
                      </a:lnSpc>
                      <a:spcBef>
                        <a:spcPct val="5000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tabLst/>
                      <a:defRPr/>
                    </a:pPr>
                    <a:endParaRPr kumimoji="0" lang="en-IE" sz="900" b="1" i="0" u="none" strike="noStrike" kern="0" cap="none" spc="0" normalizeH="0" baseline="0" noProof="0">
                      <a:ln>
                        <a:noFill/>
                      </a:ln>
                      <a:solidFill>
                        <a:srgbClr val="00205B"/>
                      </a:solidFill>
                      <a:effectLst/>
                      <a:uLnTx/>
                      <a:uFillTx/>
                      <a:latin typeface="Tahoma" pitchFamily="34" charset="0"/>
                    </a:endParaRPr>
                  </a:p>
                </p:txBody>
              </p:sp>
              <p:sp>
                <p:nvSpPr>
                  <p:cNvPr id="124" name="Rectangle 123">
                    <a:extLst>
                      <a:ext uri="{FF2B5EF4-FFF2-40B4-BE49-F238E27FC236}">
                        <a16:creationId xmlns:a16="http://schemas.microsoft.com/office/drawing/2014/main" id="{11EF6E66-D439-1FC6-AC59-CDEEF534CABF}"/>
                      </a:ext>
                    </a:extLst>
                  </p:cNvPr>
                  <p:cNvSpPr/>
                  <p:nvPr/>
                </p:nvSpPr>
                <p:spPr bwMode="auto">
                  <a:xfrm rot="739149">
                    <a:off x="5312976" y="2098457"/>
                    <a:ext cx="505387" cy="313038"/>
                  </a:xfrm>
                  <a:prstGeom prst="rect">
                    <a:avLst/>
                  </a:prstGeom>
                  <a:solidFill>
                    <a:srgbClr val="FFFFFF"/>
                  </a:solidFill>
                  <a:ln w="9525" cap="flat" cmpd="sng" algn="ctr">
                    <a:solidFill>
                      <a:srgbClr val="000000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</p:spPr>
                <p:txBody>
                  <a:bodyPr vert="horz" wrap="square" lIns="36000" tIns="36000" rIns="36000" bIns="3600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pPr marL="0" marR="0" lvl="0" indent="0" defTabSz="914400" eaLnBrk="0" fontAlgn="base" latinLnBrk="0" hangingPunct="0">
                      <a:lnSpc>
                        <a:spcPct val="100000"/>
                      </a:lnSpc>
                      <a:spcBef>
                        <a:spcPct val="5000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tabLst/>
                      <a:defRPr/>
                    </a:pPr>
                    <a:endParaRPr kumimoji="0" lang="en-IE" sz="900" b="1" i="0" u="none" strike="noStrike" kern="0" cap="none" spc="0" normalizeH="0" baseline="0" noProof="0">
                      <a:ln>
                        <a:noFill/>
                      </a:ln>
                      <a:solidFill>
                        <a:srgbClr val="00205B"/>
                      </a:solidFill>
                      <a:effectLst/>
                      <a:uLnTx/>
                      <a:uFillTx/>
                      <a:latin typeface="Tahoma" pitchFamily="34" charset="0"/>
                    </a:endParaRPr>
                  </a:p>
                </p:txBody>
              </p:sp>
              <p:sp>
                <p:nvSpPr>
                  <p:cNvPr id="125" name="Rectangle 124">
                    <a:extLst>
                      <a:ext uri="{FF2B5EF4-FFF2-40B4-BE49-F238E27FC236}">
                        <a16:creationId xmlns:a16="http://schemas.microsoft.com/office/drawing/2014/main" id="{CC32AA9B-DCD9-8EFE-1C3D-99D7710081DF}"/>
                      </a:ext>
                    </a:extLst>
                  </p:cNvPr>
                  <p:cNvSpPr/>
                  <p:nvPr/>
                </p:nvSpPr>
                <p:spPr bwMode="auto">
                  <a:xfrm rot="739149">
                    <a:off x="5614302" y="2157551"/>
                    <a:ext cx="505387" cy="313038"/>
                  </a:xfrm>
                  <a:prstGeom prst="rect">
                    <a:avLst/>
                  </a:prstGeom>
                  <a:solidFill>
                    <a:srgbClr val="FFFFFF"/>
                  </a:solidFill>
                  <a:ln w="9525" cap="flat" cmpd="sng" algn="ctr">
                    <a:solidFill>
                      <a:srgbClr val="000000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</p:spPr>
                <p:txBody>
                  <a:bodyPr vert="horz" wrap="square" lIns="36000" tIns="36000" rIns="36000" bIns="3600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pPr marL="0" marR="0" lvl="0" indent="0" defTabSz="914400" eaLnBrk="0" fontAlgn="base" latinLnBrk="0" hangingPunct="0">
                      <a:lnSpc>
                        <a:spcPct val="100000"/>
                      </a:lnSpc>
                      <a:spcBef>
                        <a:spcPct val="5000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tabLst/>
                      <a:defRPr/>
                    </a:pPr>
                    <a:endParaRPr kumimoji="0" lang="en-IE" sz="900" b="1" i="0" u="none" strike="noStrike" kern="0" cap="none" spc="0" normalizeH="0" baseline="0" noProof="0">
                      <a:ln>
                        <a:noFill/>
                      </a:ln>
                      <a:solidFill>
                        <a:srgbClr val="00205B"/>
                      </a:solidFill>
                      <a:effectLst/>
                      <a:uLnTx/>
                      <a:uFillTx/>
                      <a:latin typeface="Tahoma" pitchFamily="34" charset="0"/>
                    </a:endParaRPr>
                  </a:p>
                </p:txBody>
              </p:sp>
              <p:sp>
                <p:nvSpPr>
                  <p:cNvPr id="126" name="Rectangle 125">
                    <a:extLst>
                      <a:ext uri="{FF2B5EF4-FFF2-40B4-BE49-F238E27FC236}">
                        <a16:creationId xmlns:a16="http://schemas.microsoft.com/office/drawing/2014/main" id="{B497F4BA-31B1-7269-9900-E0A38748F612}"/>
                      </a:ext>
                    </a:extLst>
                  </p:cNvPr>
                  <p:cNvSpPr/>
                  <p:nvPr/>
                </p:nvSpPr>
                <p:spPr bwMode="auto">
                  <a:xfrm rot="739149">
                    <a:off x="5920132" y="2224339"/>
                    <a:ext cx="505387" cy="313038"/>
                  </a:xfrm>
                  <a:prstGeom prst="rect">
                    <a:avLst/>
                  </a:prstGeom>
                  <a:solidFill>
                    <a:srgbClr val="FFFFFF"/>
                  </a:solidFill>
                  <a:ln w="9525" cap="flat" cmpd="sng" algn="ctr">
                    <a:solidFill>
                      <a:srgbClr val="000000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</p:spPr>
                <p:txBody>
                  <a:bodyPr vert="horz" wrap="square" lIns="36000" tIns="36000" rIns="36000" bIns="3600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pPr marL="0" marR="0" lvl="0" indent="0" defTabSz="914400" eaLnBrk="0" fontAlgn="base" latinLnBrk="0" hangingPunct="0">
                      <a:lnSpc>
                        <a:spcPct val="100000"/>
                      </a:lnSpc>
                      <a:spcBef>
                        <a:spcPct val="5000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tabLst/>
                      <a:defRPr/>
                    </a:pPr>
                    <a:endParaRPr kumimoji="0" lang="en-IE" sz="900" b="1" i="0" u="none" strike="noStrike" kern="0" cap="none" spc="0" normalizeH="0" baseline="0" noProof="0">
                      <a:ln>
                        <a:noFill/>
                      </a:ln>
                      <a:solidFill>
                        <a:srgbClr val="00205B"/>
                      </a:solidFill>
                      <a:effectLst/>
                      <a:uLnTx/>
                      <a:uFillTx/>
                      <a:latin typeface="Tahoma" pitchFamily="34" charset="0"/>
                    </a:endParaRPr>
                  </a:p>
                </p:txBody>
              </p:sp>
              <p:sp>
                <p:nvSpPr>
                  <p:cNvPr id="127" name="Rectangle 126">
                    <a:extLst>
                      <a:ext uri="{FF2B5EF4-FFF2-40B4-BE49-F238E27FC236}">
                        <a16:creationId xmlns:a16="http://schemas.microsoft.com/office/drawing/2014/main" id="{0BD249A6-06D1-0024-C0AC-57F15E3492A4}"/>
                      </a:ext>
                    </a:extLst>
                  </p:cNvPr>
                  <p:cNvSpPr/>
                  <p:nvPr/>
                </p:nvSpPr>
                <p:spPr bwMode="auto">
                  <a:xfrm rot="739149">
                    <a:off x="6225962" y="2291128"/>
                    <a:ext cx="505387" cy="313038"/>
                  </a:xfrm>
                  <a:prstGeom prst="rect">
                    <a:avLst/>
                  </a:prstGeom>
                  <a:solidFill>
                    <a:srgbClr val="FFFFFF"/>
                  </a:solidFill>
                  <a:ln w="9525" cap="flat" cmpd="sng" algn="ctr">
                    <a:solidFill>
                      <a:srgbClr val="000000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</p:spPr>
                <p:txBody>
                  <a:bodyPr vert="horz" wrap="square" lIns="36000" tIns="36000" rIns="36000" bIns="3600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pPr marL="0" marR="0" lvl="0" indent="0" defTabSz="914400" eaLnBrk="0" fontAlgn="base" latinLnBrk="0" hangingPunct="0">
                      <a:lnSpc>
                        <a:spcPct val="100000"/>
                      </a:lnSpc>
                      <a:spcBef>
                        <a:spcPct val="5000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tabLst/>
                      <a:defRPr/>
                    </a:pPr>
                    <a:endParaRPr kumimoji="0" lang="en-IE" sz="900" b="1" i="0" u="none" strike="noStrike" kern="0" cap="none" spc="0" normalizeH="0" baseline="0" noProof="0">
                      <a:ln>
                        <a:noFill/>
                      </a:ln>
                      <a:solidFill>
                        <a:srgbClr val="00205B"/>
                      </a:solidFill>
                      <a:effectLst/>
                      <a:uLnTx/>
                      <a:uFillTx/>
                      <a:latin typeface="Tahoma" pitchFamily="34" charset="0"/>
                    </a:endParaRPr>
                  </a:p>
                </p:txBody>
              </p:sp>
              <p:sp>
                <p:nvSpPr>
                  <p:cNvPr id="128" name="Rectangle 127">
                    <a:extLst>
                      <a:ext uri="{FF2B5EF4-FFF2-40B4-BE49-F238E27FC236}">
                        <a16:creationId xmlns:a16="http://schemas.microsoft.com/office/drawing/2014/main" id="{9E25347C-9EF6-D7FF-A540-2CCE24C1FAD8}"/>
                      </a:ext>
                    </a:extLst>
                  </p:cNvPr>
                  <p:cNvSpPr/>
                  <p:nvPr/>
                </p:nvSpPr>
                <p:spPr bwMode="auto">
                  <a:xfrm rot="739149">
                    <a:off x="6531792" y="2357917"/>
                    <a:ext cx="505387" cy="313038"/>
                  </a:xfrm>
                  <a:prstGeom prst="rect">
                    <a:avLst/>
                  </a:prstGeom>
                  <a:solidFill>
                    <a:srgbClr val="FFFFFF"/>
                  </a:solidFill>
                  <a:ln w="9525" cap="flat" cmpd="sng" algn="ctr">
                    <a:solidFill>
                      <a:srgbClr val="000000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</p:spPr>
                <p:txBody>
                  <a:bodyPr vert="horz" wrap="square" lIns="36000" tIns="36000" rIns="36000" bIns="3600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pPr marL="0" marR="0" lvl="0" indent="0" defTabSz="914400" eaLnBrk="0" fontAlgn="base" latinLnBrk="0" hangingPunct="0">
                      <a:lnSpc>
                        <a:spcPct val="100000"/>
                      </a:lnSpc>
                      <a:spcBef>
                        <a:spcPct val="5000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tabLst/>
                      <a:defRPr/>
                    </a:pPr>
                    <a:endParaRPr kumimoji="0" lang="en-IE" sz="900" b="1" i="0" u="none" strike="noStrike" kern="0" cap="none" spc="0" normalizeH="0" baseline="0" noProof="0">
                      <a:ln>
                        <a:noFill/>
                      </a:ln>
                      <a:solidFill>
                        <a:srgbClr val="00205B"/>
                      </a:solidFill>
                      <a:effectLst/>
                      <a:uLnTx/>
                      <a:uFillTx/>
                      <a:latin typeface="Tahoma" pitchFamily="34" charset="0"/>
                    </a:endParaRPr>
                  </a:p>
                </p:txBody>
              </p:sp>
              <p:sp>
                <p:nvSpPr>
                  <p:cNvPr id="129" name="Rectangle 128">
                    <a:extLst>
                      <a:ext uri="{FF2B5EF4-FFF2-40B4-BE49-F238E27FC236}">
                        <a16:creationId xmlns:a16="http://schemas.microsoft.com/office/drawing/2014/main" id="{80A78CF3-EE9D-91E5-0779-7038431CB73C}"/>
                      </a:ext>
                    </a:extLst>
                  </p:cNvPr>
                  <p:cNvSpPr/>
                  <p:nvPr/>
                </p:nvSpPr>
                <p:spPr bwMode="auto">
                  <a:xfrm rot="739149">
                    <a:off x="6821528" y="2421191"/>
                    <a:ext cx="505387" cy="313038"/>
                  </a:xfrm>
                  <a:prstGeom prst="rect">
                    <a:avLst/>
                  </a:prstGeom>
                  <a:solidFill>
                    <a:srgbClr val="FFFFFF"/>
                  </a:solidFill>
                  <a:ln w="9525" cap="flat" cmpd="sng" algn="ctr">
                    <a:solidFill>
                      <a:srgbClr val="000000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</p:spPr>
                <p:txBody>
                  <a:bodyPr vert="horz" wrap="square" lIns="36000" tIns="36000" rIns="36000" bIns="3600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pPr marL="0" marR="0" lvl="0" indent="0" defTabSz="914400" eaLnBrk="0" fontAlgn="base" latinLnBrk="0" hangingPunct="0">
                      <a:lnSpc>
                        <a:spcPct val="100000"/>
                      </a:lnSpc>
                      <a:spcBef>
                        <a:spcPct val="5000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tabLst/>
                      <a:defRPr/>
                    </a:pPr>
                    <a:endParaRPr kumimoji="0" lang="en-IE" sz="900" b="1" i="0" u="none" strike="noStrike" kern="0" cap="none" spc="0" normalizeH="0" baseline="0" noProof="0">
                      <a:ln>
                        <a:noFill/>
                      </a:ln>
                      <a:solidFill>
                        <a:srgbClr val="00205B"/>
                      </a:solidFill>
                      <a:effectLst/>
                      <a:uLnTx/>
                      <a:uFillTx/>
                      <a:latin typeface="Tahoma" pitchFamily="34" charset="0"/>
                    </a:endParaRPr>
                  </a:p>
                </p:txBody>
              </p:sp>
              <p:sp>
                <p:nvSpPr>
                  <p:cNvPr id="130" name="Rectangle 129">
                    <a:extLst>
                      <a:ext uri="{FF2B5EF4-FFF2-40B4-BE49-F238E27FC236}">
                        <a16:creationId xmlns:a16="http://schemas.microsoft.com/office/drawing/2014/main" id="{4FDE66F9-3970-F40E-190E-CEA14431A27B}"/>
                      </a:ext>
                    </a:extLst>
                  </p:cNvPr>
                  <p:cNvSpPr/>
                  <p:nvPr/>
                </p:nvSpPr>
                <p:spPr bwMode="auto">
                  <a:xfrm rot="739149">
                    <a:off x="7127359" y="2487980"/>
                    <a:ext cx="505387" cy="313038"/>
                  </a:xfrm>
                  <a:prstGeom prst="rect">
                    <a:avLst/>
                  </a:prstGeom>
                  <a:solidFill>
                    <a:srgbClr val="FFFFFF"/>
                  </a:solidFill>
                  <a:ln w="9525" cap="flat" cmpd="sng" algn="ctr">
                    <a:solidFill>
                      <a:srgbClr val="000000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</p:spPr>
                <p:txBody>
                  <a:bodyPr vert="horz" wrap="square" lIns="36000" tIns="36000" rIns="36000" bIns="3600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pPr marL="0" marR="0" lvl="0" indent="0" defTabSz="914400" eaLnBrk="0" fontAlgn="base" latinLnBrk="0" hangingPunct="0">
                      <a:lnSpc>
                        <a:spcPct val="100000"/>
                      </a:lnSpc>
                      <a:spcBef>
                        <a:spcPct val="5000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tabLst/>
                      <a:defRPr/>
                    </a:pPr>
                    <a:endParaRPr kumimoji="0" lang="en-IE" sz="900" b="1" i="0" u="none" strike="noStrike" kern="0" cap="none" spc="0" normalizeH="0" baseline="0" noProof="0">
                      <a:ln>
                        <a:noFill/>
                      </a:ln>
                      <a:solidFill>
                        <a:srgbClr val="00205B"/>
                      </a:solidFill>
                      <a:effectLst/>
                      <a:uLnTx/>
                      <a:uFillTx/>
                      <a:latin typeface="Tahoma" pitchFamily="34" charset="0"/>
                    </a:endParaRPr>
                  </a:p>
                </p:txBody>
              </p:sp>
              <p:sp>
                <p:nvSpPr>
                  <p:cNvPr id="131" name="Rectangle 130">
                    <a:extLst>
                      <a:ext uri="{FF2B5EF4-FFF2-40B4-BE49-F238E27FC236}">
                        <a16:creationId xmlns:a16="http://schemas.microsoft.com/office/drawing/2014/main" id="{29E67802-4EE3-625A-E35B-43ECFBFDDC24}"/>
                      </a:ext>
                    </a:extLst>
                  </p:cNvPr>
                  <p:cNvSpPr/>
                  <p:nvPr/>
                </p:nvSpPr>
                <p:spPr bwMode="auto">
                  <a:xfrm rot="739149">
                    <a:off x="7433189" y="2554769"/>
                    <a:ext cx="505387" cy="313038"/>
                  </a:xfrm>
                  <a:prstGeom prst="rect">
                    <a:avLst/>
                  </a:prstGeom>
                  <a:solidFill>
                    <a:srgbClr val="FFFFFF"/>
                  </a:solidFill>
                  <a:ln w="9525" cap="flat" cmpd="sng" algn="ctr">
                    <a:solidFill>
                      <a:srgbClr val="000000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</p:spPr>
                <p:txBody>
                  <a:bodyPr vert="horz" wrap="square" lIns="36000" tIns="36000" rIns="36000" bIns="3600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pPr marL="0" marR="0" lvl="0" indent="0" defTabSz="914400" eaLnBrk="0" fontAlgn="base" latinLnBrk="0" hangingPunct="0">
                      <a:lnSpc>
                        <a:spcPct val="100000"/>
                      </a:lnSpc>
                      <a:spcBef>
                        <a:spcPct val="5000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tabLst/>
                      <a:defRPr/>
                    </a:pPr>
                    <a:endParaRPr kumimoji="0" lang="en-IE" sz="900" b="1" i="0" u="none" strike="noStrike" kern="0" cap="none" spc="0" normalizeH="0" baseline="0" noProof="0">
                      <a:ln>
                        <a:noFill/>
                      </a:ln>
                      <a:solidFill>
                        <a:srgbClr val="00205B"/>
                      </a:solidFill>
                      <a:effectLst/>
                      <a:uLnTx/>
                      <a:uFillTx/>
                      <a:latin typeface="Tahoma" pitchFamily="34" charset="0"/>
                    </a:endParaRPr>
                  </a:p>
                </p:txBody>
              </p:sp>
              <p:sp>
                <p:nvSpPr>
                  <p:cNvPr id="132" name="Rectangle 131">
                    <a:extLst>
                      <a:ext uri="{FF2B5EF4-FFF2-40B4-BE49-F238E27FC236}">
                        <a16:creationId xmlns:a16="http://schemas.microsoft.com/office/drawing/2014/main" id="{41AEBF7F-7472-B77F-F480-D1C61ABDEC35}"/>
                      </a:ext>
                    </a:extLst>
                  </p:cNvPr>
                  <p:cNvSpPr/>
                  <p:nvPr/>
                </p:nvSpPr>
                <p:spPr bwMode="auto">
                  <a:xfrm rot="739149">
                    <a:off x="7741399" y="2599504"/>
                    <a:ext cx="298653" cy="313038"/>
                  </a:xfrm>
                  <a:prstGeom prst="rect">
                    <a:avLst/>
                  </a:prstGeom>
                  <a:solidFill>
                    <a:srgbClr val="FFFFFF"/>
                  </a:solidFill>
                  <a:ln w="9525" cap="flat" cmpd="sng" algn="ctr">
                    <a:solidFill>
                      <a:srgbClr val="000000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</p:spPr>
                <p:txBody>
                  <a:bodyPr vert="horz" wrap="square" lIns="36000" tIns="36000" rIns="36000" bIns="3600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pPr marL="0" marR="0" lvl="0" indent="0" defTabSz="914400" eaLnBrk="0" fontAlgn="base" latinLnBrk="0" hangingPunct="0">
                      <a:lnSpc>
                        <a:spcPct val="100000"/>
                      </a:lnSpc>
                      <a:spcBef>
                        <a:spcPct val="5000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tabLst/>
                      <a:defRPr/>
                    </a:pPr>
                    <a:endParaRPr kumimoji="0" lang="en-IE" sz="900" b="1" i="0" u="none" strike="noStrike" kern="0" cap="none" spc="0" normalizeH="0" baseline="0" noProof="0">
                      <a:ln>
                        <a:noFill/>
                      </a:ln>
                      <a:solidFill>
                        <a:srgbClr val="00205B"/>
                      </a:solidFill>
                      <a:effectLst/>
                      <a:uLnTx/>
                      <a:uFillTx/>
                      <a:latin typeface="Tahoma" pitchFamily="34" charset="0"/>
                    </a:endParaRPr>
                  </a:p>
                </p:txBody>
              </p:sp>
            </p:grpSp>
            <p:sp>
              <p:nvSpPr>
                <p:cNvPr id="99" name="Rectangle 98">
                  <a:extLst>
                    <a:ext uri="{FF2B5EF4-FFF2-40B4-BE49-F238E27FC236}">
                      <a16:creationId xmlns:a16="http://schemas.microsoft.com/office/drawing/2014/main" id="{15416AD6-74E5-1F5B-252F-7C8B4488D89A}"/>
                    </a:ext>
                  </a:extLst>
                </p:cNvPr>
                <p:cNvSpPr/>
                <p:nvPr/>
              </p:nvSpPr>
              <p:spPr bwMode="auto">
                <a:xfrm rot="751906">
                  <a:off x="4992118" y="4194865"/>
                  <a:ext cx="617838" cy="626076"/>
                </a:xfrm>
                <a:prstGeom prst="rect">
                  <a:avLst/>
                </a:prstGeom>
                <a:solidFill>
                  <a:srgbClr val="EAAA00"/>
                </a:solidFill>
                <a:ln w="38100" cap="flat" cmpd="sng" algn="ctr">
                  <a:solidFill>
                    <a:srgbClr val="FE5000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</p:spPr>
              <p:txBody>
                <a:bodyPr vert="horz" wrap="square" lIns="36000" tIns="36000" rIns="36000" bIns="3600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marL="0" marR="0" lvl="0" indent="0" defTabSz="914400" eaLnBrk="0" fontAlgn="base" latinLnBrk="0" hangingPunct="0">
                    <a:lnSpc>
                      <a:spcPct val="100000"/>
                    </a:lnSpc>
                    <a:spcBef>
                      <a:spcPct val="5000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en-IE" sz="900" b="1" i="0" u="none" strike="noStrike" kern="0" cap="none" spc="0" normalizeH="0" baseline="0" noProof="0" dirty="0">
                    <a:ln>
                      <a:noFill/>
                    </a:ln>
                    <a:solidFill>
                      <a:srgbClr val="00205B"/>
                    </a:solidFill>
                    <a:effectLst/>
                    <a:uLnTx/>
                    <a:uFillTx/>
                    <a:latin typeface="Tahoma" pitchFamily="34" charset="0"/>
                  </a:endParaRPr>
                </a:p>
              </p:txBody>
            </p:sp>
          </p:grpSp>
          <p:sp>
            <p:nvSpPr>
              <p:cNvPr id="90" name="Rectangle 89">
                <a:extLst>
                  <a:ext uri="{FF2B5EF4-FFF2-40B4-BE49-F238E27FC236}">
                    <a16:creationId xmlns:a16="http://schemas.microsoft.com/office/drawing/2014/main" id="{C1104D28-3E2C-9BC3-09C2-75B16232D571}"/>
                  </a:ext>
                </a:extLst>
              </p:cNvPr>
              <p:cNvSpPr/>
              <p:nvPr/>
            </p:nvSpPr>
            <p:spPr bwMode="auto">
              <a:xfrm rot="751906">
                <a:off x="9840749" y="4632030"/>
                <a:ext cx="431683" cy="463051"/>
              </a:xfrm>
              <a:prstGeom prst="rect">
                <a:avLst/>
              </a:prstGeom>
              <a:solidFill>
                <a:srgbClr val="EAAA00">
                  <a:lumMod val="60000"/>
                  <a:lumOff val="40000"/>
                  <a:alpha val="37000"/>
                </a:srgbClr>
              </a:solidFill>
              <a:ln w="12700" cap="flat" cmpd="sng" algn="ctr">
                <a:solidFill>
                  <a:srgbClr val="FE5000"/>
                </a:solidFill>
                <a:prstDash val="sysDash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36000" tIns="36000" rIns="36000" bIns="36000" numCol="1" rtlCol="0" anchor="t" anchorCtr="0" compatLnSpc="1">
                <a:prstTxWarp prst="textNoShape">
                  <a:avLst/>
                </a:prstTxWarp>
              </a:bodyPr>
              <a:lstStyle/>
              <a:p>
                <a:pPr marL="0" marR="0" lvl="0" indent="0" defTabSz="914400" eaLnBrk="0" fontAlgn="base" latinLnBrk="0" hangingPunct="0">
                  <a:lnSpc>
                    <a:spcPct val="100000"/>
                  </a:lnSpc>
                  <a:spcBef>
                    <a:spcPct val="5000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IE" sz="900" b="1" i="0" u="none" strike="noStrike" kern="0" cap="none" spc="0" normalizeH="0" baseline="0" noProof="0">
                  <a:ln>
                    <a:noFill/>
                  </a:ln>
                  <a:solidFill>
                    <a:srgbClr val="00205B"/>
                  </a:solidFill>
                  <a:effectLst/>
                  <a:uLnTx/>
                  <a:uFillTx/>
                  <a:latin typeface="Tahoma" pitchFamily="34" charset="0"/>
                </a:endParaRPr>
              </a:p>
            </p:txBody>
          </p:sp>
          <p:sp>
            <p:nvSpPr>
              <p:cNvPr id="91" name="Rectangle 90">
                <a:extLst>
                  <a:ext uri="{FF2B5EF4-FFF2-40B4-BE49-F238E27FC236}">
                    <a16:creationId xmlns:a16="http://schemas.microsoft.com/office/drawing/2014/main" id="{9013A7F2-99A6-52EE-A3C6-8A158C44DC0A}"/>
                  </a:ext>
                </a:extLst>
              </p:cNvPr>
              <p:cNvSpPr/>
              <p:nvPr/>
            </p:nvSpPr>
            <p:spPr bwMode="auto">
              <a:xfrm rot="751906">
                <a:off x="9730344" y="5081965"/>
                <a:ext cx="431683" cy="463051"/>
              </a:xfrm>
              <a:prstGeom prst="rect">
                <a:avLst/>
              </a:prstGeom>
              <a:solidFill>
                <a:srgbClr val="EAAA00">
                  <a:lumMod val="60000"/>
                  <a:lumOff val="40000"/>
                  <a:alpha val="37000"/>
                </a:srgbClr>
              </a:solidFill>
              <a:ln w="12700" cap="flat" cmpd="sng" algn="ctr">
                <a:solidFill>
                  <a:srgbClr val="FE5000"/>
                </a:solidFill>
                <a:prstDash val="sysDash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36000" tIns="36000" rIns="36000" bIns="36000" numCol="1" rtlCol="0" anchor="t" anchorCtr="0" compatLnSpc="1">
                <a:prstTxWarp prst="textNoShape">
                  <a:avLst/>
                </a:prstTxWarp>
              </a:bodyPr>
              <a:lstStyle/>
              <a:p>
                <a:pPr marL="0" marR="0" lvl="0" indent="0" defTabSz="914400" eaLnBrk="0" fontAlgn="base" latinLnBrk="0" hangingPunct="0">
                  <a:lnSpc>
                    <a:spcPct val="100000"/>
                  </a:lnSpc>
                  <a:spcBef>
                    <a:spcPct val="5000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IE" sz="900" b="1" i="0" u="none" strike="noStrike" kern="0" cap="none" spc="0" normalizeH="0" baseline="0" noProof="0">
                  <a:ln>
                    <a:noFill/>
                  </a:ln>
                  <a:solidFill>
                    <a:srgbClr val="00205B"/>
                  </a:solidFill>
                  <a:effectLst/>
                  <a:uLnTx/>
                  <a:uFillTx/>
                  <a:latin typeface="Tahoma" pitchFamily="34" charset="0"/>
                </a:endParaRPr>
              </a:p>
            </p:txBody>
          </p:sp>
          <p:sp>
            <p:nvSpPr>
              <p:cNvPr id="92" name="Rectangle 91">
                <a:extLst>
                  <a:ext uri="{FF2B5EF4-FFF2-40B4-BE49-F238E27FC236}">
                    <a16:creationId xmlns:a16="http://schemas.microsoft.com/office/drawing/2014/main" id="{FC092B71-48D6-5754-139C-14AAA69939C9}"/>
                  </a:ext>
                </a:extLst>
              </p:cNvPr>
              <p:cNvSpPr/>
              <p:nvPr/>
            </p:nvSpPr>
            <p:spPr bwMode="auto">
              <a:xfrm rot="751906">
                <a:off x="9308425" y="4983058"/>
                <a:ext cx="431683" cy="463051"/>
              </a:xfrm>
              <a:prstGeom prst="rect">
                <a:avLst/>
              </a:prstGeom>
              <a:solidFill>
                <a:srgbClr val="EAAA00">
                  <a:lumMod val="60000"/>
                  <a:lumOff val="40000"/>
                  <a:alpha val="37000"/>
                </a:srgbClr>
              </a:solidFill>
              <a:ln w="12700" cap="flat" cmpd="sng" algn="ctr">
                <a:solidFill>
                  <a:srgbClr val="FE5000"/>
                </a:solidFill>
                <a:prstDash val="sysDash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36000" tIns="36000" rIns="36000" bIns="36000" numCol="1" rtlCol="0" anchor="t" anchorCtr="0" compatLnSpc="1">
                <a:prstTxWarp prst="textNoShape">
                  <a:avLst/>
                </a:prstTxWarp>
              </a:bodyPr>
              <a:lstStyle/>
              <a:p>
                <a:pPr marL="0" marR="0" lvl="0" indent="0" defTabSz="914400" eaLnBrk="0" fontAlgn="base" latinLnBrk="0" hangingPunct="0">
                  <a:lnSpc>
                    <a:spcPct val="100000"/>
                  </a:lnSpc>
                  <a:spcBef>
                    <a:spcPct val="5000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IE" sz="900" b="1" i="0" u="none" strike="noStrike" kern="0" cap="none" spc="0" normalizeH="0" baseline="0" noProof="0">
                  <a:ln>
                    <a:noFill/>
                  </a:ln>
                  <a:solidFill>
                    <a:srgbClr val="00205B"/>
                  </a:solidFill>
                  <a:effectLst/>
                  <a:uLnTx/>
                  <a:uFillTx/>
                  <a:latin typeface="Tahoma" pitchFamily="34" charset="0"/>
                </a:endParaRPr>
              </a:p>
            </p:txBody>
          </p:sp>
          <p:sp>
            <p:nvSpPr>
              <p:cNvPr id="93" name="Rectangle 92">
                <a:extLst>
                  <a:ext uri="{FF2B5EF4-FFF2-40B4-BE49-F238E27FC236}">
                    <a16:creationId xmlns:a16="http://schemas.microsoft.com/office/drawing/2014/main" id="{AD557CF0-0EA7-8B1A-F912-D4C88AB7815D}"/>
                  </a:ext>
                </a:extLst>
              </p:cNvPr>
              <p:cNvSpPr/>
              <p:nvPr/>
            </p:nvSpPr>
            <p:spPr bwMode="auto">
              <a:xfrm rot="751906">
                <a:off x="8875718" y="4864493"/>
                <a:ext cx="431683" cy="463051"/>
              </a:xfrm>
              <a:prstGeom prst="rect">
                <a:avLst/>
              </a:prstGeom>
              <a:solidFill>
                <a:srgbClr val="EAAA00">
                  <a:lumMod val="60000"/>
                  <a:lumOff val="40000"/>
                  <a:alpha val="37000"/>
                </a:srgbClr>
              </a:solidFill>
              <a:ln w="12700" cap="flat" cmpd="sng" algn="ctr">
                <a:solidFill>
                  <a:srgbClr val="FE5000"/>
                </a:solidFill>
                <a:prstDash val="sysDash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36000" tIns="36000" rIns="36000" bIns="36000" numCol="1" rtlCol="0" anchor="t" anchorCtr="0" compatLnSpc="1">
                <a:prstTxWarp prst="textNoShape">
                  <a:avLst/>
                </a:prstTxWarp>
              </a:bodyPr>
              <a:lstStyle/>
              <a:p>
                <a:pPr marL="0" marR="0" lvl="0" indent="0" defTabSz="914400" eaLnBrk="0" fontAlgn="base" latinLnBrk="0" hangingPunct="0">
                  <a:lnSpc>
                    <a:spcPct val="100000"/>
                  </a:lnSpc>
                  <a:spcBef>
                    <a:spcPct val="5000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IE" sz="900" b="1" i="0" u="none" strike="noStrike" kern="0" cap="none" spc="0" normalizeH="0" baseline="0" noProof="0">
                  <a:ln>
                    <a:noFill/>
                  </a:ln>
                  <a:solidFill>
                    <a:srgbClr val="00205B"/>
                  </a:solidFill>
                  <a:effectLst/>
                  <a:uLnTx/>
                  <a:uFillTx/>
                  <a:latin typeface="Tahoma" pitchFamily="34" charset="0"/>
                </a:endParaRPr>
              </a:p>
            </p:txBody>
          </p:sp>
          <p:sp>
            <p:nvSpPr>
              <p:cNvPr id="94" name="Rectangle 93">
                <a:extLst>
                  <a:ext uri="{FF2B5EF4-FFF2-40B4-BE49-F238E27FC236}">
                    <a16:creationId xmlns:a16="http://schemas.microsoft.com/office/drawing/2014/main" id="{20A7E129-8978-E8DE-10CD-FC19EB81094A}"/>
                  </a:ext>
                </a:extLst>
              </p:cNvPr>
              <p:cNvSpPr/>
              <p:nvPr/>
            </p:nvSpPr>
            <p:spPr bwMode="auto">
              <a:xfrm rot="751906">
                <a:off x="8961805" y="4445198"/>
                <a:ext cx="431683" cy="463051"/>
              </a:xfrm>
              <a:prstGeom prst="rect">
                <a:avLst/>
              </a:prstGeom>
              <a:solidFill>
                <a:srgbClr val="EAAA00">
                  <a:lumMod val="60000"/>
                  <a:lumOff val="40000"/>
                  <a:alpha val="37000"/>
                </a:srgbClr>
              </a:solidFill>
              <a:ln w="12700" cap="flat" cmpd="sng" algn="ctr">
                <a:solidFill>
                  <a:srgbClr val="FE5000"/>
                </a:solidFill>
                <a:prstDash val="sysDash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36000" tIns="36000" rIns="36000" bIns="36000" numCol="1" rtlCol="0" anchor="t" anchorCtr="0" compatLnSpc="1">
                <a:prstTxWarp prst="textNoShape">
                  <a:avLst/>
                </a:prstTxWarp>
              </a:bodyPr>
              <a:lstStyle/>
              <a:p>
                <a:pPr marL="0" marR="0" lvl="0" indent="0" defTabSz="914400" eaLnBrk="0" fontAlgn="base" latinLnBrk="0" hangingPunct="0">
                  <a:lnSpc>
                    <a:spcPct val="100000"/>
                  </a:lnSpc>
                  <a:spcBef>
                    <a:spcPct val="5000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IE" sz="900" b="1" i="0" u="none" strike="noStrike" kern="0" cap="none" spc="0" normalizeH="0" baseline="0" noProof="0">
                  <a:ln>
                    <a:noFill/>
                  </a:ln>
                  <a:solidFill>
                    <a:srgbClr val="00205B"/>
                  </a:solidFill>
                  <a:effectLst/>
                  <a:uLnTx/>
                  <a:uFillTx/>
                  <a:latin typeface="Tahoma" pitchFamily="34" charset="0"/>
                </a:endParaRPr>
              </a:p>
            </p:txBody>
          </p:sp>
          <p:sp>
            <p:nvSpPr>
              <p:cNvPr id="95" name="Rectangle 94">
                <a:extLst>
                  <a:ext uri="{FF2B5EF4-FFF2-40B4-BE49-F238E27FC236}">
                    <a16:creationId xmlns:a16="http://schemas.microsoft.com/office/drawing/2014/main" id="{7AC67897-8137-9B6E-B83E-2AE501406B78}"/>
                  </a:ext>
                </a:extLst>
              </p:cNvPr>
              <p:cNvSpPr/>
              <p:nvPr/>
            </p:nvSpPr>
            <p:spPr bwMode="auto">
              <a:xfrm rot="751906">
                <a:off x="9080577" y="3977989"/>
                <a:ext cx="431683" cy="463051"/>
              </a:xfrm>
              <a:prstGeom prst="rect">
                <a:avLst/>
              </a:prstGeom>
              <a:solidFill>
                <a:srgbClr val="EAAA00">
                  <a:lumMod val="60000"/>
                  <a:lumOff val="40000"/>
                  <a:alpha val="37000"/>
                </a:srgbClr>
              </a:solidFill>
              <a:ln w="12700" cap="flat" cmpd="sng" algn="ctr">
                <a:solidFill>
                  <a:srgbClr val="FE5000"/>
                </a:solidFill>
                <a:prstDash val="sysDash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36000" tIns="36000" rIns="36000" bIns="36000" numCol="1" rtlCol="0" anchor="t" anchorCtr="0" compatLnSpc="1">
                <a:prstTxWarp prst="textNoShape">
                  <a:avLst/>
                </a:prstTxWarp>
              </a:bodyPr>
              <a:lstStyle/>
              <a:p>
                <a:pPr marL="0" marR="0" lvl="0" indent="0" defTabSz="914400" eaLnBrk="0" fontAlgn="base" latinLnBrk="0" hangingPunct="0">
                  <a:lnSpc>
                    <a:spcPct val="100000"/>
                  </a:lnSpc>
                  <a:spcBef>
                    <a:spcPct val="5000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IE" sz="900" b="1" i="0" u="none" strike="noStrike" kern="0" cap="none" spc="0" normalizeH="0" baseline="0" noProof="0">
                  <a:ln>
                    <a:noFill/>
                  </a:ln>
                  <a:solidFill>
                    <a:srgbClr val="00205B"/>
                  </a:solidFill>
                  <a:effectLst/>
                  <a:uLnTx/>
                  <a:uFillTx/>
                  <a:latin typeface="Tahoma" pitchFamily="34" charset="0"/>
                </a:endParaRPr>
              </a:p>
            </p:txBody>
          </p:sp>
          <p:sp>
            <p:nvSpPr>
              <p:cNvPr id="96" name="Rectangle 95">
                <a:extLst>
                  <a:ext uri="{FF2B5EF4-FFF2-40B4-BE49-F238E27FC236}">
                    <a16:creationId xmlns:a16="http://schemas.microsoft.com/office/drawing/2014/main" id="{721FC03F-56ED-D9A3-4512-96B1F3D821C1}"/>
                  </a:ext>
                </a:extLst>
              </p:cNvPr>
              <p:cNvSpPr/>
              <p:nvPr/>
            </p:nvSpPr>
            <p:spPr bwMode="auto">
              <a:xfrm rot="751906">
                <a:off x="9487015" y="4085720"/>
                <a:ext cx="431683" cy="463051"/>
              </a:xfrm>
              <a:prstGeom prst="rect">
                <a:avLst/>
              </a:prstGeom>
              <a:solidFill>
                <a:srgbClr val="EAAA00">
                  <a:lumMod val="60000"/>
                  <a:lumOff val="40000"/>
                  <a:alpha val="37000"/>
                </a:srgbClr>
              </a:solidFill>
              <a:ln w="12700" cap="flat" cmpd="sng" algn="ctr">
                <a:solidFill>
                  <a:srgbClr val="FE5000"/>
                </a:solidFill>
                <a:prstDash val="sysDash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36000" tIns="36000" rIns="36000" bIns="36000" numCol="1" rtlCol="0" anchor="t" anchorCtr="0" compatLnSpc="1">
                <a:prstTxWarp prst="textNoShape">
                  <a:avLst/>
                </a:prstTxWarp>
              </a:bodyPr>
              <a:lstStyle/>
              <a:p>
                <a:pPr marL="0" marR="0" lvl="0" indent="0" defTabSz="914400" eaLnBrk="0" fontAlgn="base" latinLnBrk="0" hangingPunct="0">
                  <a:lnSpc>
                    <a:spcPct val="100000"/>
                  </a:lnSpc>
                  <a:spcBef>
                    <a:spcPct val="5000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IE" sz="900" b="1" i="0" u="none" strike="noStrike" kern="0" cap="none" spc="0" normalizeH="0" baseline="0" noProof="0">
                  <a:ln>
                    <a:noFill/>
                  </a:ln>
                  <a:solidFill>
                    <a:srgbClr val="00205B"/>
                  </a:solidFill>
                  <a:effectLst/>
                  <a:uLnTx/>
                  <a:uFillTx/>
                  <a:latin typeface="Tahoma" pitchFamily="34" charset="0"/>
                </a:endParaRPr>
              </a:p>
            </p:txBody>
          </p:sp>
          <p:sp>
            <p:nvSpPr>
              <p:cNvPr id="97" name="Rectangle 96">
                <a:extLst>
                  <a:ext uri="{FF2B5EF4-FFF2-40B4-BE49-F238E27FC236}">
                    <a16:creationId xmlns:a16="http://schemas.microsoft.com/office/drawing/2014/main" id="{FB5B5A64-C1A3-C18C-2993-99BC405772B1}"/>
                  </a:ext>
                </a:extLst>
              </p:cNvPr>
              <p:cNvSpPr/>
              <p:nvPr/>
            </p:nvSpPr>
            <p:spPr bwMode="auto">
              <a:xfrm rot="751906">
                <a:off x="9933777" y="4164821"/>
                <a:ext cx="431683" cy="463051"/>
              </a:xfrm>
              <a:prstGeom prst="rect">
                <a:avLst/>
              </a:prstGeom>
              <a:solidFill>
                <a:srgbClr val="EAAA00">
                  <a:lumMod val="60000"/>
                  <a:lumOff val="40000"/>
                  <a:alpha val="37000"/>
                </a:srgbClr>
              </a:solidFill>
              <a:ln w="12700" cap="flat" cmpd="sng" algn="ctr">
                <a:solidFill>
                  <a:srgbClr val="FE5000"/>
                </a:solidFill>
                <a:prstDash val="sysDash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36000" tIns="36000" rIns="36000" bIns="36000" numCol="1" rtlCol="0" anchor="t" anchorCtr="0" compatLnSpc="1">
                <a:prstTxWarp prst="textNoShape">
                  <a:avLst/>
                </a:prstTxWarp>
              </a:bodyPr>
              <a:lstStyle/>
              <a:p>
                <a:pPr marL="0" marR="0" lvl="0" indent="0" defTabSz="914400" eaLnBrk="0" fontAlgn="base" latinLnBrk="0" hangingPunct="0">
                  <a:lnSpc>
                    <a:spcPct val="100000"/>
                  </a:lnSpc>
                  <a:spcBef>
                    <a:spcPct val="5000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IE" sz="900" b="1" i="0" u="none" strike="noStrike" kern="0" cap="none" spc="0" normalizeH="0" baseline="0" noProof="0" dirty="0">
                  <a:ln>
                    <a:noFill/>
                  </a:ln>
                  <a:solidFill>
                    <a:srgbClr val="00205B"/>
                  </a:solidFill>
                  <a:effectLst/>
                  <a:uLnTx/>
                  <a:uFillTx/>
                  <a:latin typeface="Tahoma" pitchFamily="34" charset="0"/>
                </a:endParaRPr>
              </a:p>
            </p:txBody>
          </p:sp>
        </p:grpSp>
        <p:sp>
          <p:nvSpPr>
            <p:cNvPr id="329" name="TextBox 328">
              <a:extLst>
                <a:ext uri="{FF2B5EF4-FFF2-40B4-BE49-F238E27FC236}">
                  <a16:creationId xmlns:a16="http://schemas.microsoft.com/office/drawing/2014/main" id="{6A5058F5-410E-9CB8-926A-ADBAB76EEA52}"/>
                </a:ext>
              </a:extLst>
            </p:cNvPr>
            <p:cNvSpPr txBox="1"/>
            <p:nvPr/>
          </p:nvSpPr>
          <p:spPr>
            <a:xfrm>
              <a:off x="269299" y="2376614"/>
              <a:ext cx="2837636" cy="43088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1100" dirty="0">
                  <a:solidFill>
                    <a:schemeClr val="accent6">
                      <a:lumMod val="10000"/>
                    </a:schemeClr>
                  </a:solidFill>
                </a:rPr>
                <a:t>black cells = 500m image grid (S1</a:t>
              </a:r>
              <a:r>
                <a:rPr lang="en-GB" sz="1100" dirty="0">
                  <a:solidFill>
                    <a:schemeClr val="accent6">
                      <a:lumMod val="10000"/>
                    </a:schemeClr>
                  </a:solidFill>
                  <a:sym typeface="Wingdings" panose="05000000000000000000" pitchFamily="2" charset="2"/>
                </a:rPr>
                <a:t>S6)</a:t>
              </a:r>
            </a:p>
            <a:p>
              <a:r>
                <a:rPr lang="en-GB" sz="1100" dirty="0">
                  <a:solidFill>
                    <a:srgbClr val="FFC000"/>
                  </a:solidFill>
                  <a:sym typeface="Wingdings" panose="05000000000000000000" pitchFamily="2" charset="2"/>
                </a:rPr>
                <a:t>orange cells</a:t>
              </a:r>
              <a:r>
                <a:rPr lang="en-GB" sz="1100" dirty="0">
                  <a:solidFill>
                    <a:schemeClr val="accent6">
                      <a:lumMod val="10000"/>
                    </a:schemeClr>
                  </a:solidFill>
                  <a:sym typeface="Wingdings" panose="05000000000000000000" pitchFamily="2" charset="2"/>
                </a:rPr>
                <a:t> = 1km image grid (S7S9; F1)</a:t>
              </a:r>
              <a:endParaRPr lang="en-IE" sz="1100" dirty="0">
                <a:solidFill>
                  <a:schemeClr val="accent6">
                    <a:lumMod val="10000"/>
                  </a:schemeClr>
                </a:solidFill>
              </a:endParaRPr>
            </a:p>
          </p:txBody>
        </p:sp>
      </p:grpSp>
      <p:sp>
        <p:nvSpPr>
          <p:cNvPr id="331" name="TextBox 330">
            <a:extLst>
              <a:ext uri="{FF2B5EF4-FFF2-40B4-BE49-F238E27FC236}">
                <a16:creationId xmlns:a16="http://schemas.microsoft.com/office/drawing/2014/main" id="{3ACF499F-E6C4-6E63-397F-693BA2CB6E20}"/>
              </a:ext>
            </a:extLst>
          </p:cNvPr>
          <p:cNvSpPr txBox="1"/>
          <p:nvPr/>
        </p:nvSpPr>
        <p:spPr>
          <a:xfrm>
            <a:off x="176305" y="1361142"/>
            <a:ext cx="566369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b="1" kern="100" spc="-100" dirty="0">
                <a:solidFill>
                  <a:schemeClr val="tx2"/>
                </a:solidFill>
                <a:latin typeface="Bahnschrift Light" panose="020B0502040204020203" pitchFamily="34" charset="0"/>
                <a:ea typeface="Roboto" panose="02000000000000000000" pitchFamily="2" charset="0"/>
              </a:rPr>
              <a:t>Use of subpixel information within the 1km MWIR IFOV </a:t>
            </a:r>
            <a:r>
              <a:rPr lang="en-US" sz="2000" b="0" kern="100" spc="-100" dirty="0">
                <a:solidFill>
                  <a:schemeClr val="tx2"/>
                </a:solidFill>
                <a:latin typeface="Bahnschrift Light" panose="020B0502040204020203" pitchFamily="34" charset="0"/>
                <a:ea typeface="Roboto" panose="02000000000000000000" pitchFamily="2" charset="0"/>
              </a:rPr>
              <a:t>500m grid (for VIS+SWIR) and 1km grid (for MWIR)</a:t>
            </a:r>
            <a:endParaRPr lang="en-IE" sz="2000" b="0" kern="100" spc="-100" dirty="0" err="1">
              <a:solidFill>
                <a:schemeClr val="tx2"/>
              </a:solidFill>
              <a:latin typeface="Bahnschrift Light" panose="020B0502040204020203" pitchFamily="34" charset="0"/>
              <a:ea typeface="Roboto" panose="02000000000000000000" pitchFamily="2" charset="0"/>
            </a:endParaRPr>
          </a:p>
        </p:txBody>
      </p:sp>
      <p:graphicFrame>
        <p:nvGraphicFramePr>
          <p:cNvPr id="332" name="Table 331">
            <a:extLst>
              <a:ext uri="{FF2B5EF4-FFF2-40B4-BE49-F238E27FC236}">
                <a16:creationId xmlns:a16="http://schemas.microsoft.com/office/drawing/2014/main" id="{B7EB42D6-2AC4-F80A-E22F-41A2F99E1A30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93929410"/>
              </p:ext>
            </p:extLst>
          </p:nvPr>
        </p:nvGraphicFramePr>
        <p:xfrm>
          <a:off x="362702" y="4896071"/>
          <a:ext cx="5559369" cy="1564640"/>
        </p:xfrm>
        <a:graphic>
          <a:graphicData uri="http://schemas.openxmlformats.org/drawingml/2006/table">
            <a:tbl>
              <a:tblPr firstCol="1" bandRow="1"/>
              <a:tblGrid>
                <a:gridCol w="2515095">
                  <a:extLst>
                    <a:ext uri="{9D8B030D-6E8A-4147-A177-3AD203B41FA5}">
                      <a16:colId xmlns:a16="http://schemas.microsoft.com/office/drawing/2014/main" val="1301921100"/>
                    </a:ext>
                  </a:extLst>
                </a:gridCol>
                <a:gridCol w="3044274">
                  <a:extLst>
                    <a:ext uri="{9D8B030D-6E8A-4147-A177-3AD203B41FA5}">
                      <a16:colId xmlns:a16="http://schemas.microsoft.com/office/drawing/2014/main" val="1626418468"/>
                    </a:ext>
                  </a:extLst>
                </a:gridCol>
              </a:tblGrid>
              <a:tr h="370840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Tahoma"/>
                        </a:defRPr>
                      </a:lvl1pPr>
                      <a:lvl2pPr marL="457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Tahoma"/>
                        </a:defRPr>
                      </a:lvl2pPr>
                      <a:lvl3pPr marL="914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Tahoma"/>
                        </a:defRPr>
                      </a:lvl3pPr>
                      <a:lvl4pPr marL="1371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Tahoma"/>
                        </a:defRPr>
                      </a:lvl4pPr>
                      <a:lvl5pPr marL="18288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Tahoma"/>
                        </a:defRPr>
                      </a:lvl5pPr>
                      <a:lvl6pPr marL="22860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Tahoma"/>
                        </a:defRPr>
                      </a:lvl6pPr>
                      <a:lvl7pPr marL="2743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Tahoma"/>
                        </a:defRPr>
                      </a:lvl7pPr>
                      <a:lvl8pPr marL="3200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Tahoma"/>
                        </a:defRPr>
                      </a:lvl8pPr>
                      <a:lvl9pPr marL="3657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Tahoma"/>
                        </a:defRPr>
                      </a:lvl9pPr>
                    </a:lstStyle>
                    <a:p>
                      <a:pPr marL="0" marR="0" lvl="0" indent="0" algn="l" defTabSz="1125444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60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rgbClr val="00205B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‘Lower’ confidence (=0)</a:t>
                      </a:r>
                      <a:endParaRPr kumimoji="0" lang="en-IE" sz="1600" b="1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srgbClr val="00205B"/>
                        </a:solidFill>
                        <a:effectLst/>
                        <a:uLnTx/>
                        <a:uFillTx/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lnL w="12700" cmpd="sng">
                      <a:solidFill>
                        <a:srgbClr val="00205B"/>
                      </a:solidFill>
                    </a:lnL>
                    <a:lnR w="12700" cmpd="sng">
                      <a:solidFill>
                        <a:srgbClr val="00205B"/>
                      </a:solidFill>
                    </a:lnR>
                    <a:lnT w="12700" cmpd="sng">
                      <a:solidFill>
                        <a:srgbClr val="00205B"/>
                      </a:solidFill>
                    </a:lnT>
                    <a:lnB w="12700" cmpd="sng">
                      <a:solidFill>
                        <a:srgbClr val="00205B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B5E2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ahoma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ahoma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ahoma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ahoma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ahoma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ahoma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ahoma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ahoma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ahoma"/>
                        </a:defRPr>
                      </a:lvl9pPr>
                    </a:lstStyle>
                    <a:p>
                      <a:pPr marL="0" marR="0" lvl="0" indent="0" algn="l" defTabSz="1125444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6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rgbClr val="00B5E2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if </a:t>
                      </a:r>
                      <a:r>
                        <a:rPr kumimoji="0" lang="en-GB" sz="16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srgbClr val="00B5E2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confidence_level</a:t>
                      </a:r>
                      <a:r>
                        <a:rPr kumimoji="0" lang="en-GB" sz="16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rgbClr val="00B5E2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 &lt; 30%</a:t>
                      </a:r>
                      <a:br>
                        <a:rPr kumimoji="0" lang="en-GB" sz="16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rgbClr val="00B5E2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</a:br>
                      <a:r>
                        <a:rPr kumimoji="0" lang="en-GB" sz="16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rgbClr val="00B5E2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or flag(</a:t>
                      </a:r>
                      <a:r>
                        <a:rPr kumimoji="0" lang="en-GB" sz="16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srgbClr val="00B5E2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bright_targets</a:t>
                      </a:r>
                      <a:r>
                        <a:rPr kumimoji="0" lang="en-GB" sz="16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rgbClr val="00B5E2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) is raised</a:t>
                      </a:r>
                    </a:p>
                    <a:p>
                      <a:pPr marL="0" marR="0" lvl="0" indent="0" algn="l" defTabSz="1125444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6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rgbClr val="00B5E2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or flag(</a:t>
                      </a:r>
                      <a:r>
                        <a:rPr kumimoji="0" lang="en-GB" sz="16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srgbClr val="00B5E2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cloud_edges</a:t>
                      </a:r>
                      <a:r>
                        <a:rPr kumimoji="0" lang="en-GB" sz="16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rgbClr val="00B5E2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) is raised</a:t>
                      </a:r>
                    </a:p>
                  </a:txBody>
                  <a:tcPr>
                    <a:lnL w="12700" cmpd="sng">
                      <a:solidFill>
                        <a:srgbClr val="00205B"/>
                      </a:solidFill>
                    </a:lnL>
                    <a:lnR w="12700" cmpd="sng">
                      <a:solidFill>
                        <a:srgbClr val="00205B"/>
                      </a:solidFill>
                    </a:lnR>
                    <a:lnT w="12700" cmpd="sng">
                      <a:solidFill>
                        <a:srgbClr val="00205B"/>
                      </a:solidFill>
                    </a:lnT>
                    <a:lnB w="12700" cmpd="sng">
                      <a:solidFill>
                        <a:srgbClr val="00205B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B5E2">
                        <a:tint val="40000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228367851"/>
                  </a:ext>
                </a:extLst>
              </a:tr>
              <a:tr h="370840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Tahoma"/>
                        </a:defRPr>
                      </a:lvl1pPr>
                      <a:lvl2pPr marL="457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Tahoma"/>
                        </a:defRPr>
                      </a:lvl2pPr>
                      <a:lvl3pPr marL="914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Tahoma"/>
                        </a:defRPr>
                      </a:lvl3pPr>
                      <a:lvl4pPr marL="1371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Tahoma"/>
                        </a:defRPr>
                      </a:lvl4pPr>
                      <a:lvl5pPr marL="18288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Tahoma"/>
                        </a:defRPr>
                      </a:lvl5pPr>
                      <a:lvl6pPr marL="22860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Tahoma"/>
                        </a:defRPr>
                      </a:lvl6pPr>
                      <a:lvl7pPr marL="2743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Tahoma"/>
                        </a:defRPr>
                      </a:lvl7pPr>
                      <a:lvl8pPr marL="3200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Tahoma"/>
                        </a:defRPr>
                      </a:lvl8pPr>
                      <a:lvl9pPr marL="3657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Tahoma"/>
                        </a:defRPr>
                      </a:lvl9pPr>
                    </a:lstStyle>
                    <a:p>
                      <a:pPr marL="0" marR="0" lvl="0" indent="0" algn="l" defTabSz="1125444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60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rgbClr val="00205B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‘Nominal’ confidence (=1)</a:t>
                      </a:r>
                      <a:endParaRPr kumimoji="0" lang="en-IE" sz="1600" b="1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srgbClr val="00205B"/>
                        </a:solidFill>
                        <a:effectLst/>
                        <a:uLnTx/>
                        <a:uFillTx/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lnL w="12700" cmpd="sng">
                      <a:solidFill>
                        <a:srgbClr val="00205B"/>
                      </a:solidFill>
                    </a:lnL>
                    <a:lnR w="12700" cmpd="sng">
                      <a:solidFill>
                        <a:srgbClr val="00205B"/>
                      </a:solidFill>
                    </a:lnR>
                    <a:lnT w="12700" cmpd="sng">
                      <a:solidFill>
                        <a:srgbClr val="00205B"/>
                      </a:solidFill>
                    </a:lnT>
                    <a:lnB w="12700" cmpd="sng">
                      <a:solidFill>
                        <a:srgbClr val="00205B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B5E2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ahoma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ahoma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ahoma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ahoma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ahoma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ahoma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ahoma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ahoma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ahoma"/>
                        </a:defRPr>
                      </a:lvl9pPr>
                    </a:lstStyle>
                    <a:p>
                      <a:pPr marL="0" marR="0" lvl="0" indent="0" algn="l" defTabSz="1125444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6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rgbClr val="00B5E2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if 30% &lt; </a:t>
                      </a:r>
                      <a:r>
                        <a:rPr kumimoji="0" lang="en-GB" sz="16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srgbClr val="00B5E2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confidence_level</a:t>
                      </a:r>
                      <a:r>
                        <a:rPr kumimoji="0" lang="en-GB" sz="16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rgbClr val="00B5E2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 &lt; 80%</a:t>
                      </a:r>
                      <a:endParaRPr kumimoji="0" lang="en-IE" sz="16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srgbClr val="00B5E2"/>
                        </a:solidFill>
                        <a:effectLst/>
                        <a:uLnTx/>
                        <a:uFillTx/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lnL w="12700" cmpd="sng">
                      <a:solidFill>
                        <a:srgbClr val="00205B"/>
                      </a:solidFill>
                    </a:lnL>
                    <a:lnR w="12700" cmpd="sng">
                      <a:solidFill>
                        <a:srgbClr val="00205B"/>
                      </a:solidFill>
                    </a:lnR>
                    <a:lnT w="12700" cmpd="sng">
                      <a:solidFill>
                        <a:srgbClr val="00205B"/>
                      </a:solidFill>
                    </a:lnT>
                    <a:lnB w="12700" cmpd="sng">
                      <a:solidFill>
                        <a:srgbClr val="00205B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B5E2">
                        <a:tint val="20000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960821711"/>
                  </a:ext>
                </a:extLst>
              </a:tr>
              <a:tr h="370840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Tahoma"/>
                        </a:defRPr>
                      </a:lvl1pPr>
                      <a:lvl2pPr marL="457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Tahoma"/>
                        </a:defRPr>
                      </a:lvl2pPr>
                      <a:lvl3pPr marL="914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Tahoma"/>
                        </a:defRPr>
                      </a:lvl3pPr>
                      <a:lvl4pPr marL="1371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Tahoma"/>
                        </a:defRPr>
                      </a:lvl4pPr>
                      <a:lvl5pPr marL="18288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Tahoma"/>
                        </a:defRPr>
                      </a:lvl5pPr>
                      <a:lvl6pPr marL="22860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Tahoma"/>
                        </a:defRPr>
                      </a:lvl6pPr>
                      <a:lvl7pPr marL="2743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Tahoma"/>
                        </a:defRPr>
                      </a:lvl7pPr>
                      <a:lvl8pPr marL="3200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Tahoma"/>
                        </a:defRPr>
                      </a:lvl8pPr>
                      <a:lvl9pPr marL="3657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Tahoma"/>
                        </a:defRPr>
                      </a:lvl9pPr>
                    </a:lstStyle>
                    <a:p>
                      <a:pPr marL="0" marR="0" lvl="0" indent="0" algn="l" defTabSz="1125444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60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rgbClr val="00205B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‘Higher’ confidence (=2)</a:t>
                      </a:r>
                      <a:endParaRPr kumimoji="0" lang="en-IE" sz="1600" b="1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srgbClr val="00205B"/>
                        </a:solidFill>
                        <a:effectLst/>
                        <a:uLnTx/>
                        <a:uFillTx/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lnL w="12700" cmpd="sng">
                      <a:solidFill>
                        <a:srgbClr val="00205B"/>
                      </a:solidFill>
                    </a:lnL>
                    <a:lnR w="12700" cmpd="sng">
                      <a:solidFill>
                        <a:srgbClr val="00205B"/>
                      </a:solidFill>
                    </a:lnR>
                    <a:lnT w="12700" cmpd="sng">
                      <a:solidFill>
                        <a:srgbClr val="00205B"/>
                      </a:solidFill>
                    </a:lnT>
                    <a:lnB w="12700" cmpd="sng">
                      <a:solidFill>
                        <a:srgbClr val="00205B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B5E2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ahoma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ahoma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ahoma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ahoma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ahoma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ahoma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ahoma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ahoma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ahoma"/>
                        </a:defRPr>
                      </a:lvl9pPr>
                    </a:lstStyle>
                    <a:p>
                      <a:pPr marL="0" marR="0" lvl="0" indent="0" algn="l" defTabSz="1125444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6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rgbClr val="00B5E2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if confidence level &gt; 80%</a:t>
                      </a:r>
                      <a:endParaRPr kumimoji="0" lang="en-IE" sz="16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srgbClr val="00B5E2"/>
                        </a:solidFill>
                        <a:effectLst/>
                        <a:uLnTx/>
                        <a:uFillTx/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lnL w="12700" cmpd="sng">
                      <a:solidFill>
                        <a:srgbClr val="00205B"/>
                      </a:solidFill>
                    </a:lnL>
                    <a:lnR w="12700" cmpd="sng">
                      <a:solidFill>
                        <a:srgbClr val="00205B"/>
                      </a:solidFill>
                    </a:lnR>
                    <a:lnT w="12700" cmpd="sng">
                      <a:solidFill>
                        <a:srgbClr val="00205B"/>
                      </a:solidFill>
                    </a:lnT>
                    <a:lnB w="12700" cmpd="sng">
                      <a:solidFill>
                        <a:srgbClr val="00205B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B5E2">
                        <a:tint val="40000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974173425"/>
                  </a:ext>
                </a:extLst>
              </a:tr>
            </a:tbl>
          </a:graphicData>
        </a:graphic>
      </p:graphicFrame>
      <p:grpSp>
        <p:nvGrpSpPr>
          <p:cNvPr id="333" name="Group 332">
            <a:extLst>
              <a:ext uri="{FF2B5EF4-FFF2-40B4-BE49-F238E27FC236}">
                <a16:creationId xmlns:a16="http://schemas.microsoft.com/office/drawing/2014/main" id="{C6E2B67C-16A1-27CC-63F2-B42CC25C791E}"/>
              </a:ext>
            </a:extLst>
          </p:cNvPr>
          <p:cNvGrpSpPr/>
          <p:nvPr/>
        </p:nvGrpSpPr>
        <p:grpSpPr>
          <a:xfrm>
            <a:off x="6305041" y="1511822"/>
            <a:ext cx="5559369" cy="4186613"/>
            <a:chOff x="6675385" y="1424112"/>
            <a:chExt cx="4709758" cy="3502953"/>
          </a:xfrm>
        </p:grpSpPr>
        <p:grpSp>
          <p:nvGrpSpPr>
            <p:cNvPr id="334" name="Group 333">
              <a:extLst>
                <a:ext uri="{FF2B5EF4-FFF2-40B4-BE49-F238E27FC236}">
                  <a16:creationId xmlns:a16="http://schemas.microsoft.com/office/drawing/2014/main" id="{BBA8E221-2D03-83A4-6540-924689A447FD}"/>
                </a:ext>
              </a:extLst>
            </p:cNvPr>
            <p:cNvGrpSpPr/>
            <p:nvPr/>
          </p:nvGrpSpPr>
          <p:grpSpPr>
            <a:xfrm>
              <a:off x="9053841" y="1519392"/>
              <a:ext cx="2331302" cy="1849143"/>
              <a:chOff x="9338171" y="1772057"/>
              <a:chExt cx="2331302" cy="1849143"/>
            </a:xfrm>
          </p:grpSpPr>
          <p:pic>
            <p:nvPicPr>
              <p:cNvPr id="342" name="Picture 341" descr="A screenshot of a map&#10;&#10;AI-generated content may be incorrect.">
                <a:extLst>
                  <a:ext uri="{FF2B5EF4-FFF2-40B4-BE49-F238E27FC236}">
                    <a16:creationId xmlns:a16="http://schemas.microsoft.com/office/drawing/2014/main" id="{BD68D84A-DF86-3BAA-93B7-F55FFFD76253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2"/>
              <a:srcRect l="10555" t="29210" r="4646" b="3100"/>
              <a:stretch>
                <a:fillRect/>
              </a:stretch>
            </p:blipFill>
            <p:spPr>
              <a:xfrm>
                <a:off x="9338171" y="1772057"/>
                <a:ext cx="2331302" cy="1849143"/>
              </a:xfrm>
              <a:prstGeom prst="rect">
                <a:avLst/>
              </a:prstGeom>
            </p:spPr>
          </p:pic>
          <p:pic>
            <p:nvPicPr>
              <p:cNvPr id="343" name="Picture 2">
                <a:extLst>
                  <a:ext uri="{FF2B5EF4-FFF2-40B4-BE49-F238E27FC236}">
                    <a16:creationId xmlns:a16="http://schemas.microsoft.com/office/drawing/2014/main" id="{8AB4F97F-2AEB-D6FD-718D-110511E7CCDE}"/>
                  </a:ext>
                </a:extLst>
              </p:cNvPr>
              <p:cNvPicPr>
                <a:picLocks noChangeAspect="1" noChangeArrowheads="1"/>
              </p:cNvPicPr>
              <p:nvPr/>
            </p:nvPicPr>
            <p:blipFill>
              <a:blip r:embed="rId3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 bwMode="auto">
              <a:xfrm>
                <a:off x="9396284" y="2869169"/>
                <a:ext cx="706892" cy="632182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</p:grpSp>
        <p:grpSp>
          <p:nvGrpSpPr>
            <p:cNvPr id="335" name="Group 334">
              <a:extLst>
                <a:ext uri="{FF2B5EF4-FFF2-40B4-BE49-F238E27FC236}">
                  <a16:creationId xmlns:a16="http://schemas.microsoft.com/office/drawing/2014/main" id="{F612BABC-D456-B6F8-08EA-DA2E7AA09D63}"/>
                </a:ext>
              </a:extLst>
            </p:cNvPr>
            <p:cNvGrpSpPr/>
            <p:nvPr/>
          </p:nvGrpSpPr>
          <p:grpSpPr>
            <a:xfrm>
              <a:off x="6675385" y="1424112"/>
              <a:ext cx="2378456" cy="3315309"/>
              <a:chOff x="6452599" y="1799433"/>
              <a:chExt cx="2378456" cy="3315309"/>
            </a:xfrm>
          </p:grpSpPr>
          <p:pic>
            <p:nvPicPr>
              <p:cNvPr id="339" name="Picture 338" descr="A map of a field with green dots&#10;&#10;AI-generated content may be incorrect.">
                <a:extLst>
                  <a:ext uri="{FF2B5EF4-FFF2-40B4-BE49-F238E27FC236}">
                    <a16:creationId xmlns:a16="http://schemas.microsoft.com/office/drawing/2014/main" id="{E9D0F450-F804-0F0F-F2BA-0CD9C21EB627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4"/>
              <a:srcRect l="50314" b="36899"/>
              <a:stretch>
                <a:fillRect/>
              </a:stretch>
            </p:blipFill>
            <p:spPr>
              <a:xfrm>
                <a:off x="6452599" y="1799433"/>
                <a:ext cx="2378456" cy="2561356"/>
              </a:xfrm>
              <a:prstGeom prst="rect">
                <a:avLst/>
              </a:prstGeom>
            </p:spPr>
          </p:pic>
          <p:pic>
            <p:nvPicPr>
              <p:cNvPr id="340" name="Picture 339">
                <a:extLst>
                  <a:ext uri="{FF2B5EF4-FFF2-40B4-BE49-F238E27FC236}">
                    <a16:creationId xmlns:a16="http://schemas.microsoft.com/office/drawing/2014/main" id="{733FBA79-0080-F9C2-562D-B76EDD37E29C}"/>
                  </a:ext>
                </a:extLst>
              </p:cNvPr>
              <p:cNvPicPr>
                <a:picLocks noChangeAspect="1" noChangeArrowheads="1"/>
              </p:cNvPicPr>
              <p:nvPr/>
            </p:nvPicPr>
            <p:blipFill>
              <a:blip r:embed="rId5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 bwMode="auto">
              <a:xfrm>
                <a:off x="6517031" y="3704930"/>
                <a:ext cx="522186" cy="560396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pic>
            <p:nvPicPr>
              <p:cNvPr id="341" name="Picture 340" descr="A close-up of blue text&#10;&#10;AI-generated content may be incorrect.">
                <a:extLst>
                  <a:ext uri="{FF2B5EF4-FFF2-40B4-BE49-F238E27FC236}">
                    <a16:creationId xmlns:a16="http://schemas.microsoft.com/office/drawing/2014/main" id="{581BA7A2-A35D-9A4E-B7CA-0C37275CACF8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6"/>
              <a:stretch>
                <a:fillRect/>
              </a:stretch>
            </p:blipFill>
            <p:spPr>
              <a:xfrm>
                <a:off x="6932043" y="4605534"/>
                <a:ext cx="1346226" cy="509208"/>
              </a:xfrm>
              <a:prstGeom prst="rect">
                <a:avLst/>
              </a:prstGeom>
            </p:spPr>
          </p:pic>
        </p:grpSp>
        <p:grpSp>
          <p:nvGrpSpPr>
            <p:cNvPr id="336" name="Group 335">
              <a:extLst>
                <a:ext uri="{FF2B5EF4-FFF2-40B4-BE49-F238E27FC236}">
                  <a16:creationId xmlns:a16="http://schemas.microsoft.com/office/drawing/2014/main" id="{8869BAE4-13E4-9D6B-4095-9B4AA39651DE}"/>
                </a:ext>
              </a:extLst>
            </p:cNvPr>
            <p:cNvGrpSpPr/>
            <p:nvPr/>
          </p:nvGrpSpPr>
          <p:grpSpPr>
            <a:xfrm>
              <a:off x="9051446" y="3368535"/>
              <a:ext cx="2331302" cy="1558530"/>
              <a:chOff x="9051446" y="3368535"/>
              <a:chExt cx="2331302" cy="1558530"/>
            </a:xfrm>
          </p:grpSpPr>
          <p:pic>
            <p:nvPicPr>
              <p:cNvPr id="337" name="Picture 336" descr="A screenshot of a computer screen&#10;&#10;AI-generated content may be incorrect.">
                <a:extLst>
                  <a:ext uri="{FF2B5EF4-FFF2-40B4-BE49-F238E27FC236}">
                    <a16:creationId xmlns:a16="http://schemas.microsoft.com/office/drawing/2014/main" id="{A707C4AF-2DB0-1FB0-6B06-6D767CF9D027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7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9051446" y="3368535"/>
                <a:ext cx="2331302" cy="1558530"/>
              </a:xfrm>
              <a:prstGeom prst="rect">
                <a:avLst/>
              </a:prstGeom>
            </p:spPr>
          </p:pic>
          <p:pic>
            <p:nvPicPr>
              <p:cNvPr id="338" name="Picture 4">
                <a:extLst>
                  <a:ext uri="{FF2B5EF4-FFF2-40B4-BE49-F238E27FC236}">
                    <a16:creationId xmlns:a16="http://schemas.microsoft.com/office/drawing/2014/main" id="{C2EA8091-A9B1-26DB-DE69-BCA45698AED2}"/>
                  </a:ext>
                </a:extLst>
              </p:cNvPr>
              <p:cNvPicPr>
                <a:picLocks noChangeAspect="1" noChangeArrowheads="1"/>
              </p:cNvPicPr>
              <p:nvPr/>
            </p:nvPicPr>
            <p:blipFill>
              <a:blip r:embed="rId8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 bwMode="auto">
              <a:xfrm>
                <a:off x="9127110" y="3451040"/>
                <a:ext cx="810126" cy="401111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</p:grpSp>
      </p:grpSp>
    </p:spTree>
    <p:extLst>
      <p:ext uri="{BB962C8B-B14F-4D97-AF65-F5344CB8AC3E}">
        <p14:creationId xmlns:p14="http://schemas.microsoft.com/office/powerpoint/2010/main" val="3832013831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39DD8E5-7661-5D94-3456-DA98AE4BCDB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35B415C-8430-4865-61F8-95A9F50AA8FD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US" dirty="0">
                <a:solidFill>
                  <a:schemeClr val="tx1">
                    <a:lumMod val="85000"/>
                  </a:schemeClr>
                </a:solidFill>
              </a:rPr>
              <a:t>What is EUMETSAT?</a:t>
            </a:r>
          </a:p>
          <a:p>
            <a:endParaRPr lang="en-US" dirty="0">
              <a:solidFill>
                <a:schemeClr val="tx1">
                  <a:lumMod val="85000"/>
                </a:schemeClr>
              </a:solidFill>
            </a:endParaRPr>
          </a:p>
          <a:p>
            <a:r>
              <a:rPr lang="en-US" dirty="0">
                <a:solidFill>
                  <a:schemeClr val="tx1">
                    <a:lumMod val="85000"/>
                  </a:schemeClr>
                </a:solidFill>
              </a:rPr>
              <a:t>Copernicus Sentinel-3</a:t>
            </a:r>
          </a:p>
          <a:p>
            <a:endParaRPr lang="en-US" dirty="0">
              <a:solidFill>
                <a:schemeClr val="tx1">
                  <a:lumMod val="85000"/>
                </a:schemeClr>
              </a:solidFill>
            </a:endParaRPr>
          </a:p>
          <a:p>
            <a:r>
              <a:rPr lang="en-US" dirty="0">
                <a:solidFill>
                  <a:schemeClr val="tx1">
                    <a:lumMod val="85000"/>
                  </a:schemeClr>
                </a:solidFill>
              </a:rPr>
              <a:t>Monitoring thermal hotspots with Sentinel-3 satellites</a:t>
            </a:r>
          </a:p>
          <a:p>
            <a:endParaRPr lang="en-US" dirty="0"/>
          </a:p>
          <a:p>
            <a:r>
              <a:rPr lang="en-US" dirty="0"/>
              <a:t>And Sentinel-4 and Sentinel-5?</a:t>
            </a:r>
          </a:p>
          <a:p>
            <a:endParaRPr lang="en-US" dirty="0"/>
          </a:p>
          <a:p>
            <a:r>
              <a:rPr lang="en-US" dirty="0">
                <a:solidFill>
                  <a:schemeClr val="tx1">
                    <a:lumMod val="85000"/>
                  </a:schemeClr>
                </a:solidFill>
              </a:rPr>
              <a:t>Outcome</a:t>
            </a:r>
            <a:endParaRPr lang="en-IE" dirty="0">
              <a:solidFill>
                <a:schemeClr val="tx1">
                  <a:lumMod val="8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04888166"/>
      </p:ext>
    </p:extLst>
  </p:cSld>
  <p:clrMapOvr>
    <a:masterClrMapping/>
  </p:clrMapOvr>
  <p:transition/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93616E0-3830-9C38-25E2-A1A438CEB95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6835E37C-9578-DECD-795D-ED7D1C8169B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Fire emissions</a:t>
            </a:r>
            <a:endParaRPr lang="en-IE" dirty="0"/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1AA32316-D43D-BA45-49EE-F7463F0FAB24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145053" y="1139429"/>
            <a:ext cx="4641551" cy="5262675"/>
          </a:xfrm>
        </p:spPr>
        <p:txBody>
          <a:bodyPr>
            <a:normAutofit/>
          </a:bodyPr>
          <a:lstStyle/>
          <a:p>
            <a:r>
              <a:rPr lang="en-US" sz="1800" b="1" dirty="0"/>
              <a:t>Biomass burning</a:t>
            </a:r>
            <a:r>
              <a:rPr lang="en-US" sz="1800" dirty="0"/>
              <a:t> is one of the </a:t>
            </a:r>
            <a:r>
              <a:rPr lang="en-US" sz="1800" b="1" dirty="0"/>
              <a:t>main sources of trace gases and aerosols</a:t>
            </a:r>
            <a:r>
              <a:rPr lang="en-US" sz="1800" dirty="0"/>
              <a:t> in the atmosphere and significantly affects its </a:t>
            </a:r>
            <a:r>
              <a:rPr lang="en-US" sz="1800" b="1" dirty="0"/>
              <a:t>chemistry and radiative balance</a:t>
            </a:r>
            <a:r>
              <a:rPr lang="en-US" sz="1800" dirty="0"/>
              <a:t>.</a:t>
            </a:r>
            <a:br>
              <a:rPr lang="en-US" sz="1800" dirty="0"/>
            </a:br>
            <a:r>
              <a:rPr lang="en-US" sz="1800" dirty="0"/>
              <a:t>Increasingly </a:t>
            </a:r>
            <a:r>
              <a:rPr lang="en-US" sz="1800" b="1" dirty="0"/>
              <a:t>devastating wildfires</a:t>
            </a:r>
            <a:r>
              <a:rPr lang="en-US" sz="1800" dirty="0"/>
              <a:t> have impacts on </a:t>
            </a:r>
            <a:r>
              <a:rPr lang="en-US" sz="1800" b="1" dirty="0"/>
              <a:t>air quality</a:t>
            </a:r>
            <a:r>
              <a:rPr lang="en-US" sz="1800" dirty="0"/>
              <a:t> and the </a:t>
            </a:r>
            <a:r>
              <a:rPr lang="en-US" sz="1800" b="1" dirty="0"/>
              <a:t>climate</a:t>
            </a:r>
            <a:r>
              <a:rPr lang="en-US" sz="1800" dirty="0"/>
              <a:t>.</a:t>
            </a:r>
          </a:p>
          <a:p>
            <a:endParaRPr lang="en-US" sz="1800" dirty="0"/>
          </a:p>
          <a:p>
            <a:r>
              <a:rPr lang="en-US" sz="1800" dirty="0"/>
              <a:t>The list of </a:t>
            </a:r>
            <a:r>
              <a:rPr lang="en-US" sz="1800" b="1" dirty="0"/>
              <a:t>trace gases emitted by fires</a:t>
            </a:r>
            <a:r>
              <a:rPr lang="en-US" sz="1800" dirty="0"/>
              <a:t> is long and includes, for example, </a:t>
            </a:r>
            <a:r>
              <a:rPr lang="en-US" sz="1800" b="1" dirty="0"/>
              <a:t>carbon monoxide</a:t>
            </a:r>
            <a:r>
              <a:rPr lang="en-US" sz="1800" dirty="0"/>
              <a:t>, </a:t>
            </a:r>
            <a:r>
              <a:rPr lang="en-US" sz="1800" b="1" dirty="0"/>
              <a:t>formaldehyde</a:t>
            </a:r>
            <a:r>
              <a:rPr lang="en-US" sz="1800" dirty="0"/>
              <a:t>, </a:t>
            </a:r>
            <a:r>
              <a:rPr lang="en-US" sz="1800" b="1" dirty="0"/>
              <a:t>glyoxal</a:t>
            </a:r>
            <a:r>
              <a:rPr lang="en-US" sz="1800" dirty="0"/>
              <a:t>, etc., which can also be </a:t>
            </a:r>
            <a:r>
              <a:rPr lang="en-US" sz="1800" b="1" dirty="0"/>
              <a:t>measured by satellites</a:t>
            </a:r>
            <a:r>
              <a:rPr lang="en-US" sz="1800" dirty="0"/>
              <a:t>.</a:t>
            </a:r>
          </a:p>
          <a:p>
            <a:endParaRPr lang="en-US" sz="1800" dirty="0"/>
          </a:p>
        </p:txBody>
      </p:sp>
      <p:pic>
        <p:nvPicPr>
          <p:cNvPr id="3" name="Picture 2" descr="A map of the north america&#10;&#10;AI-generated content may be incorrect.">
            <a:extLst>
              <a:ext uri="{FF2B5EF4-FFF2-40B4-BE49-F238E27FC236}">
                <a16:creationId xmlns:a16="http://schemas.microsoft.com/office/drawing/2014/main" id="{86B2121B-AA9E-96ED-50B0-A60683C8F8A7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88048" y="3512975"/>
            <a:ext cx="3265386" cy="2630450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9B40CFCA-3EE0-B90C-3927-C83862CD058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64148" y="882526"/>
            <a:ext cx="4313186" cy="2630449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07342394-19B7-A503-BF0F-0F04A54176FA}"/>
              </a:ext>
            </a:extLst>
          </p:cNvPr>
          <p:cNvSpPr txBox="1"/>
          <p:nvPr/>
        </p:nvSpPr>
        <p:spPr>
          <a:xfrm>
            <a:off x="10266525" y="1428309"/>
            <a:ext cx="1976705" cy="6001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100" b="0" kern="100" spc="-100" dirty="0">
                <a:solidFill>
                  <a:schemeClr val="tx2"/>
                </a:solidFill>
                <a:latin typeface="Bahnschrift Light" panose="020B0502040204020203" pitchFamily="34" charset="0"/>
                <a:ea typeface="Roboto" panose="02000000000000000000" pitchFamily="2" charset="0"/>
              </a:rPr>
              <a:t>S5P/</a:t>
            </a:r>
            <a:r>
              <a:rPr lang="en-US" sz="1100" b="0" kern="100" spc="-100" dirty="0" err="1">
                <a:solidFill>
                  <a:schemeClr val="tx2"/>
                </a:solidFill>
                <a:latin typeface="Bahnschrift Light" panose="020B0502040204020203" pitchFamily="34" charset="0"/>
                <a:ea typeface="Roboto" panose="02000000000000000000" pitchFamily="2" charset="0"/>
              </a:rPr>
              <a:t>TROPOMI</a:t>
            </a:r>
            <a:r>
              <a:rPr lang="en-US" sz="1100" b="0" kern="100" spc="-100" dirty="0">
                <a:solidFill>
                  <a:schemeClr val="tx2"/>
                </a:solidFill>
                <a:latin typeface="Bahnschrift Light" panose="020B0502040204020203" pitchFamily="34" charset="0"/>
                <a:ea typeface="Roboto" panose="02000000000000000000" pitchFamily="2" charset="0"/>
              </a:rPr>
              <a:t> carbon monoxide mixing ration, weekly average (</a:t>
            </a:r>
            <a:r>
              <a:rPr lang="en-US" sz="1100" b="0" kern="100" spc="-100" dirty="0" err="1">
                <a:solidFill>
                  <a:schemeClr val="tx2"/>
                </a:solidFill>
                <a:latin typeface="Bahnschrift Light" panose="020B0502040204020203" pitchFamily="34" charset="0"/>
                <a:ea typeface="Roboto" panose="02000000000000000000" pitchFamily="2" charset="0"/>
              </a:rPr>
              <a:t>Borsdorff</a:t>
            </a:r>
            <a:r>
              <a:rPr lang="en-US" sz="1100" b="0" kern="100" spc="-100" dirty="0">
                <a:solidFill>
                  <a:schemeClr val="tx2"/>
                </a:solidFill>
                <a:latin typeface="Bahnschrift Light" panose="020B0502040204020203" pitchFamily="34" charset="0"/>
                <a:ea typeface="Roboto" panose="02000000000000000000" pitchFamily="2" charset="0"/>
              </a:rPr>
              <a:t> et al., GRL 2018). 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90F41D3B-FE34-0B92-F9E5-9B718083F007}"/>
              </a:ext>
            </a:extLst>
          </p:cNvPr>
          <p:cNvSpPr txBox="1"/>
          <p:nvPr/>
        </p:nvSpPr>
        <p:spPr>
          <a:xfrm>
            <a:off x="9948944" y="4443479"/>
            <a:ext cx="1976705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100" b="0" kern="100" spc="-100" dirty="0">
                <a:solidFill>
                  <a:schemeClr val="tx2"/>
                </a:solidFill>
                <a:latin typeface="Bahnschrift Light" panose="020B0502040204020203" pitchFamily="34" charset="0"/>
                <a:ea typeface="Roboto" panose="02000000000000000000" pitchFamily="2" charset="0"/>
              </a:rPr>
              <a:t>S5P/TROPOMI Glyoxal, September 2020 (BIRA)</a:t>
            </a:r>
          </a:p>
        </p:txBody>
      </p:sp>
    </p:spTree>
    <p:extLst>
      <p:ext uri="{BB962C8B-B14F-4D97-AF65-F5344CB8AC3E}">
        <p14:creationId xmlns:p14="http://schemas.microsoft.com/office/powerpoint/2010/main" val="1493307025"/>
      </p:ext>
    </p:extLst>
  </p:cSld>
  <p:clrMapOvr>
    <a:masterClrMapping/>
  </p:clrMapOvr>
  <p:transition/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9185C09-1751-B741-6707-844AD4DD521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79D6B3C9-0412-58C7-8251-CF18F9DC62C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Sentinel-4 and Sentinel-5</a:t>
            </a:r>
            <a:endParaRPr lang="en-IE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C788BFE-4553-DCFD-DC4F-5793B99BD1FD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/>
        <p:txBody>
          <a:bodyPr/>
          <a:lstStyle/>
          <a:p>
            <a:endParaRPr lang="en-IE" dirty="0"/>
          </a:p>
        </p:txBody>
      </p:sp>
      <p:pic>
        <p:nvPicPr>
          <p:cNvPr id="2" name="Grafik 6">
            <a:extLst>
              <a:ext uri="{FF2B5EF4-FFF2-40B4-BE49-F238E27FC236}">
                <a16:creationId xmlns:a16="http://schemas.microsoft.com/office/drawing/2014/main" id="{ABBEC9F8-E433-9660-0193-13B3E64B708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-1472" r="1"/>
          <a:stretch/>
        </p:blipFill>
        <p:spPr>
          <a:xfrm>
            <a:off x="7189680" y="32384"/>
            <a:ext cx="1027053" cy="974524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489AA046-FD4B-A567-584B-77EB74B3CFDE}"/>
              </a:ext>
            </a:extLst>
          </p:cNvPr>
          <p:cNvSpPr txBox="1"/>
          <p:nvPr/>
        </p:nvSpPr>
        <p:spPr>
          <a:xfrm>
            <a:off x="223994" y="2888338"/>
            <a:ext cx="3961276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à"/>
            </a:pPr>
            <a:r>
              <a:rPr lang="en-US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Together, both S4 and S5 missions provide </a:t>
            </a:r>
            <a:r>
              <a:rPr lang="en-US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complementary data</a:t>
            </a:r>
            <a:r>
              <a:rPr lang="en-US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enabling </a:t>
            </a:r>
            <a:r>
              <a:rPr lang="en-US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regional &amp; global insights</a:t>
            </a:r>
            <a:r>
              <a:rPr lang="en-US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 into air quality and atmospheric conditions.</a:t>
            </a:r>
          </a:p>
          <a:p>
            <a:pPr marL="285750" indent="-285750">
              <a:buFont typeface="Wingdings" panose="05000000000000000000" pitchFamily="2" charset="2"/>
              <a:buChar char="à"/>
            </a:pPr>
            <a:endParaRPr lang="en-US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6" name="Picture 5" descr="A map of the world&#10;&#10;Description automatically generated">
            <a:extLst>
              <a:ext uri="{FF2B5EF4-FFF2-40B4-BE49-F238E27FC236}">
                <a16:creationId xmlns:a16="http://schemas.microsoft.com/office/drawing/2014/main" id="{B0C92E9F-7035-F386-6B97-08177233525B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36884" y="4087096"/>
            <a:ext cx="4655116" cy="2327558"/>
          </a:xfrm>
          <a:prstGeom prst="rect">
            <a:avLst/>
          </a:prstGeom>
        </p:spPr>
      </p:pic>
      <p:pic>
        <p:nvPicPr>
          <p:cNvPr id="7" name="Picture 1" descr="Figure 5_12.tif">
            <a:extLst>
              <a:ext uri="{FF2B5EF4-FFF2-40B4-BE49-F238E27FC236}">
                <a16:creationId xmlns:a16="http://schemas.microsoft.com/office/drawing/2014/main" id="{2A12412D-6C00-D0C2-48BD-C8855B7F7A21}"/>
              </a:ext>
            </a:extLst>
          </p:cNvPr>
          <p:cNvPicPr>
            <a:picLocks noChangeAspect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8931965" y="1648323"/>
            <a:ext cx="2407930" cy="250957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9D10E149-5A2C-204E-E017-E157FF807FA8}"/>
              </a:ext>
            </a:extLst>
          </p:cNvPr>
          <p:cNvSpPr txBox="1"/>
          <p:nvPr/>
        </p:nvSpPr>
        <p:spPr>
          <a:xfrm>
            <a:off x="8124539" y="893274"/>
            <a:ext cx="3756991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b="1" kern="100" spc="-100" dirty="0">
                <a:solidFill>
                  <a:schemeClr val="tx2"/>
                </a:solidFill>
                <a:latin typeface="Arial" panose="020B0604020202020204" pitchFamily="34" charset="0"/>
                <a:ea typeface="Roboto" panose="02000000000000000000" pitchFamily="2" charset="0"/>
                <a:cs typeface="Arial" panose="020B0604020202020204" pitchFamily="34" charset="0"/>
              </a:rPr>
              <a:t>Sentinel-5/UVNS onboard EPS-SG </a:t>
            </a:r>
            <a:r>
              <a:rPr lang="en-US" b="0" kern="100" spc="-100" dirty="0">
                <a:solidFill>
                  <a:schemeClr val="tx2"/>
                </a:solidFill>
                <a:latin typeface="Arial" panose="020B0604020202020204" pitchFamily="34" charset="0"/>
                <a:ea typeface="Roboto" panose="02000000000000000000" pitchFamily="2" charset="0"/>
                <a:cs typeface="Arial" panose="020B0604020202020204" pitchFamily="34" charset="0"/>
              </a:rPr>
              <a:t>(</a:t>
            </a:r>
            <a:r>
              <a:rPr lang="en-US" b="1" kern="100" spc="-100" dirty="0">
                <a:solidFill>
                  <a:schemeClr val="tx2"/>
                </a:solidFill>
                <a:latin typeface="Arial" panose="020B0604020202020204" pitchFamily="34" charset="0"/>
                <a:ea typeface="Roboto" panose="02000000000000000000" pitchFamily="2" charset="0"/>
                <a:cs typeface="Arial" panose="020B0604020202020204" pitchFamily="34" charset="0"/>
              </a:rPr>
              <a:t>LEO</a:t>
            </a:r>
            <a:r>
              <a:rPr lang="en-US" b="0" kern="100" spc="-100" dirty="0">
                <a:solidFill>
                  <a:schemeClr val="tx2"/>
                </a:solidFill>
                <a:latin typeface="Arial" panose="020B0604020202020204" pitchFamily="34" charset="0"/>
                <a:ea typeface="Roboto" panose="02000000000000000000" pitchFamily="2" charset="0"/>
                <a:cs typeface="Arial" panose="020B0604020202020204" pitchFamily="34" charset="0"/>
              </a:rPr>
              <a:t>, launched in August 2025)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A569C325-F400-D55F-9478-856FEB97BEB1}"/>
              </a:ext>
            </a:extLst>
          </p:cNvPr>
          <p:cNvSpPr txBox="1"/>
          <p:nvPr/>
        </p:nvSpPr>
        <p:spPr>
          <a:xfrm>
            <a:off x="4185270" y="921993"/>
            <a:ext cx="3351614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b="1" kern="100" spc="-100" dirty="0">
                <a:solidFill>
                  <a:schemeClr val="tx2"/>
                </a:solidFill>
                <a:latin typeface="Arial" panose="020B0604020202020204" pitchFamily="34" charset="0"/>
                <a:ea typeface="Roboto" panose="02000000000000000000" pitchFamily="2" charset="0"/>
                <a:cs typeface="Arial" panose="020B0604020202020204" pitchFamily="34" charset="0"/>
              </a:rPr>
              <a:t>Sentinel-4/UVN onboard MTG-S </a:t>
            </a:r>
            <a:r>
              <a:rPr lang="en-US" b="0" kern="100" spc="-100" dirty="0">
                <a:solidFill>
                  <a:schemeClr val="tx2"/>
                </a:solidFill>
                <a:latin typeface="Arial" panose="020B0604020202020204" pitchFamily="34" charset="0"/>
                <a:ea typeface="Roboto" panose="02000000000000000000" pitchFamily="2" charset="0"/>
                <a:cs typeface="Arial" panose="020B0604020202020204" pitchFamily="34" charset="0"/>
              </a:rPr>
              <a:t>(</a:t>
            </a:r>
            <a:r>
              <a:rPr lang="en-US" b="1" kern="100" spc="-100" dirty="0">
                <a:solidFill>
                  <a:schemeClr val="tx2"/>
                </a:solidFill>
                <a:latin typeface="Arial" panose="020B0604020202020204" pitchFamily="34" charset="0"/>
                <a:ea typeface="Roboto" panose="02000000000000000000" pitchFamily="2" charset="0"/>
                <a:cs typeface="Arial" panose="020B0604020202020204" pitchFamily="34" charset="0"/>
              </a:rPr>
              <a:t>GEO</a:t>
            </a:r>
            <a:r>
              <a:rPr lang="en-US" b="0" kern="100" spc="-100" dirty="0">
                <a:solidFill>
                  <a:schemeClr val="tx2"/>
                </a:solidFill>
                <a:latin typeface="Arial" panose="020B0604020202020204" pitchFamily="34" charset="0"/>
                <a:ea typeface="Roboto" panose="02000000000000000000" pitchFamily="2" charset="0"/>
                <a:cs typeface="Arial" panose="020B0604020202020204" pitchFamily="34" charset="0"/>
              </a:rPr>
              <a:t>, launched </a:t>
            </a:r>
            <a:r>
              <a:rPr lang="en-US" kern="100" spc="-100" dirty="0">
                <a:solidFill>
                  <a:schemeClr val="tx2"/>
                </a:solidFill>
                <a:latin typeface="Arial" panose="020B0604020202020204" pitchFamily="34" charset="0"/>
                <a:ea typeface="Roboto" panose="02000000000000000000" pitchFamily="2" charset="0"/>
                <a:cs typeface="Arial" panose="020B0604020202020204" pitchFamily="34" charset="0"/>
              </a:rPr>
              <a:t>i</a:t>
            </a:r>
            <a:r>
              <a:rPr lang="en-US" b="0" kern="100" spc="-100" dirty="0">
                <a:solidFill>
                  <a:schemeClr val="tx2"/>
                </a:solidFill>
                <a:latin typeface="Arial" panose="020B0604020202020204" pitchFamily="34" charset="0"/>
                <a:ea typeface="Roboto" panose="02000000000000000000" pitchFamily="2" charset="0"/>
                <a:cs typeface="Arial" panose="020B0604020202020204" pitchFamily="34" charset="0"/>
              </a:rPr>
              <a:t>n July 2025)</a:t>
            </a:r>
            <a:endParaRPr lang="en-US" kern="100" spc="-100" dirty="0">
              <a:solidFill>
                <a:schemeClr val="tx2"/>
              </a:solidFill>
              <a:latin typeface="Arial" panose="020B0604020202020204" pitchFamily="34" charset="0"/>
              <a:ea typeface="Roboto" panose="02000000000000000000" pitchFamily="2" charset="0"/>
              <a:cs typeface="Arial" panose="020B0604020202020204" pitchFamily="34" charset="0"/>
            </a:endParaRPr>
          </a:p>
        </p:txBody>
      </p:sp>
      <p:pic>
        <p:nvPicPr>
          <p:cNvPr id="12" name="Picture 1" descr="Figure 5_12.tif">
            <a:extLst>
              <a:ext uri="{FF2B5EF4-FFF2-40B4-BE49-F238E27FC236}">
                <a16:creationId xmlns:a16="http://schemas.microsoft.com/office/drawing/2014/main" id="{A28C7B4F-68C4-A9E3-D5D5-7C90A6E57F16}"/>
              </a:ext>
            </a:extLst>
          </p:cNvPr>
          <p:cNvPicPr>
            <a:picLocks noChangeAspect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4656584" y="1568324"/>
            <a:ext cx="2533096" cy="264002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3" name="Picture 12" descr="A map of europe with white continents&#10;&#10;Description automatically generated">
            <a:extLst>
              <a:ext uri="{FF2B5EF4-FFF2-40B4-BE49-F238E27FC236}">
                <a16:creationId xmlns:a16="http://schemas.microsoft.com/office/drawing/2014/main" id="{6E10D53F-5157-55DA-566E-274F32CE2CDC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76800" y="4208353"/>
            <a:ext cx="2786916" cy="2090187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EEF3500E-B0BE-E079-C03E-60B6161A8B73}"/>
              </a:ext>
            </a:extLst>
          </p:cNvPr>
          <p:cNvSpPr txBox="1"/>
          <p:nvPr/>
        </p:nvSpPr>
        <p:spPr>
          <a:xfrm>
            <a:off x="8375374" y="6211669"/>
            <a:ext cx="3606822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b="1" kern="100" spc="-100" dirty="0">
                <a:solidFill>
                  <a:schemeClr val="tx2"/>
                </a:solidFill>
                <a:latin typeface="Arial" panose="020B0604020202020204" pitchFamily="34" charset="0"/>
                <a:ea typeface="Roboto" panose="02000000000000000000" pitchFamily="2" charset="0"/>
                <a:cs typeface="Arial" panose="020B0604020202020204" pitchFamily="34" charset="0"/>
              </a:rPr>
              <a:t> </a:t>
            </a:r>
            <a:r>
              <a:rPr lang="en-US" kern="100" spc="-100" dirty="0">
                <a:solidFill>
                  <a:schemeClr val="tx2"/>
                </a:solidFill>
                <a:latin typeface="Arial" panose="020B0604020202020204" pitchFamily="34" charset="0"/>
                <a:ea typeface="Roboto" panose="02000000000000000000" pitchFamily="2" charset="0"/>
                <a:cs typeface="Arial" panose="020B0604020202020204" pitchFamily="34" charset="0"/>
              </a:rPr>
              <a:t>spatial resolution: </a:t>
            </a:r>
            <a:r>
              <a:rPr lang="en-US" b="0" kern="100" spc="-100" dirty="0">
                <a:solidFill>
                  <a:schemeClr val="tx2"/>
                </a:solidFill>
                <a:latin typeface="Arial" panose="020B0604020202020204" pitchFamily="34" charset="0"/>
                <a:ea typeface="Roboto" panose="02000000000000000000" pitchFamily="2" charset="0"/>
                <a:cs typeface="Arial" panose="020B0604020202020204" pitchFamily="34" charset="0"/>
              </a:rPr>
              <a:t>7*7km pixels,</a:t>
            </a:r>
          </a:p>
          <a:p>
            <a:r>
              <a:rPr lang="en-US" b="0" kern="100" spc="-100" dirty="0">
                <a:solidFill>
                  <a:schemeClr val="tx2"/>
                </a:solidFill>
                <a:latin typeface="Arial" panose="020B0604020202020204" pitchFamily="34" charset="0"/>
                <a:ea typeface="Roboto" panose="02000000000000000000" pitchFamily="2" charset="0"/>
                <a:cs typeface="Arial" panose="020B0604020202020204" pitchFamily="34" charset="0"/>
              </a:rPr>
              <a:t>sun-</a:t>
            </a:r>
            <a:r>
              <a:rPr lang="en-US" b="0" kern="100" spc="-100" dirty="0" err="1">
                <a:solidFill>
                  <a:schemeClr val="tx2"/>
                </a:solidFill>
                <a:latin typeface="Arial" panose="020B0604020202020204" pitchFamily="34" charset="0"/>
                <a:ea typeface="Roboto" panose="02000000000000000000" pitchFamily="2" charset="0"/>
                <a:cs typeface="Arial" panose="020B0604020202020204" pitchFamily="34" charset="0"/>
              </a:rPr>
              <a:t>synchroneous</a:t>
            </a:r>
            <a:r>
              <a:rPr lang="en-US" b="0" kern="100" spc="-100" dirty="0">
                <a:solidFill>
                  <a:schemeClr val="tx2"/>
                </a:solidFill>
                <a:latin typeface="Arial" panose="020B0604020202020204" pitchFamily="34" charset="0"/>
                <a:ea typeface="Roboto" panose="02000000000000000000" pitchFamily="2" charset="0"/>
                <a:cs typeface="Arial" panose="020B0604020202020204" pitchFamily="34" charset="0"/>
              </a:rPr>
              <a:t> orbit 9.30 am/pm</a:t>
            </a:r>
            <a:endParaRPr lang="en-US" kern="100" spc="-100" dirty="0">
              <a:solidFill>
                <a:schemeClr val="tx2"/>
              </a:solidFill>
              <a:latin typeface="Arial" panose="020B0604020202020204" pitchFamily="34" charset="0"/>
              <a:ea typeface="Roboto" panose="02000000000000000000" pitchFamily="2" charset="0"/>
              <a:cs typeface="Arial" panose="020B0604020202020204" pitchFamily="34" charset="0"/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3B0EE852-7811-0E4B-D29D-57D2C1ED1ACC}"/>
              </a:ext>
            </a:extLst>
          </p:cNvPr>
          <p:cNvSpPr txBox="1"/>
          <p:nvPr/>
        </p:nvSpPr>
        <p:spPr>
          <a:xfrm>
            <a:off x="4651898" y="6239477"/>
            <a:ext cx="3606822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b="1" kern="100" spc="-100" dirty="0">
                <a:solidFill>
                  <a:schemeClr val="tx2"/>
                </a:solidFill>
                <a:latin typeface="Arial" panose="020B0604020202020204" pitchFamily="34" charset="0"/>
                <a:ea typeface="Roboto" panose="02000000000000000000" pitchFamily="2" charset="0"/>
                <a:cs typeface="Arial" panose="020B0604020202020204" pitchFamily="34" charset="0"/>
              </a:rPr>
              <a:t> </a:t>
            </a:r>
            <a:r>
              <a:rPr lang="en-US" kern="100" spc="-100" dirty="0">
                <a:solidFill>
                  <a:schemeClr val="tx2"/>
                </a:solidFill>
                <a:latin typeface="Arial" panose="020B0604020202020204" pitchFamily="34" charset="0"/>
                <a:ea typeface="Roboto" panose="02000000000000000000" pitchFamily="2" charset="0"/>
                <a:cs typeface="Arial" panose="020B0604020202020204" pitchFamily="34" charset="0"/>
              </a:rPr>
              <a:t>spatial resolution: 8</a:t>
            </a:r>
            <a:r>
              <a:rPr lang="en-US" b="0" kern="100" spc="-100" dirty="0">
                <a:solidFill>
                  <a:schemeClr val="tx2"/>
                </a:solidFill>
                <a:latin typeface="Arial" panose="020B0604020202020204" pitchFamily="34" charset="0"/>
                <a:ea typeface="Roboto" panose="02000000000000000000" pitchFamily="2" charset="0"/>
                <a:cs typeface="Arial" panose="020B0604020202020204" pitchFamily="34" charset="0"/>
              </a:rPr>
              <a:t>*8km pixels,</a:t>
            </a:r>
          </a:p>
          <a:p>
            <a:r>
              <a:rPr lang="en-US" b="0" kern="100" spc="-100" dirty="0">
                <a:solidFill>
                  <a:schemeClr val="tx2"/>
                </a:solidFill>
                <a:latin typeface="Arial" panose="020B0604020202020204" pitchFamily="34" charset="0"/>
                <a:ea typeface="Roboto" panose="02000000000000000000" pitchFamily="2" charset="0"/>
                <a:cs typeface="Arial" panose="020B0604020202020204" pitchFamily="34" charset="0"/>
              </a:rPr>
              <a:t>throughout the day in Europe</a:t>
            </a:r>
            <a:endParaRPr lang="en-US" kern="100" spc="-100" dirty="0">
              <a:solidFill>
                <a:schemeClr val="tx2"/>
              </a:solidFill>
              <a:latin typeface="Arial" panose="020B0604020202020204" pitchFamily="34" charset="0"/>
              <a:ea typeface="Roboto" panose="02000000000000000000" pitchFamily="2" charset="0"/>
              <a:cs typeface="Arial" panose="020B0604020202020204" pitchFamily="34" charset="0"/>
            </a:endParaRP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081A887A-402C-D085-18A3-13BF73BEB1AC}"/>
              </a:ext>
            </a:extLst>
          </p:cNvPr>
          <p:cNvSpPr txBox="1"/>
          <p:nvPr/>
        </p:nvSpPr>
        <p:spPr>
          <a:xfrm>
            <a:off x="990474" y="5718571"/>
            <a:ext cx="2428587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b="0" kern="100" spc="-100" dirty="0">
                <a:solidFill>
                  <a:schemeClr val="tx2"/>
                </a:solidFill>
                <a:latin typeface="Arial" panose="020B0604020202020204" pitchFamily="34" charset="0"/>
                <a:ea typeface="Roboto" panose="02000000000000000000" pitchFamily="2" charset="0"/>
                <a:cs typeface="Arial" panose="020B0604020202020204" pitchFamily="34" charset="0"/>
              </a:rPr>
              <a:t>Credits: R. Lindstrot (EUMETSAT)</a:t>
            </a:r>
          </a:p>
        </p:txBody>
      </p:sp>
    </p:spTree>
    <p:extLst>
      <p:ext uri="{BB962C8B-B14F-4D97-AF65-F5344CB8AC3E}">
        <p14:creationId xmlns:p14="http://schemas.microsoft.com/office/powerpoint/2010/main" val="1548105569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D03321F-76D5-0B70-B6C4-E183F844AC8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AA536A2-D008-201A-1099-9A609BC662D7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US" dirty="0">
                <a:solidFill>
                  <a:schemeClr val="tx1">
                    <a:lumMod val="85000"/>
                  </a:schemeClr>
                </a:solidFill>
              </a:rPr>
              <a:t>What is EUMETSAT?</a:t>
            </a:r>
          </a:p>
          <a:p>
            <a:endParaRPr lang="en-US" dirty="0">
              <a:solidFill>
                <a:schemeClr val="tx1">
                  <a:lumMod val="85000"/>
                </a:schemeClr>
              </a:solidFill>
            </a:endParaRPr>
          </a:p>
          <a:p>
            <a:r>
              <a:rPr lang="en-US" dirty="0">
                <a:solidFill>
                  <a:schemeClr val="tx1">
                    <a:lumMod val="85000"/>
                  </a:schemeClr>
                </a:solidFill>
              </a:rPr>
              <a:t>Copernicus Sentinel-3</a:t>
            </a:r>
          </a:p>
          <a:p>
            <a:endParaRPr lang="en-US" dirty="0">
              <a:solidFill>
                <a:schemeClr val="tx1">
                  <a:lumMod val="85000"/>
                </a:schemeClr>
              </a:solidFill>
            </a:endParaRPr>
          </a:p>
          <a:p>
            <a:r>
              <a:rPr lang="en-US" dirty="0">
                <a:solidFill>
                  <a:schemeClr val="tx1">
                    <a:lumMod val="85000"/>
                  </a:schemeClr>
                </a:solidFill>
              </a:rPr>
              <a:t>Monitoring thermal hotspots with Sentinel-3 satellites</a:t>
            </a:r>
          </a:p>
          <a:p>
            <a:endParaRPr lang="en-US" dirty="0"/>
          </a:p>
          <a:p>
            <a:r>
              <a:rPr lang="en-US" dirty="0">
                <a:solidFill>
                  <a:schemeClr val="tx1">
                    <a:lumMod val="85000"/>
                  </a:schemeClr>
                </a:solidFill>
              </a:rPr>
              <a:t>And Sentinel-4 and Sentinel-5?</a:t>
            </a:r>
          </a:p>
          <a:p>
            <a:endParaRPr lang="en-US" dirty="0"/>
          </a:p>
          <a:p>
            <a:r>
              <a:rPr lang="en-US" dirty="0">
                <a:solidFill>
                  <a:schemeClr val="accent6">
                    <a:lumMod val="10000"/>
                  </a:schemeClr>
                </a:solidFill>
              </a:rPr>
              <a:t>Outcome and conclusion</a:t>
            </a:r>
            <a:endParaRPr lang="en-IE" dirty="0">
              <a:solidFill>
                <a:schemeClr val="accent6">
                  <a:lumMod val="1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45893215"/>
      </p:ext>
    </p:extLst>
  </p:cSld>
  <p:clrMapOvr>
    <a:masterClrMapping/>
  </p:clrMapOvr>
  <p:transition/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84D722-C420-0028-6A1B-84725C85F2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/>
              <a:t>Copernicus Sentinel-3 NRT L2 Aerosol &amp; Fire suite</a:t>
            </a:r>
            <a:endParaRPr lang="en-IE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02BBEBC-03D4-32A6-1A73-3525568F6DC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0234" y="0"/>
            <a:ext cx="692246" cy="628738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E0C2391B-B501-7C7C-D1D2-B2D1D18DBB52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297786" y="3823368"/>
            <a:ext cx="11596428" cy="3020135"/>
          </a:xfrm>
        </p:spPr>
        <p:txBody>
          <a:bodyPr>
            <a:normAutofit fontScale="70000" lnSpcReduction="20000"/>
          </a:bodyPr>
          <a:lstStyle/>
          <a:p>
            <a:pPr algn="just"/>
            <a:r>
              <a:rPr lang="en-GB" sz="2400" b="1" dirty="0">
                <a:solidFill>
                  <a:srgbClr val="0070C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NRT L2 Atmospheric products from S3 solely entrusted to EUMETSAT CF </a:t>
            </a:r>
            <a:r>
              <a:rPr lang="en-GB" sz="2400" dirty="0">
                <a:solidFill>
                  <a:srgbClr val="00000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by the European Commission (EC), part of the Copernicus Program </a:t>
            </a:r>
          </a:p>
          <a:p>
            <a:pPr algn="just"/>
            <a:endParaRPr lang="en-GB" sz="2400" dirty="0">
              <a:solidFill>
                <a:srgbClr val="000000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algn="just"/>
            <a:r>
              <a:rPr lang="en-GB" sz="2400" dirty="0">
                <a:solidFill>
                  <a:srgbClr val="00000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Operational &amp; available in &lt;&lt; 2.5h (since sensing time), with increasing timeliness under further developments (e.g. </a:t>
            </a:r>
            <a:r>
              <a:rPr lang="en-GB" sz="2400" b="1" dirty="0">
                <a:solidFill>
                  <a:srgbClr val="0070C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fast FRP</a:t>
            </a:r>
            <a:r>
              <a:rPr lang="en-GB" sz="2400" dirty="0">
                <a:solidFill>
                  <a:srgbClr val="00000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).</a:t>
            </a:r>
          </a:p>
          <a:p>
            <a:pPr algn="just"/>
            <a:endParaRPr lang="en-GB" sz="1100" dirty="0">
              <a:solidFill>
                <a:srgbClr val="000000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algn="just"/>
            <a:r>
              <a:rPr lang="en-GB" sz="2400" dirty="0">
                <a:solidFill>
                  <a:srgbClr val="00000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Continuous incremental algorithm evolution, </a:t>
            </a:r>
            <a:r>
              <a:rPr lang="en-GB" sz="2400" b="1" dirty="0">
                <a:solidFill>
                  <a:srgbClr val="0070C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driven by operational user needs.</a:t>
            </a:r>
          </a:p>
          <a:p>
            <a:pPr algn="just"/>
            <a:endParaRPr lang="en-GB" sz="1100" dirty="0">
              <a:solidFill>
                <a:srgbClr val="000000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algn="just"/>
            <a:r>
              <a:rPr lang="en-GB" sz="2400" b="1" dirty="0">
                <a:solidFill>
                  <a:srgbClr val="0070C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Collaboration across diverse teams </a:t>
            </a:r>
            <a:r>
              <a:rPr lang="en-GB" sz="2400" dirty="0">
                <a:solidFill>
                  <a:srgbClr val="00000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including L1 calibration experts, operators and L2 aerosol / fire experts, supported by external partners.</a:t>
            </a:r>
          </a:p>
          <a:p>
            <a:pPr algn="just"/>
            <a:endParaRPr lang="en-GB" sz="2400" dirty="0">
              <a:solidFill>
                <a:srgbClr val="000000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algn="just"/>
            <a:r>
              <a:rPr lang="en-GB" sz="2400" dirty="0">
                <a:solidFill>
                  <a:srgbClr val="00000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Preparation of </a:t>
            </a:r>
            <a:r>
              <a:rPr lang="en-GB" sz="2400" b="1" dirty="0">
                <a:solidFill>
                  <a:srgbClr val="0070C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S3C commissioning </a:t>
            </a:r>
            <a:r>
              <a:rPr lang="en-GB" sz="2400" dirty="0">
                <a:solidFill>
                  <a:srgbClr val="00000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and </a:t>
            </a:r>
            <a:r>
              <a:rPr lang="en-GB" sz="2400" b="1" dirty="0">
                <a:solidFill>
                  <a:srgbClr val="0070C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full-mission time-series reprocessing</a:t>
            </a:r>
            <a:r>
              <a:rPr lang="en-GB" sz="2400" dirty="0">
                <a:solidFill>
                  <a:srgbClr val="00000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.</a:t>
            </a:r>
          </a:p>
          <a:p>
            <a:pPr algn="just"/>
            <a:endParaRPr lang="en-GB" sz="900" dirty="0">
              <a:solidFill>
                <a:srgbClr val="000000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algn="just"/>
            <a:r>
              <a:rPr lang="en-GB" sz="2400" dirty="0">
                <a:solidFill>
                  <a:srgbClr val="00000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Intensive support to users including </a:t>
            </a:r>
            <a:r>
              <a:rPr lang="en-GB" sz="2400" b="1" dirty="0">
                <a:solidFill>
                  <a:srgbClr val="0070C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Copernicus services </a:t>
            </a:r>
          </a:p>
          <a:p>
            <a:pPr marL="0" indent="0" algn="just">
              <a:buNone/>
            </a:pPr>
            <a:r>
              <a:rPr lang="en-GB" sz="2400" dirty="0">
                <a:solidFill>
                  <a:srgbClr val="00000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       (CAMS, CEMS) assimilating S3 NRT AOD / FRP since 2026. </a:t>
            </a:r>
            <a:endParaRPr lang="en-GB" sz="2000" dirty="0">
              <a:solidFill>
                <a:srgbClr val="000000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lvl="1" algn="just"/>
            <a:endParaRPr lang="en-GB" sz="2000" dirty="0">
              <a:solidFill>
                <a:srgbClr val="000000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pic>
        <p:nvPicPr>
          <p:cNvPr id="3" name="Picture 2" descr="A map of the world&#10;&#10;AI-generated content may be incorrect.">
            <a:extLst>
              <a:ext uri="{FF2B5EF4-FFF2-40B4-BE49-F238E27FC236}">
                <a16:creationId xmlns:a16="http://schemas.microsoft.com/office/drawing/2014/main" id="{6F11F136-ACAB-3505-FD48-FD78D7AE03F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0234" y="873038"/>
            <a:ext cx="6721424" cy="2188118"/>
          </a:xfrm>
          <a:prstGeom prst="rect">
            <a:avLst/>
          </a:prstGeom>
        </p:spPr>
      </p:pic>
      <p:pic>
        <p:nvPicPr>
          <p:cNvPr id="10" name="Picture 9" descr="A map of the north america&#10;&#10;AI-generated content may be incorrect.">
            <a:extLst>
              <a:ext uri="{FF2B5EF4-FFF2-40B4-BE49-F238E27FC236}">
                <a16:creationId xmlns:a16="http://schemas.microsoft.com/office/drawing/2014/main" id="{8BAE3AE3-1343-0F51-BF89-FA8D52BA6C17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13904" y="628738"/>
            <a:ext cx="4037053" cy="2512998"/>
          </a:xfrm>
          <a:prstGeom prst="rect">
            <a:avLst/>
          </a:prstGeom>
        </p:spPr>
      </p:pic>
      <p:sp>
        <p:nvSpPr>
          <p:cNvPr id="12" name="Rounded Rectangle 23">
            <a:extLst>
              <a:ext uri="{FF2B5EF4-FFF2-40B4-BE49-F238E27FC236}">
                <a16:creationId xmlns:a16="http://schemas.microsoft.com/office/drawing/2014/main" id="{2DA867C0-2EAF-2B66-A6D9-C341905B276E}"/>
              </a:ext>
            </a:extLst>
          </p:cNvPr>
          <p:cNvSpPr/>
          <p:nvPr/>
        </p:nvSpPr>
        <p:spPr bwMode="auto">
          <a:xfrm>
            <a:off x="573743" y="2425572"/>
            <a:ext cx="2659222" cy="376931"/>
          </a:xfrm>
          <a:prstGeom prst="roundRect">
            <a:avLst/>
          </a:prstGeom>
          <a:solidFill>
            <a:srgbClr val="92D050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36000" tIns="36000" rIns="36000" bIns="36000" numCol="1" rtlCol="0" anchor="t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Roboto" panose="02000000000000000000" pitchFamily="2" charset="0"/>
                <a:ea typeface="Roboto" panose="02000000000000000000" pitchFamily="2" charset="0"/>
                <a:cs typeface="+mn-cs"/>
              </a:rPr>
              <a:t>L2 NRT Aerosols - Coll 3.1</a:t>
            </a:r>
          </a:p>
        </p:txBody>
      </p:sp>
      <p:sp>
        <p:nvSpPr>
          <p:cNvPr id="13" name="Rounded Rectangle 23">
            <a:extLst>
              <a:ext uri="{FF2B5EF4-FFF2-40B4-BE49-F238E27FC236}">
                <a16:creationId xmlns:a16="http://schemas.microsoft.com/office/drawing/2014/main" id="{38DEAEA9-8711-029B-22D5-10C35B3E3C25}"/>
              </a:ext>
            </a:extLst>
          </p:cNvPr>
          <p:cNvSpPr/>
          <p:nvPr/>
        </p:nvSpPr>
        <p:spPr bwMode="auto">
          <a:xfrm>
            <a:off x="7837009" y="2604071"/>
            <a:ext cx="2257697" cy="351560"/>
          </a:xfrm>
          <a:prstGeom prst="roundRect">
            <a:avLst/>
          </a:prstGeom>
          <a:solidFill>
            <a:srgbClr val="92D050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36000" tIns="36000" rIns="36000" bIns="36000" numCol="1" rtlCol="0" anchor="t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Roboto" panose="02000000000000000000" pitchFamily="2" charset="0"/>
                <a:ea typeface="Roboto" panose="02000000000000000000" pitchFamily="2" charset="0"/>
                <a:cs typeface="+mn-cs"/>
              </a:rPr>
              <a:t>L2 NRT Fires - Coll 3.1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5ADA62A6-5EC0-D45C-5DFB-D5156F70582E}"/>
              </a:ext>
            </a:extLst>
          </p:cNvPr>
          <p:cNvSpPr txBox="1"/>
          <p:nvPr/>
        </p:nvSpPr>
        <p:spPr>
          <a:xfrm>
            <a:off x="6652710" y="3085507"/>
            <a:ext cx="3209731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600" b="0" i="1" kern="100" dirty="0">
                <a:solidFill>
                  <a:srgbClr val="000000"/>
                </a:solidFill>
                <a:latin typeface="Calibri" panose="020F0502020204030204" pitchFamily="34" charset="0"/>
                <a:ea typeface="Roboto" panose="02000000000000000000" pitchFamily="2" charset="0"/>
                <a:cs typeface="Calibri" panose="020F0502020204030204" pitchFamily="34" charset="0"/>
              </a:rPr>
              <a:t>Fire radiative Power (FRP) [MW]</a:t>
            </a:r>
          </a:p>
        </p:txBody>
      </p:sp>
      <p:pic>
        <p:nvPicPr>
          <p:cNvPr id="15" name="Picture 8">
            <a:extLst>
              <a:ext uri="{FF2B5EF4-FFF2-40B4-BE49-F238E27FC236}">
                <a16:creationId xmlns:a16="http://schemas.microsoft.com/office/drawing/2014/main" id="{59BBD6B7-B76A-DE62-5DE8-1F3FC2AE2420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97" t="92245" r="4407"/>
          <a:stretch/>
        </p:blipFill>
        <p:spPr bwMode="auto">
          <a:xfrm>
            <a:off x="6600655" y="3367832"/>
            <a:ext cx="5470576" cy="3018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3C08330D-B084-6625-E821-BEDAA19C8C5A}"/>
              </a:ext>
            </a:extLst>
          </p:cNvPr>
          <p:cNvSpPr txBox="1"/>
          <p:nvPr/>
        </p:nvSpPr>
        <p:spPr>
          <a:xfrm>
            <a:off x="2530552" y="3046258"/>
            <a:ext cx="1796359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600" b="0" i="1" kern="100" dirty="0">
                <a:solidFill>
                  <a:srgbClr val="000000"/>
                </a:solidFill>
                <a:latin typeface="Calibri" panose="020F0502020204030204" pitchFamily="34" charset="0"/>
                <a:ea typeface="Roboto" panose="02000000000000000000" pitchFamily="2" charset="0"/>
                <a:cs typeface="Calibri" panose="020F0502020204030204" pitchFamily="34" charset="0"/>
              </a:rPr>
              <a:t>Total AOT(550 nm)</a:t>
            </a:r>
          </a:p>
        </p:txBody>
      </p:sp>
      <p:pic>
        <p:nvPicPr>
          <p:cNvPr id="17" name="Picture 2">
            <a:extLst>
              <a:ext uri="{FF2B5EF4-FFF2-40B4-BE49-F238E27FC236}">
                <a16:creationId xmlns:a16="http://schemas.microsoft.com/office/drawing/2014/main" id="{B9B952BD-CE33-74A1-D701-D29F095DB703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92517" r="4398"/>
          <a:stretch/>
        </p:blipFill>
        <p:spPr bwMode="auto">
          <a:xfrm>
            <a:off x="382616" y="3322790"/>
            <a:ext cx="6092232" cy="2934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9" name="Picture 18">
            <a:extLst>
              <a:ext uri="{FF2B5EF4-FFF2-40B4-BE49-F238E27FC236}">
                <a16:creationId xmlns:a16="http://schemas.microsoft.com/office/drawing/2014/main" id="{C036B865-7A77-880A-8669-D1F2F41239E4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287992" y="5971396"/>
            <a:ext cx="6533073" cy="7254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4509383"/>
      </p:ext>
    </p:extLst>
  </p:cSld>
  <p:clrMapOvr>
    <a:masterClrMapping/>
  </p:clrMapOvr>
  <p:transition/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C6AA7C-7DD4-7738-15D4-B872CCEB694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Access to S3 NRT FRP data</a:t>
            </a:r>
            <a:endParaRPr lang="en-IE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07A7A22-A91A-9686-C129-042908A3CC99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145053" y="1139429"/>
            <a:ext cx="12046947" cy="5262675"/>
          </a:xfrm>
        </p:spPr>
        <p:txBody>
          <a:bodyPr>
            <a:normAutofit/>
          </a:bodyPr>
          <a:lstStyle/>
          <a:p>
            <a:r>
              <a:rPr lang="en-US" sz="2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EUMETSAT Data Store (</a:t>
            </a:r>
            <a:r>
              <a:rPr lang="en-US" sz="2000" dirty="0">
                <a:solidFill>
                  <a:schemeClr val="bg1">
                    <a:lumMod val="25000"/>
                    <a:lumOff val="75000"/>
                  </a:schemeClr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</a:t>
            </a:r>
            <a:r>
              <a:rPr lang="da-DK" sz="2000" dirty="0">
                <a:solidFill>
                  <a:schemeClr val="bg1">
                    <a:lumMod val="25000"/>
                    <a:lumOff val="75000"/>
                  </a:schemeClr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ttps://user.eumetsat.int/data-access</a:t>
            </a:r>
            <a:r>
              <a:rPr lang="en-US" sz="2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)</a:t>
            </a:r>
          </a:p>
          <a:p>
            <a:endParaRPr lang="en-US" sz="20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endParaRPr lang="en-US" sz="20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US" sz="2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EUMDAC library (via command line on terminal)</a:t>
            </a:r>
            <a:br>
              <a:rPr lang="en-US" sz="2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</a:br>
            <a:r>
              <a:rPr lang="en-US" sz="2000" dirty="0">
                <a:solidFill>
                  <a:schemeClr val="bg1">
                    <a:lumMod val="25000"/>
                    <a:lumOff val="75000"/>
                  </a:schemeClr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https://user.eumetsat.int/resources/user-guides/eumetsat-data-access-client-eumdac-guide</a:t>
            </a:r>
            <a:r>
              <a:rPr lang="en-US" sz="2000" dirty="0">
                <a:solidFill>
                  <a:schemeClr val="bg1">
                    <a:lumMod val="25000"/>
                    <a:lumOff val="75000"/>
                  </a:schemeClr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br>
              <a:rPr lang="en-US" sz="2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</a:br>
            <a:r>
              <a:rPr lang="en-US" sz="2000" i="1" dirty="0" err="1">
                <a:latin typeface="Verdana Pro Cond Light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eumdac</a:t>
            </a:r>
            <a:r>
              <a:rPr lang="en-US" sz="2000" i="1" dirty="0">
                <a:latin typeface="Verdana Pro Cond Light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download –c EO:EUM:DAT:0417 –s </a:t>
            </a:r>
            <a:r>
              <a:rPr lang="en-US" sz="2000" i="1" dirty="0" err="1">
                <a:latin typeface="Verdana Pro Cond Light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YYYY-MM-MMThh:mm</a:t>
            </a:r>
            <a:r>
              <a:rPr lang="en-US" sz="2000" i="1" dirty="0">
                <a:latin typeface="Verdana Pro Cond Light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–e </a:t>
            </a:r>
            <a:r>
              <a:rPr lang="en-US" sz="2000" i="1" dirty="0" err="1">
                <a:latin typeface="Verdana Pro Cond Light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YYYY-MM-MMThh:mm</a:t>
            </a:r>
            <a:r>
              <a:rPr lang="en-US" sz="2000" i="1" dirty="0">
                <a:latin typeface="Verdana Pro Cond Light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–timeliness NR</a:t>
            </a:r>
            <a:endParaRPr lang="en-IE" sz="2000" dirty="0"/>
          </a:p>
          <a:p>
            <a:pPr marL="0" indent="0">
              <a:buNone/>
            </a:pPr>
            <a:r>
              <a:rPr lang="en-GB" sz="1400" dirty="0"/>
              <a:t>           (i.e., product ID of S3 NRT FRP = 0417)</a:t>
            </a:r>
            <a:br>
              <a:rPr lang="en-GB" sz="2000" dirty="0"/>
            </a:br>
            <a:endParaRPr lang="en-GB" sz="2000" dirty="0"/>
          </a:p>
          <a:p>
            <a:pPr marL="0" indent="0">
              <a:buNone/>
            </a:pPr>
            <a:endParaRPr lang="en-GB" sz="2000" dirty="0"/>
          </a:p>
          <a:p>
            <a:pPr marL="0" indent="0">
              <a:buNone/>
            </a:pPr>
            <a:endParaRPr lang="en-GB" sz="2000" dirty="0"/>
          </a:p>
          <a:p>
            <a:r>
              <a:rPr lang="en-GB" sz="2000" dirty="0"/>
              <a:t>For visualisation: </a:t>
            </a:r>
            <a:r>
              <a:rPr lang="en-GB" sz="2000" dirty="0" err="1"/>
              <a:t>EUMETView</a:t>
            </a:r>
            <a:br>
              <a:rPr lang="en-GB" sz="2000" dirty="0"/>
            </a:br>
            <a:r>
              <a:rPr lang="en-GB" sz="2000" dirty="0">
                <a:hlinkClick r:id="rId4"/>
              </a:rPr>
              <a:t>https://view.eumetsat.int/productviewer?v=default</a:t>
            </a:r>
            <a:r>
              <a:rPr lang="en-GB" sz="2000" dirty="0"/>
              <a:t>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E1F76D5-B7EF-2FC1-C098-CC576D163ACC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705857" y="3247372"/>
            <a:ext cx="6047176" cy="35161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5006661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Title &amp; Seperator Slides">
  <a:themeElements>
    <a:clrScheme name="EUMETSAT">
      <a:dk1>
        <a:srgbClr val="FFFFFF"/>
      </a:dk1>
      <a:lt1>
        <a:srgbClr val="00205B"/>
      </a:lt1>
      <a:dk2>
        <a:srgbClr val="38484E"/>
      </a:dk2>
      <a:lt2>
        <a:srgbClr val="5B7F95"/>
      </a:lt2>
      <a:accent1>
        <a:srgbClr val="00B5E2"/>
      </a:accent1>
      <a:accent2>
        <a:srgbClr val="EAAA00"/>
      </a:accent2>
      <a:accent3>
        <a:srgbClr val="00B2A9"/>
      </a:accent3>
      <a:accent4>
        <a:srgbClr val="FE5000"/>
      </a:accent4>
      <a:accent5>
        <a:srgbClr val="7C7FAB"/>
      </a:accent5>
      <a:accent6>
        <a:srgbClr val="D6D2C4"/>
      </a:accent6>
      <a:hlink>
        <a:srgbClr val="C5B9AC"/>
      </a:hlink>
      <a:folHlink>
        <a:srgbClr val="968C83"/>
      </a:folHlink>
    </a:clrScheme>
    <a:fontScheme name="EUMETSAT Font">
      <a:majorFont>
        <a:latin typeface="Bahnschrift SemiBold"/>
        <a:ea typeface="Bahnschrift SemiBold"/>
        <a:cs typeface="Arial"/>
      </a:majorFont>
      <a:minorFont>
        <a:latin typeface="Bahnschrift Light"/>
        <a:ea typeface="Bahnschrift Light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bg2"/>
        </a:solidFill>
        <a:ln w="9525" cap="flat" cmpd="sng" algn="ctr">
          <a:noFill/>
          <a:prstDash val="solid"/>
          <a:round/>
          <a:headEnd type="none" w="med" len="med"/>
          <a:tailEnd type="none" w="med" len="med"/>
        </a:ln>
        <a:effectLst/>
      </a:spPr>
      <a:bodyPr vert="horz" wrap="square" lIns="36000" tIns="36000" rIns="36000" bIns="3600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50000"/>
          </a:spcBef>
          <a:spcAft>
            <a:spcPct val="0"/>
          </a:spcAft>
          <a:buClrTx/>
          <a:buSzTx/>
          <a:buFontTx/>
          <a:buNone/>
          <a:tabLst/>
          <a:defRPr kumimoji="0" lang="en-GB" sz="900" b="1" i="0" u="none" strike="noStrike" cap="none" normalizeH="0" baseline="0" smtClean="0">
            <a:ln>
              <a:noFill/>
            </a:ln>
            <a:solidFill>
              <a:schemeClr val="bg1"/>
            </a:solidFill>
            <a:effectLst/>
            <a:latin typeface="Tahoma" pitchFamily="34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bg2"/>
        </a:solidFill>
        <a:ln w="9525" cap="flat" cmpd="sng" algn="ctr">
          <a:noFill/>
          <a:prstDash val="solid"/>
          <a:round/>
          <a:headEnd type="none" w="med" len="med"/>
          <a:tailEnd type="none" w="med" len="med"/>
        </a:ln>
        <a:effectLst/>
      </a:spPr>
      <a:bodyPr vert="horz" wrap="square" lIns="36000" tIns="36000" rIns="36000" bIns="3600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50000"/>
          </a:spcBef>
          <a:spcAft>
            <a:spcPct val="0"/>
          </a:spcAft>
          <a:buClrTx/>
          <a:buSzTx/>
          <a:buFontTx/>
          <a:buNone/>
          <a:tabLst/>
          <a:defRPr kumimoji="0" lang="en-GB" sz="900" b="1" i="0" u="none" strike="noStrike" cap="none" normalizeH="0" baseline="0" smtClean="0">
            <a:ln>
              <a:noFill/>
            </a:ln>
            <a:solidFill>
              <a:schemeClr val="bg1"/>
            </a:solidFill>
            <a:effectLst/>
            <a:latin typeface="Tahoma" pitchFamily="34" charset="0"/>
          </a:defRPr>
        </a:defPPr>
      </a:lstStyle>
    </a:lnDef>
    <a:txDef>
      <a:spPr>
        <a:noFill/>
      </a:spPr>
      <a:bodyPr wrap="square" rtlCol="0">
        <a:spAutoFit/>
      </a:bodyPr>
      <a:lstStyle>
        <a:defPPr>
          <a:defRPr sz="1600" b="0" kern="100" spc="-100" dirty="0" err="1" smtClean="0">
            <a:solidFill>
              <a:schemeClr val="tx2"/>
            </a:solidFill>
            <a:latin typeface="Bahnschrift Light" panose="020B0502040204020203" pitchFamily="34" charset="0"/>
            <a:ea typeface="Roboto" panose="02000000000000000000" pitchFamily="2" charset="0"/>
          </a:defRPr>
        </a:defPPr>
      </a:lstStyle>
    </a:txDef>
  </a:objectDefaults>
  <a:extraClrSchemeLst>
    <a:extraClrScheme>
      <a:clrScheme name="1_EUM_template_v03 1">
        <a:dk1>
          <a:srgbClr val="002569"/>
        </a:dk1>
        <a:lt1>
          <a:srgbClr val="FFFFFF"/>
        </a:lt1>
        <a:dk2>
          <a:srgbClr val="002569"/>
        </a:dk2>
        <a:lt2>
          <a:srgbClr val="5F758D"/>
        </a:lt2>
        <a:accent1>
          <a:srgbClr val="FF9A00"/>
        </a:accent1>
        <a:accent2>
          <a:srgbClr val="9F2D20"/>
        </a:accent2>
        <a:accent3>
          <a:srgbClr val="FFFFFF"/>
        </a:accent3>
        <a:accent4>
          <a:srgbClr val="001E59"/>
        </a:accent4>
        <a:accent5>
          <a:srgbClr val="FFCAAA"/>
        </a:accent5>
        <a:accent6>
          <a:srgbClr val="90281C"/>
        </a:accent6>
        <a:hlink>
          <a:srgbClr val="7498C0"/>
        </a:hlink>
        <a:folHlink>
          <a:srgbClr val="929497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_EUM_template_v03 2">
        <a:dk1>
          <a:srgbClr val="002569"/>
        </a:dk1>
        <a:lt1>
          <a:srgbClr val="FFFFFF"/>
        </a:lt1>
        <a:dk2>
          <a:srgbClr val="002569"/>
        </a:dk2>
        <a:lt2>
          <a:srgbClr val="5F758D"/>
        </a:lt2>
        <a:accent1>
          <a:srgbClr val="F6D0A9"/>
        </a:accent1>
        <a:accent2>
          <a:srgbClr val="EBCAE3"/>
        </a:accent2>
        <a:accent3>
          <a:srgbClr val="FFFFFF"/>
        </a:accent3>
        <a:accent4>
          <a:srgbClr val="001E59"/>
        </a:accent4>
        <a:accent5>
          <a:srgbClr val="FAE4D1"/>
        </a:accent5>
        <a:accent6>
          <a:srgbClr val="D5B7CE"/>
        </a:accent6>
        <a:hlink>
          <a:srgbClr val="4E2029"/>
        </a:hlink>
        <a:folHlink>
          <a:srgbClr val="423B6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_EUM_template_v03 3">
        <a:dk1>
          <a:srgbClr val="002569"/>
        </a:dk1>
        <a:lt1>
          <a:srgbClr val="FFFFFF"/>
        </a:lt1>
        <a:dk2>
          <a:srgbClr val="002569"/>
        </a:dk2>
        <a:lt2>
          <a:srgbClr val="5F758D"/>
        </a:lt2>
        <a:accent1>
          <a:srgbClr val="5B97B1"/>
        </a:accent1>
        <a:accent2>
          <a:srgbClr val="F39600"/>
        </a:accent2>
        <a:accent3>
          <a:srgbClr val="FFFFFF"/>
        </a:accent3>
        <a:accent4>
          <a:srgbClr val="001E59"/>
        </a:accent4>
        <a:accent5>
          <a:srgbClr val="B5C9D5"/>
        </a:accent5>
        <a:accent6>
          <a:srgbClr val="DC8700"/>
        </a:accent6>
        <a:hlink>
          <a:srgbClr val="FFE4AE"/>
        </a:hlink>
        <a:folHlink>
          <a:srgbClr val="002A3D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_EUM_template_v03 4">
        <a:dk1>
          <a:srgbClr val="002569"/>
        </a:dk1>
        <a:lt1>
          <a:srgbClr val="FFFFFF"/>
        </a:lt1>
        <a:dk2>
          <a:srgbClr val="002569"/>
        </a:dk2>
        <a:lt2>
          <a:srgbClr val="5F758D"/>
        </a:lt2>
        <a:accent1>
          <a:srgbClr val="003F80"/>
        </a:accent1>
        <a:accent2>
          <a:srgbClr val="BDD7EE"/>
        </a:accent2>
        <a:accent3>
          <a:srgbClr val="FFFFFF"/>
        </a:accent3>
        <a:accent4>
          <a:srgbClr val="001E59"/>
        </a:accent4>
        <a:accent5>
          <a:srgbClr val="AAAFC0"/>
        </a:accent5>
        <a:accent6>
          <a:srgbClr val="ABC3D8"/>
        </a:accent6>
        <a:hlink>
          <a:srgbClr val="FFD350"/>
        </a:hlink>
        <a:folHlink>
          <a:srgbClr val="EB6F3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_EUM_template_v03 5">
        <a:dk1>
          <a:srgbClr val="002569"/>
        </a:dk1>
        <a:lt1>
          <a:srgbClr val="FFFFFF"/>
        </a:lt1>
        <a:dk2>
          <a:srgbClr val="002569"/>
        </a:dk2>
        <a:lt2>
          <a:srgbClr val="5F758D"/>
        </a:lt2>
        <a:accent1>
          <a:srgbClr val="C75B12"/>
        </a:accent1>
        <a:accent2>
          <a:srgbClr val="003359"/>
        </a:accent2>
        <a:accent3>
          <a:srgbClr val="FFFFFF"/>
        </a:accent3>
        <a:accent4>
          <a:srgbClr val="001E59"/>
        </a:accent4>
        <a:accent5>
          <a:srgbClr val="E0B5AA"/>
        </a:accent5>
        <a:accent6>
          <a:srgbClr val="002D50"/>
        </a:accent6>
        <a:hlink>
          <a:srgbClr val="92A2BD"/>
        </a:hlink>
        <a:folHlink>
          <a:srgbClr val="C7B37F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Presentation Landscape Template (All Designs).pptx" id="{12443F55-906A-4ACB-9A2F-98B2EB5A6081}" vid="{34CB0787-89DC-4D21-9BBE-BF3E5B2193ED}"/>
    </a:ext>
  </a:extLst>
</a:theme>
</file>

<file path=ppt/theme/theme2.xml><?xml version="1.0" encoding="utf-8"?>
<a:theme xmlns:a="http://schemas.openxmlformats.org/drawingml/2006/main" name="1_Title &amp; Seperator Slides">
  <a:themeElements>
    <a:clrScheme name="EUMETSAT">
      <a:dk1>
        <a:srgbClr val="FFFFFF"/>
      </a:dk1>
      <a:lt1>
        <a:srgbClr val="00205B"/>
      </a:lt1>
      <a:dk2>
        <a:srgbClr val="38484E"/>
      </a:dk2>
      <a:lt2>
        <a:srgbClr val="5B7F95"/>
      </a:lt2>
      <a:accent1>
        <a:srgbClr val="00B5E2"/>
      </a:accent1>
      <a:accent2>
        <a:srgbClr val="EAAA00"/>
      </a:accent2>
      <a:accent3>
        <a:srgbClr val="00B2A9"/>
      </a:accent3>
      <a:accent4>
        <a:srgbClr val="FE5000"/>
      </a:accent4>
      <a:accent5>
        <a:srgbClr val="7C7FAB"/>
      </a:accent5>
      <a:accent6>
        <a:srgbClr val="D6D2C4"/>
      </a:accent6>
      <a:hlink>
        <a:srgbClr val="C5B9AC"/>
      </a:hlink>
      <a:folHlink>
        <a:srgbClr val="968C83"/>
      </a:folHlink>
    </a:clrScheme>
    <a:fontScheme name="EUMETSAT Font">
      <a:majorFont>
        <a:latin typeface="Bahnschrift SemiBold"/>
        <a:ea typeface="Bahnschrift SemiBold"/>
        <a:cs typeface="Arial"/>
      </a:majorFont>
      <a:minorFont>
        <a:latin typeface="Bahnschrift Light"/>
        <a:ea typeface="Bahnschrift Light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bg2"/>
        </a:solidFill>
        <a:ln w="9525" cap="flat" cmpd="sng" algn="ctr">
          <a:noFill/>
          <a:prstDash val="solid"/>
          <a:round/>
          <a:headEnd type="none" w="med" len="med"/>
          <a:tailEnd type="none" w="med" len="med"/>
        </a:ln>
        <a:effectLst/>
      </a:spPr>
      <a:bodyPr vert="horz" wrap="square" lIns="36000" tIns="36000" rIns="36000" bIns="3600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50000"/>
          </a:spcBef>
          <a:spcAft>
            <a:spcPct val="0"/>
          </a:spcAft>
          <a:buClrTx/>
          <a:buSzTx/>
          <a:buFontTx/>
          <a:buNone/>
          <a:tabLst/>
          <a:defRPr kumimoji="0" lang="en-GB" sz="900" b="1" i="0" u="none" strike="noStrike" cap="none" normalizeH="0" baseline="0" smtClean="0">
            <a:ln>
              <a:noFill/>
            </a:ln>
            <a:solidFill>
              <a:schemeClr val="bg1"/>
            </a:solidFill>
            <a:effectLst/>
            <a:latin typeface="Tahoma" pitchFamily="34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bg2"/>
        </a:solidFill>
        <a:ln w="9525" cap="flat" cmpd="sng" algn="ctr">
          <a:noFill/>
          <a:prstDash val="solid"/>
          <a:round/>
          <a:headEnd type="none" w="med" len="med"/>
          <a:tailEnd type="none" w="med" len="med"/>
        </a:ln>
        <a:effectLst/>
      </a:spPr>
      <a:bodyPr vert="horz" wrap="square" lIns="36000" tIns="36000" rIns="36000" bIns="3600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50000"/>
          </a:spcBef>
          <a:spcAft>
            <a:spcPct val="0"/>
          </a:spcAft>
          <a:buClrTx/>
          <a:buSzTx/>
          <a:buFontTx/>
          <a:buNone/>
          <a:tabLst/>
          <a:defRPr kumimoji="0" lang="en-GB" sz="900" b="1" i="0" u="none" strike="noStrike" cap="none" normalizeH="0" baseline="0" smtClean="0">
            <a:ln>
              <a:noFill/>
            </a:ln>
            <a:solidFill>
              <a:schemeClr val="bg1"/>
            </a:solidFill>
            <a:effectLst/>
            <a:latin typeface="Tahoma" pitchFamily="34" charset="0"/>
          </a:defRPr>
        </a:defPPr>
      </a:lstStyle>
    </a:lnDef>
    <a:txDef>
      <a:spPr>
        <a:noFill/>
      </a:spPr>
      <a:bodyPr wrap="square" rtlCol="0">
        <a:spAutoFit/>
      </a:bodyPr>
      <a:lstStyle>
        <a:defPPr>
          <a:defRPr sz="1600" b="0" kern="100" spc="-100" dirty="0" err="1" smtClean="0">
            <a:solidFill>
              <a:schemeClr val="tx2"/>
            </a:solidFill>
            <a:latin typeface="Bahnschrift Light" panose="020B0502040204020203" pitchFamily="34" charset="0"/>
            <a:ea typeface="Roboto" panose="02000000000000000000" pitchFamily="2" charset="0"/>
          </a:defRPr>
        </a:defPPr>
      </a:lstStyle>
    </a:txDef>
  </a:objectDefaults>
  <a:extraClrSchemeLst>
    <a:extraClrScheme>
      <a:clrScheme name="1_EUM_template_v03 1">
        <a:dk1>
          <a:srgbClr val="002569"/>
        </a:dk1>
        <a:lt1>
          <a:srgbClr val="FFFFFF"/>
        </a:lt1>
        <a:dk2>
          <a:srgbClr val="002569"/>
        </a:dk2>
        <a:lt2>
          <a:srgbClr val="5F758D"/>
        </a:lt2>
        <a:accent1>
          <a:srgbClr val="FF9A00"/>
        </a:accent1>
        <a:accent2>
          <a:srgbClr val="9F2D20"/>
        </a:accent2>
        <a:accent3>
          <a:srgbClr val="FFFFFF"/>
        </a:accent3>
        <a:accent4>
          <a:srgbClr val="001E59"/>
        </a:accent4>
        <a:accent5>
          <a:srgbClr val="FFCAAA"/>
        </a:accent5>
        <a:accent6>
          <a:srgbClr val="90281C"/>
        </a:accent6>
        <a:hlink>
          <a:srgbClr val="7498C0"/>
        </a:hlink>
        <a:folHlink>
          <a:srgbClr val="929497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_EUM_template_v03 2">
        <a:dk1>
          <a:srgbClr val="002569"/>
        </a:dk1>
        <a:lt1>
          <a:srgbClr val="FFFFFF"/>
        </a:lt1>
        <a:dk2>
          <a:srgbClr val="002569"/>
        </a:dk2>
        <a:lt2>
          <a:srgbClr val="5F758D"/>
        </a:lt2>
        <a:accent1>
          <a:srgbClr val="F6D0A9"/>
        </a:accent1>
        <a:accent2>
          <a:srgbClr val="EBCAE3"/>
        </a:accent2>
        <a:accent3>
          <a:srgbClr val="FFFFFF"/>
        </a:accent3>
        <a:accent4>
          <a:srgbClr val="001E59"/>
        </a:accent4>
        <a:accent5>
          <a:srgbClr val="FAE4D1"/>
        </a:accent5>
        <a:accent6>
          <a:srgbClr val="D5B7CE"/>
        </a:accent6>
        <a:hlink>
          <a:srgbClr val="4E2029"/>
        </a:hlink>
        <a:folHlink>
          <a:srgbClr val="423B6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_EUM_template_v03 3">
        <a:dk1>
          <a:srgbClr val="002569"/>
        </a:dk1>
        <a:lt1>
          <a:srgbClr val="FFFFFF"/>
        </a:lt1>
        <a:dk2>
          <a:srgbClr val="002569"/>
        </a:dk2>
        <a:lt2>
          <a:srgbClr val="5F758D"/>
        </a:lt2>
        <a:accent1>
          <a:srgbClr val="5B97B1"/>
        </a:accent1>
        <a:accent2>
          <a:srgbClr val="F39600"/>
        </a:accent2>
        <a:accent3>
          <a:srgbClr val="FFFFFF"/>
        </a:accent3>
        <a:accent4>
          <a:srgbClr val="001E59"/>
        </a:accent4>
        <a:accent5>
          <a:srgbClr val="B5C9D5"/>
        </a:accent5>
        <a:accent6>
          <a:srgbClr val="DC8700"/>
        </a:accent6>
        <a:hlink>
          <a:srgbClr val="FFE4AE"/>
        </a:hlink>
        <a:folHlink>
          <a:srgbClr val="002A3D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_EUM_template_v03 4">
        <a:dk1>
          <a:srgbClr val="002569"/>
        </a:dk1>
        <a:lt1>
          <a:srgbClr val="FFFFFF"/>
        </a:lt1>
        <a:dk2>
          <a:srgbClr val="002569"/>
        </a:dk2>
        <a:lt2>
          <a:srgbClr val="5F758D"/>
        </a:lt2>
        <a:accent1>
          <a:srgbClr val="003F80"/>
        </a:accent1>
        <a:accent2>
          <a:srgbClr val="BDD7EE"/>
        </a:accent2>
        <a:accent3>
          <a:srgbClr val="FFFFFF"/>
        </a:accent3>
        <a:accent4>
          <a:srgbClr val="001E59"/>
        </a:accent4>
        <a:accent5>
          <a:srgbClr val="AAAFC0"/>
        </a:accent5>
        <a:accent6>
          <a:srgbClr val="ABC3D8"/>
        </a:accent6>
        <a:hlink>
          <a:srgbClr val="FFD350"/>
        </a:hlink>
        <a:folHlink>
          <a:srgbClr val="EB6F3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_EUM_template_v03 5">
        <a:dk1>
          <a:srgbClr val="002569"/>
        </a:dk1>
        <a:lt1>
          <a:srgbClr val="FFFFFF"/>
        </a:lt1>
        <a:dk2>
          <a:srgbClr val="002569"/>
        </a:dk2>
        <a:lt2>
          <a:srgbClr val="5F758D"/>
        </a:lt2>
        <a:accent1>
          <a:srgbClr val="C75B12"/>
        </a:accent1>
        <a:accent2>
          <a:srgbClr val="003359"/>
        </a:accent2>
        <a:accent3>
          <a:srgbClr val="FFFFFF"/>
        </a:accent3>
        <a:accent4>
          <a:srgbClr val="001E59"/>
        </a:accent4>
        <a:accent5>
          <a:srgbClr val="E0B5AA"/>
        </a:accent5>
        <a:accent6>
          <a:srgbClr val="002D50"/>
        </a:accent6>
        <a:hlink>
          <a:srgbClr val="92A2BD"/>
        </a:hlink>
        <a:folHlink>
          <a:srgbClr val="C7B37F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Presentation Landscape Template (All Designs).pptx" id="{12443F55-906A-4ACB-9A2F-98B2EB5A6081}" vid="{34CB0787-89DC-4D21-9BBE-BF3E5B2193ED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1713</Words>
  <Application>Microsoft Office PowerPoint</Application>
  <PresentationFormat>Widescreen</PresentationFormat>
  <Paragraphs>303</Paragraphs>
  <Slides>22</Slides>
  <Notes>1</Notes>
  <HiddenSlides>0</HiddenSlides>
  <MMClips>0</MMClips>
  <ScaleCrop>false</ScaleCrop>
  <HeadingPairs>
    <vt:vector size="8" baseType="variant">
      <vt:variant>
        <vt:lpstr>Fonts Used</vt:lpstr>
      </vt:variant>
      <vt:variant>
        <vt:i4>12</vt:i4>
      </vt:variant>
      <vt:variant>
        <vt:lpstr>Theme</vt:lpstr>
      </vt:variant>
      <vt:variant>
        <vt:i4>2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37" baseType="lpstr">
      <vt:lpstr>Aptos</vt:lpstr>
      <vt:lpstr>Arial</vt:lpstr>
      <vt:lpstr>Bahnschrift Light</vt:lpstr>
      <vt:lpstr>Bahnschrift SemiLight</vt:lpstr>
      <vt:lpstr>Calibri</vt:lpstr>
      <vt:lpstr>Century Gothic</vt:lpstr>
      <vt:lpstr>Roboto</vt:lpstr>
      <vt:lpstr>Roboto Light</vt:lpstr>
      <vt:lpstr>Tahoma</vt:lpstr>
      <vt:lpstr>Times New Roman</vt:lpstr>
      <vt:lpstr>Verdana Pro Cond Light</vt:lpstr>
      <vt:lpstr>Wingdings</vt:lpstr>
      <vt:lpstr>Title &amp; Seperator Slides</vt:lpstr>
      <vt:lpstr>1_Title &amp; Seperator Slides</vt:lpstr>
      <vt:lpstr>Clip</vt:lpstr>
      <vt:lpstr>PowerPoint Presentation</vt:lpstr>
      <vt:lpstr>PowerPoint Presentation</vt:lpstr>
      <vt:lpstr>What is EUMETSAT?</vt:lpstr>
      <vt:lpstr>EUMETSAT’s current and future missions</vt:lpstr>
      <vt:lpstr>EUMETSAT Central Facility</vt:lpstr>
      <vt:lpstr>PowerPoint Presentation</vt:lpstr>
      <vt:lpstr>Copernicus Sentinel-3</vt:lpstr>
      <vt:lpstr>PowerPoint Presentation</vt:lpstr>
      <vt:lpstr>But first, a satellite picture with our eyes…</vt:lpstr>
      <vt:lpstr>Sentinel-3 monitoring Sentinel-6 Ground antenna threaten by fires</vt:lpstr>
      <vt:lpstr>Detecting Wildfires with Sentinel-3 in NRT (mandate EC)</vt:lpstr>
      <vt:lpstr>Preparing transition from MODIS/Terra (NASA) to S3 (Europe)</vt:lpstr>
      <vt:lpstr>GEO-LEO match-ups for S3 NRT FRP product</vt:lpstr>
      <vt:lpstr>Upcoming Collection 3.2   (continue addressing challenges related to false alarms)</vt:lpstr>
      <vt:lpstr>Coll3.2 - Removing known False alarms in Daytime</vt:lpstr>
      <vt:lpstr>Coll3.2 - New confidence classes for better user guidance</vt:lpstr>
      <vt:lpstr>PowerPoint Presentation</vt:lpstr>
      <vt:lpstr>Fire emissions</vt:lpstr>
      <vt:lpstr>Sentinel-4 and Sentinel-5</vt:lpstr>
      <vt:lpstr>PowerPoint Presentation</vt:lpstr>
      <vt:lpstr>Copernicus Sentinel-3 NRT L2 Aerosol &amp; Fire suite</vt:lpstr>
      <vt:lpstr>Access to S3 NRT FRP data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Edouard Martins</dc:creator>
  <cp:lastModifiedBy>Edouard Martins</cp:lastModifiedBy>
  <cp:revision>83</cp:revision>
  <dcterms:created xsi:type="dcterms:W3CDTF">2026-05-29T01:42:38Z</dcterms:created>
  <dcterms:modified xsi:type="dcterms:W3CDTF">2026-06-02T07:43:52Z</dcterms:modified>
</cp:coreProperties>
</file>